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50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CE677561-CE8D-4960-9C61-A228F9E486D0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6C7F539-659D-49CB-BE8E-96B150B595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6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77561-CE8D-4960-9C61-A228F9E486D0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7F539-659D-49CB-BE8E-96B150B595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6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77561-CE8D-4960-9C61-A228F9E486D0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7F539-659D-49CB-BE8E-96B150B595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6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CE677561-CE8D-4960-9C61-A228F9E486D0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7F539-659D-49CB-BE8E-96B150B595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6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CE677561-CE8D-4960-9C61-A228F9E486D0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6C7F539-659D-49CB-BE8E-96B150B595E4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6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E677561-CE8D-4960-9C61-A228F9E486D0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6C7F539-659D-49CB-BE8E-96B150B595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6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CE677561-CE8D-4960-9C61-A228F9E486D0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6C7F539-659D-49CB-BE8E-96B150B595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6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77561-CE8D-4960-9C61-A228F9E486D0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7F539-659D-49CB-BE8E-96B150B595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6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E677561-CE8D-4960-9C61-A228F9E486D0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6C7F539-659D-49CB-BE8E-96B150B595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6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CE677561-CE8D-4960-9C61-A228F9E486D0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6C7F539-659D-49CB-BE8E-96B150B595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6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CE677561-CE8D-4960-9C61-A228F9E486D0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6C7F539-659D-49CB-BE8E-96B150B595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6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CE677561-CE8D-4960-9C61-A228F9E486D0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6C7F539-659D-49CB-BE8E-96B150B595E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advTm="6000">
    <p:dissolv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http://imageshack.us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05800" cy="3414932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sz="4000" b="1" dirty="0" smtClean="0"/>
              <a:t>ÖZGÜVENİ OLMAYAN, PISIRIK, İÇİNE KAPANIK BİR ÇOCUK YETİŞTİRMEK İSTEYENLERE ÖĞÜTLER</a:t>
            </a:r>
            <a:r>
              <a:rPr lang="tr-TR" sz="4000" dirty="0" smtClean="0"/>
              <a:t/>
            </a:r>
            <a:br>
              <a:rPr lang="tr-TR" sz="4000" dirty="0" smtClean="0"/>
            </a:br>
            <a:endParaRPr lang="tr-TR" sz="4000" dirty="0"/>
          </a:p>
        </p:txBody>
      </p:sp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05800" cy="3414932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sz="40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2490077"/>
            <a:ext cx="784887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4000" b="1" dirty="0" smtClean="0">
                <a:latin typeface="Comic Sans MS" pitchFamily="66" charset="0"/>
              </a:rPr>
              <a:t>Hatalı davranışlarını başına kakın ve başarısızlıklarını büyütün.</a:t>
            </a:r>
            <a:endParaRPr lang="tr-TR" sz="4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05800" cy="3414932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sz="40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1874523"/>
            <a:ext cx="784887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4000" b="1" dirty="0" smtClean="0">
                <a:latin typeface="Comic Sans MS" pitchFamily="66" charset="0"/>
              </a:rPr>
              <a:t>Evde ona ait hiçbir şey olmasın; ne odası, ne salıncağı, ne ayıcıklı fincanı, hatta mümkünse, ne de zaman dilimi...</a:t>
            </a:r>
            <a:endParaRPr lang="tr-TR" sz="4000" b="1" dirty="0">
              <a:latin typeface="Comic Sans MS" pitchFamily="66" charset="0"/>
            </a:endParaRPr>
          </a:p>
        </p:txBody>
      </p:sp>
      <p:pic>
        <p:nvPicPr>
          <p:cNvPr id="7170" name="Picture 2" descr="http://img259.imageshack.us/img259/60/24040712mz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34495"/>
            <a:ext cx="3419872" cy="3523505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05800" cy="3414932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sz="40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1874524"/>
            <a:ext cx="784887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4000" b="1" dirty="0" smtClean="0">
                <a:latin typeface="Comic Sans MS" pitchFamily="66" charset="0"/>
              </a:rPr>
              <a:t>Başkalarını ona tercih edin; işinizi, arkadaşlarınızı, tatil gününüzü, alış verişinizi...</a:t>
            </a:r>
          </a:p>
          <a:p>
            <a:pPr algn="ctr"/>
            <a:r>
              <a:rPr lang="tr-TR" sz="4000" b="1" dirty="0" smtClean="0">
                <a:latin typeface="Comic Sans MS" pitchFamily="66" charset="0"/>
              </a:rPr>
              <a:t>	Ona </a:t>
            </a:r>
            <a:r>
              <a:rPr lang="tr-TR" sz="4000" b="1" dirty="0" smtClean="0">
                <a:latin typeface="Comic Sans MS" pitchFamily="66" charset="0"/>
              </a:rPr>
              <a:t>verdiğiniz sözleri unutun.</a:t>
            </a:r>
            <a:endParaRPr lang="tr-TR" sz="4000" b="1" dirty="0">
              <a:latin typeface="Comic Sans MS" pitchFamily="66" charset="0"/>
            </a:endParaRPr>
          </a:p>
        </p:txBody>
      </p:sp>
      <p:pic>
        <p:nvPicPr>
          <p:cNvPr id="6146" name="Picture 2" descr="http://bpucette.b.p.pic.centerblog.net/g2a5sn2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95749"/>
            <a:ext cx="1885950" cy="2762251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05800" cy="3414932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sz="40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2797854"/>
            <a:ext cx="784887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4000" dirty="0" smtClean="0">
                <a:latin typeface="Comic Sans MS" pitchFamily="66" charset="0"/>
              </a:rPr>
              <a:t>Onu sosyal ortamlardan da uzak tutmayı ihmal etmeyin.</a:t>
            </a:r>
            <a:endParaRPr lang="tr-TR" sz="4000" dirty="0">
              <a:latin typeface="Comic Sans MS" pitchFamily="66" charset="0"/>
            </a:endParaRPr>
          </a:p>
        </p:txBody>
      </p:sp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05800" cy="3414932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sz="40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2490077"/>
            <a:ext cx="784887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4000" b="1" dirty="0" smtClean="0"/>
              <a:t>Beklentileriniz onun kişilik yapısı ve gelişimi ile asla uyumlu olmasın.</a:t>
            </a:r>
            <a:endParaRPr lang="tr-TR" sz="4000" b="1" dirty="0"/>
          </a:p>
        </p:txBody>
      </p:sp>
      <p:pic>
        <p:nvPicPr>
          <p:cNvPr id="4098" name="Picture 2" descr="http://img228.imageshack.us/img228/7021/03dk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19511" cy="2474117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05800" cy="3414932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sz="40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2490077"/>
            <a:ext cx="784887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4000" b="1" dirty="0" smtClean="0"/>
              <a:t>Yaptığı her işe burnunuzu sokun. Kendi başına iş yapma şevkini kırın.</a:t>
            </a:r>
            <a:endParaRPr lang="tr-TR" sz="4000" b="1" dirty="0"/>
          </a:p>
        </p:txBody>
      </p:sp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05800" cy="3414932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sz="40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043608" y="3068960"/>
            <a:ext cx="784887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4000" b="1" dirty="0" smtClean="0"/>
              <a:t>Hep olumsuz yönlerini öne çıkarın.</a:t>
            </a:r>
          </a:p>
          <a:p>
            <a:pPr algn="ctr"/>
            <a:r>
              <a:rPr lang="tr-TR" sz="4000" b="1" dirty="0" smtClean="0"/>
              <a:t>Onu sürekli çevresindekilerle kıyaslayın.</a:t>
            </a:r>
            <a:endParaRPr lang="tr-TR" sz="4000" b="1" dirty="0"/>
          </a:p>
        </p:txBody>
      </p:sp>
      <p:pic>
        <p:nvPicPr>
          <p:cNvPr id="2050" name="Picture 2" descr="http://img03.blogcu.com/images/d/i/l/dileky/4236fbe560caf8d13d4d41ab450d5a37_126564124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2552700" cy="2838450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8305800" cy="4351036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>Eğer bunlar da yeterli gelmezse size…</a:t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sz="40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2182301"/>
            <a:ext cx="784887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tr-TR" sz="4000" b="1" dirty="0" smtClean="0"/>
          </a:p>
          <a:p>
            <a:pPr algn="ctr"/>
            <a:r>
              <a:rPr lang="tr-TR" sz="4000" b="1" dirty="0" smtClean="0"/>
              <a:t>Kendi yeteneklerini keşfedebileceği girişimlerine engel olun.</a:t>
            </a:r>
            <a:endParaRPr lang="tr-TR" sz="4000" b="1" dirty="0"/>
          </a:p>
        </p:txBody>
      </p:sp>
      <p:pic>
        <p:nvPicPr>
          <p:cNvPr id="1026" name="Picture 2" descr="http://bbzeuq.bay.livefilestore.com/y1pVkLYgvQIkEdMA81uqHrm24DgX1YC1OB1QGAxD1lP9CYgLouoCpiE0mAoOD6grEc7VhuhJYo9mAaPr3tF3MHpmQ/hayat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4781550"/>
            <a:ext cx="2571750" cy="2076450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05800" cy="3414932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sz="4000" dirty="0"/>
          </a:p>
        </p:txBody>
      </p:sp>
      <p:sp>
        <p:nvSpPr>
          <p:cNvPr id="3" name="2 Dikdörtgen"/>
          <p:cNvSpPr/>
          <p:nvPr/>
        </p:nvSpPr>
        <p:spPr>
          <a:xfrm>
            <a:off x="2195736" y="1628800"/>
            <a:ext cx="48245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dirty="0" smtClean="0">
                <a:latin typeface="Comic Sans MS" pitchFamily="66" charset="0"/>
              </a:rPr>
              <a:t>Daha bebekken </a:t>
            </a:r>
            <a:r>
              <a:rPr lang="tr-TR" sz="3200" b="1" dirty="0" smtClean="0">
                <a:latin typeface="Comic Sans MS" pitchFamily="66" charset="0"/>
              </a:rPr>
              <a:t>başlayın </a:t>
            </a:r>
            <a:r>
              <a:rPr lang="tr-TR" sz="3200" b="1" dirty="0" smtClean="0">
                <a:latin typeface="Comic Sans MS" pitchFamily="66" charset="0"/>
              </a:rPr>
              <a:t>işe; ihtiyaçlarını düzenli bir şekilde karşılamayın ve sakın kucağınıza almayın.</a:t>
            </a:r>
            <a:endParaRPr lang="tr-TR" sz="3200" b="1" dirty="0">
              <a:latin typeface="Comic Sans MS" pitchFamily="66" charset="0"/>
            </a:endParaRPr>
          </a:p>
        </p:txBody>
      </p:sp>
      <p:pic>
        <p:nvPicPr>
          <p:cNvPr id="16386" name="Picture 2" descr="http://t2.gstatic.com/images?q=tbn:ANd9GcT9YWROZB8PGG6z33KHjCuta6QQU5ilUxAuat4lpjUctqXZZJe0Qk8-xoT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05800" cy="3414932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sz="4000" dirty="0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987824" y="1988840"/>
            <a:ext cx="533467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Elinizden geldiğince çevresindeki nesnelere dokunma girişimlerini,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nesneye her elini uzattığında "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cıısss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" diyerek engelleyin.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 descr="http://www.gify-deny.ic.cz/images/201038vgqjw0c1w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3009622" cy="3212976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05800" cy="3414932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sz="40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2797852"/>
            <a:ext cx="784887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21238" algn="r"/>
              </a:tabLst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Onu küçümseyin,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21238" algn="r"/>
              </a:tabLst>
            </a:pPr>
            <a:r>
              <a:rPr kumimoji="0" lang="tr-T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hor görün, onurunu zedeleyin.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05800" cy="3414932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sz="40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2182299"/>
            <a:ext cx="784887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821238" algn="r"/>
              </a:tabLst>
            </a:pPr>
            <a:r>
              <a:rPr lang="tr-TR" sz="4000" b="1" dirty="0" smtClean="0">
                <a:latin typeface="Comic Sans MS" pitchFamily="66" charset="0"/>
              </a:rPr>
              <a:t>Sevilme ve okşanma isteği ile yanınıza geldiğinde onu görmezden gelip, evin kedisini kucağınıza alın ve okşayın. 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13314" name="Picture 2" descr="http://img1.dreamies.de/img/406/b/664hohit5w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2051720" cy="2701432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05800" cy="3414932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sz="40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1988840"/>
            <a:ext cx="784887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821238" algn="r"/>
              </a:tabLst>
            </a:pPr>
            <a:r>
              <a:rPr lang="tr-TR" sz="4000" b="1" dirty="0" smtClean="0">
                <a:latin typeface="Comic Sans MS" pitchFamily="66" charset="0"/>
              </a:rPr>
              <a:t>Girişimde bulunacağı zaman fırsatları elinden alın ve "Sen kiiim, onu yapmak kim? Asla beceremezsin" sözünü dilinize pelesenk edin.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12290" name="Picture 2" descr="http://www.symphony88.com/ablog/wp-content/uploads/2009/08/lonely-child-on-step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171400"/>
            <a:ext cx="3888432" cy="2589696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05800" cy="3414932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sz="40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2797853"/>
            <a:ext cx="784887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4000" b="1" dirty="0" smtClean="0">
                <a:latin typeface="Comic Sans MS" pitchFamily="66" charset="0"/>
              </a:rPr>
              <a:t>Hiçbir konuda fikrini sormayın ve onu asla dinlemeyin.</a:t>
            </a:r>
            <a:endParaRPr lang="tr-TR" sz="4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05800" cy="3414932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sz="40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2490077"/>
            <a:ext cx="784887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4000" b="1" dirty="0" smtClean="0">
                <a:latin typeface="Comic Sans MS" pitchFamily="66" charset="0"/>
              </a:rPr>
              <a:t>Davranışlarını da küçümseyin.</a:t>
            </a:r>
          </a:p>
          <a:p>
            <a:pPr algn="ctr"/>
            <a:r>
              <a:rPr lang="tr-TR" sz="4000" b="1" dirty="0" smtClean="0">
                <a:latin typeface="Comic Sans MS" pitchFamily="66" charset="0"/>
              </a:rPr>
              <a:t> Saygı mı? Ona asla saygı göstermeyin.</a:t>
            </a:r>
            <a:endParaRPr lang="tr-TR" sz="4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05800" cy="3414932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sz="40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2182300"/>
            <a:ext cx="784887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4000" b="1" dirty="0" smtClean="0">
                <a:latin typeface="Comic Sans MS" pitchFamily="66" charset="0"/>
              </a:rPr>
              <a:t>Başarabileceği görevler yerine başaramayacağı görevler verin ki kendini gerçekten değersiz ve işe yaramaz hissetsin.</a:t>
            </a:r>
            <a:endParaRPr lang="tr-TR" sz="4000" b="1" dirty="0">
              <a:latin typeface="Comic Sans MS" pitchFamily="66" charset="0"/>
            </a:endParaRPr>
          </a:p>
        </p:txBody>
      </p:sp>
      <p:pic>
        <p:nvPicPr>
          <p:cNvPr id="9220" name="Picture 4" descr="Image Hosted by ImageShack.us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252105" cy="2636566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84</TotalTime>
  <Words>218</Words>
  <Application>Microsoft Office PowerPoint</Application>
  <PresentationFormat>Ekran Gösterisi (4:3)</PresentationFormat>
  <Paragraphs>39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Canlı</vt:lpstr>
      <vt:lpstr>     ÖZGÜVENİ OLMAYAN, PISIRIK, İÇİNE KAPANIK BİR ÇOCUK YETİŞTİRMEK İSTEYENLERE ÖĞÜTLER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Eğer bunlar da yeterli gelmezse size…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</dc:title>
  <dc:creator>USER</dc:creator>
  <cp:lastModifiedBy>USER</cp:lastModifiedBy>
  <cp:revision>11</cp:revision>
  <dcterms:created xsi:type="dcterms:W3CDTF">2012-03-20T09:06:23Z</dcterms:created>
  <dcterms:modified xsi:type="dcterms:W3CDTF">2012-03-20T12:59:59Z</dcterms:modified>
</cp:coreProperties>
</file>