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3" r:id="rId2"/>
    <p:sldMasterId id="2147483692" r:id="rId3"/>
  </p:sldMasterIdLst>
  <p:notesMasterIdLst>
    <p:notesMasterId r:id="rId32"/>
  </p:notesMasterIdLst>
  <p:sldIdLst>
    <p:sldId id="256" r:id="rId4"/>
    <p:sldId id="580" r:id="rId5"/>
    <p:sldId id="578" r:id="rId6"/>
    <p:sldId id="581" r:id="rId7"/>
    <p:sldId id="582" r:id="rId8"/>
    <p:sldId id="587" r:id="rId9"/>
    <p:sldId id="584" r:id="rId10"/>
    <p:sldId id="583" r:id="rId11"/>
    <p:sldId id="585" r:id="rId12"/>
    <p:sldId id="590" r:id="rId13"/>
    <p:sldId id="591" r:id="rId14"/>
    <p:sldId id="592" r:id="rId15"/>
    <p:sldId id="589" r:id="rId16"/>
    <p:sldId id="522" r:id="rId17"/>
    <p:sldId id="521" r:id="rId18"/>
    <p:sldId id="523" r:id="rId19"/>
    <p:sldId id="524" r:id="rId20"/>
    <p:sldId id="525" r:id="rId21"/>
    <p:sldId id="526" r:id="rId22"/>
    <p:sldId id="535" r:id="rId23"/>
    <p:sldId id="536" r:id="rId24"/>
    <p:sldId id="537" r:id="rId25"/>
    <p:sldId id="538" r:id="rId26"/>
    <p:sldId id="530" r:id="rId27"/>
    <p:sldId id="531" r:id="rId28"/>
    <p:sldId id="532" r:id="rId29"/>
    <p:sldId id="588" r:id="rId30"/>
    <p:sldId id="534" r:id="rId31"/>
  </p:sldIdLst>
  <p:sldSz cx="12192000" cy="97218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FFFF"/>
    <a:srgbClr val="00FF00"/>
    <a:srgbClr val="2A55A6"/>
    <a:srgbClr val="E92638"/>
    <a:srgbClr val="84B15D"/>
    <a:srgbClr val="79A950"/>
    <a:srgbClr val="C8C8C8"/>
    <a:srgbClr val="78A84E"/>
    <a:srgbClr val="81AD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433" autoAdjust="0"/>
  </p:normalViewPr>
  <p:slideViewPr>
    <p:cSldViewPr snapToGrid="0" showGuides="1">
      <p:cViewPr varScale="1">
        <p:scale>
          <a:sx n="59" d="100"/>
          <a:sy n="59" d="100"/>
        </p:scale>
        <p:origin x="-78" y="-576"/>
      </p:cViewPr>
      <p:guideLst>
        <p:guide orient="horz" pos="306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9243F-B1BB-4202-BD78-416ACA555174}" type="datetimeFigureOut">
              <a:rPr lang="en-US" smtClean="0"/>
              <a:pPr/>
              <a:t>5/3/2020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3838" y="1143000"/>
            <a:ext cx="3870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D2766-C49B-4C1A-9FEE-6F146754B0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40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1750"/>
            <a:ext cx="10515600" cy="10476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869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591054"/>
            <a:ext cx="9144000" cy="338464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5106222"/>
            <a:ext cx="9144000" cy="234719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838200" y="9010716"/>
            <a:ext cx="2743200" cy="517598"/>
          </a:xfrm>
          <a:prstGeom prst="rect">
            <a:avLst/>
          </a:prstGeom>
        </p:spPr>
        <p:txBody>
          <a:bodyPr/>
          <a:lstStyle/>
          <a:p>
            <a:fld id="{2A6F3650-BB3E-45DE-B068-FB7E589E67EC}" type="datetimeFigureOut">
              <a:rPr lang="tr-TR" smtClean="0"/>
              <a:pPr/>
              <a:t>3.05.2020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038600" y="9010716"/>
            <a:ext cx="4114800" cy="517598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610600" y="9010716"/>
            <a:ext cx="2743200" cy="517598"/>
          </a:xfrm>
          <a:prstGeom prst="rect">
            <a:avLst/>
          </a:prstGeom>
        </p:spPr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789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37320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389325"/>
            <a:ext cx="10972800" cy="1620308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09600" y="2268434"/>
            <a:ext cx="10972800" cy="6415972"/>
          </a:xfrm>
        </p:spPr>
        <p:txBody>
          <a:bodyPr/>
          <a:lstStyle/>
          <a:p>
            <a:pPr lvl="0"/>
            <a:r>
              <a:rPr lang="tr-TR" noProof="0" smtClean="0"/>
              <a:t>Tablo eklemek için simgeyi tıklatın</a:t>
            </a:r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19433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1750"/>
            <a:ext cx="10515600" cy="10476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50892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1204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31751"/>
            <a:ext cx="10515600" cy="1047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/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28330"/>
            <a:ext cx="10515600" cy="7028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55134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5" r:id="rId2"/>
    <p:sldLayoutId id="2147483706" r:id="rId3"/>
    <p:sldLayoutId id="214748370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31751"/>
            <a:ext cx="10515600" cy="1047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28330"/>
            <a:ext cx="10515600" cy="7028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14029" y="365279"/>
            <a:ext cx="523795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-1654908" y="-23609"/>
            <a:ext cx="1556359" cy="764950"/>
            <a:chOff x="-2096383" y="21447"/>
            <a:chExt cx="1556359" cy="539612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9012" cy="17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61986" cy="1736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3065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bg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601"/>
            <a:ext cx="10515600" cy="1879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87992"/>
            <a:ext cx="10515600" cy="6168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9010717"/>
            <a:ext cx="2743200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42A-26CB-4FC8-A61F-ED7BAF06B75B}" type="datetimeFigureOut">
              <a:rPr lang="en-US" smtClean="0"/>
              <a:pPr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9010717"/>
            <a:ext cx="4114800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9010717"/>
            <a:ext cx="2743200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646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29" y="6413"/>
            <a:ext cx="12149343" cy="9715437"/>
          </a:xfrm>
          <a:prstGeom prst="rect">
            <a:avLst/>
          </a:prstGeom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6942572"/>
            <a:ext cx="10789920" cy="277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tr-TR" sz="3600" b="1" dirty="0">
                <a:solidFill>
                  <a:srgbClr val="00FF00"/>
                </a:solidFill>
              </a:rPr>
              <a:t>Kazanım</a:t>
            </a:r>
          </a:p>
          <a:p>
            <a:r>
              <a:rPr lang="es-ES" sz="3600" b="1" dirty="0">
                <a:solidFill>
                  <a:schemeClr val="bg1"/>
                </a:solidFill>
              </a:rPr>
              <a:t>SB.6.6.3. Yönetimin karar alma sürecini etkileyen unsurları analiz eder.</a:t>
            </a:r>
            <a:endParaRPr lang="tr-TR" sz="3600" b="1" dirty="0">
              <a:solidFill>
                <a:schemeClr val="bg1"/>
              </a:solidFill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403804" y="1205780"/>
            <a:ext cx="11384393" cy="1200329"/>
          </a:xfrm>
          <a:prstGeom prst="rect">
            <a:avLst/>
          </a:prstGeom>
          <a:noFill/>
        </p:spPr>
        <p:txBody>
          <a:bodyPr vert="horz" wrap="square" lIns="108000" rtlCol="0" anchor="t" anchorCtr="0">
            <a:spAutoFit/>
            <a:scene3d>
              <a:camera prst="orthographicFront"/>
              <a:lightRig rig="soft" dir="t">
                <a:rot lat="0" lon="0" rev="3240000"/>
              </a:lightRig>
            </a:scene3d>
            <a:sp3d contourW="12700" prstMaterial="plastic">
              <a:bevelT w="2540000" h="127000"/>
              <a:bevelB w="6350000" h="6350000"/>
              <a:contourClr>
                <a:schemeClr val="tx1"/>
              </a:contourClr>
            </a:sp3d>
          </a:bodyPr>
          <a:lstStyle/>
          <a:p>
            <a:pPr algn="ctr"/>
            <a:r>
              <a:rPr lang="en-US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tr-TR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ETKİN VATANDAŞLIK</a:t>
            </a:r>
            <a:r>
              <a:rPr lang="en-US" sz="72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7200" b="1" kern="100" spc="5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reflection stA="25000" endPos="680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423406" y="3148659"/>
            <a:ext cx="9098280" cy="169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2800" kern="100" dirty="0" smtClean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Yönetimi Etkileyen Unsurlar</a:t>
            </a:r>
            <a:endParaRPr lang="en-US" sz="2800" kern="100" dirty="0">
              <a:ln w="0"/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603169" y="4444275"/>
            <a:ext cx="9322130" cy="17676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00FFFF"/>
                </a:solidFill>
              </a:rPr>
              <a:t>Slayt Tasarım: Erkan İSANMAZ</a:t>
            </a:r>
          </a:p>
          <a:p>
            <a:pPr algn="ctr"/>
            <a:r>
              <a:rPr lang="tr-TR" sz="4000" b="1" dirty="0" smtClean="0">
                <a:solidFill>
                  <a:srgbClr val="00FFFF"/>
                </a:solidFill>
              </a:rPr>
              <a:t>Slayt Sunum: Ahmet TEKTAŞ</a:t>
            </a:r>
            <a:endParaRPr lang="tr-TR" sz="4000" b="1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3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r>
              <a:rPr lang="tr-TR" altLang="tr-TR" sz="2800" b="1" dirty="0">
                <a:solidFill>
                  <a:srgbClr val="FF0000"/>
                </a:solidFill>
              </a:rPr>
              <a:t>Aşağıda bazı Sivil Toplum Kuruluş (STK)</a:t>
            </a:r>
            <a:r>
              <a:rPr lang="tr-TR" altLang="tr-TR" sz="2800" b="1" dirty="0" err="1">
                <a:solidFill>
                  <a:srgbClr val="FF0000"/>
                </a:solidFill>
              </a:rPr>
              <a:t>ların</a:t>
            </a:r>
            <a:r>
              <a:rPr lang="tr-TR" altLang="tr-TR" sz="2800" b="1" dirty="0">
                <a:solidFill>
                  <a:srgbClr val="FF0000"/>
                </a:solidFill>
              </a:rPr>
              <a:t> amaçları verilmiştir.</a:t>
            </a:r>
          </a:p>
          <a:p>
            <a:pPr>
              <a:spcBef>
                <a:spcPct val="0"/>
              </a:spcBef>
            </a:pPr>
            <a:r>
              <a:rPr lang="tr-TR" altLang="tr-TR" sz="2800" dirty="0"/>
              <a:t>1. STK’nin amacı; Ülkelerin tarımsal faaliyetlerini geliştirmek.</a:t>
            </a:r>
          </a:p>
          <a:p>
            <a:pPr>
              <a:spcBef>
                <a:spcPct val="0"/>
              </a:spcBef>
            </a:pPr>
            <a:r>
              <a:rPr lang="tr-TR" altLang="tr-TR" sz="2800" dirty="0"/>
              <a:t>2. STK’nin amacı; Toprağın aşınmasını ve çölleşmesini önlemek.</a:t>
            </a:r>
          </a:p>
          <a:p>
            <a:pPr>
              <a:spcBef>
                <a:spcPct val="0"/>
              </a:spcBef>
            </a:pPr>
            <a:r>
              <a:rPr lang="tr-TR" altLang="tr-TR" sz="2800" dirty="0"/>
              <a:t>3. STK’nin amacı; Temiz içme suyu sorununa çözüm bulmak.</a:t>
            </a:r>
          </a:p>
          <a:p>
            <a:pPr>
              <a:spcBef>
                <a:spcPct val="0"/>
              </a:spcBef>
            </a:pPr>
            <a:r>
              <a:rPr lang="tr-TR" altLang="tr-TR" sz="2800" dirty="0"/>
              <a:t>4. STK’nin amacı; Sulak yerlerde yaşayan canlı türlerini korumak.</a:t>
            </a:r>
          </a:p>
          <a:p>
            <a:pPr>
              <a:spcBef>
                <a:spcPct val="0"/>
              </a:spcBef>
            </a:pPr>
            <a:r>
              <a:rPr lang="tr-TR" altLang="tr-TR" sz="2800" b="1" dirty="0">
                <a:solidFill>
                  <a:srgbClr val="0000FF"/>
                </a:solidFill>
              </a:rPr>
              <a:t>Yaşadıkları bölgede erozyon sorunu ile karşılaşan bir köy   halkı, bu sorunu çözebilmek için </a:t>
            </a:r>
            <a:r>
              <a:rPr lang="tr-TR" altLang="tr-TR" sz="2800" b="1" u="sng" dirty="0">
                <a:solidFill>
                  <a:srgbClr val="0000FF"/>
                </a:solidFill>
              </a:rPr>
              <a:t>öncelikle</a:t>
            </a:r>
            <a:r>
              <a:rPr lang="tr-TR" altLang="tr-TR" sz="2800" b="1" dirty="0">
                <a:solidFill>
                  <a:srgbClr val="0000FF"/>
                </a:solidFill>
              </a:rPr>
              <a:t> yukarıda verilen STK’lerden hangisine başvurmalıdır</a:t>
            </a:r>
            <a:r>
              <a:rPr lang="tr-TR" altLang="tr-TR" sz="2800" b="1" dirty="0" smtClean="0">
                <a:solidFill>
                  <a:srgbClr val="0000FF"/>
                </a:solidFill>
              </a:rPr>
              <a:t>?</a:t>
            </a:r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r>
              <a:rPr lang="tr-TR" altLang="tr-TR" sz="4800" b="1" dirty="0">
                <a:solidFill>
                  <a:srgbClr val="FF0000"/>
                </a:solidFill>
              </a:rPr>
              <a:t>A) </a:t>
            </a:r>
            <a:r>
              <a:rPr lang="tr-TR" altLang="tr-TR" sz="4800" b="1" dirty="0" smtClean="0">
                <a:solidFill>
                  <a:srgbClr val="FF0000"/>
                </a:solidFill>
              </a:rPr>
              <a:t>1 </a:t>
            </a:r>
            <a:endParaRPr lang="tr-TR" altLang="tr-TR" sz="4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</a:pPr>
            <a:r>
              <a:rPr lang="tr-TR" altLang="tr-TR" sz="4800" b="1" dirty="0">
                <a:solidFill>
                  <a:srgbClr val="FF0000"/>
                </a:solidFill>
              </a:rPr>
              <a:t>B) 2</a:t>
            </a:r>
          </a:p>
          <a:p>
            <a:pPr>
              <a:spcBef>
                <a:spcPct val="0"/>
              </a:spcBef>
            </a:pPr>
            <a:r>
              <a:rPr lang="tr-TR" altLang="tr-TR" sz="4800" b="1" dirty="0">
                <a:solidFill>
                  <a:srgbClr val="FF0000"/>
                </a:solidFill>
              </a:rPr>
              <a:t>C) 3</a:t>
            </a:r>
          </a:p>
          <a:p>
            <a:pPr>
              <a:spcBef>
                <a:spcPct val="0"/>
              </a:spcBef>
            </a:pPr>
            <a:r>
              <a:rPr lang="tr-TR" altLang="tr-TR" sz="4800" b="1" dirty="0">
                <a:solidFill>
                  <a:srgbClr val="FF0000"/>
                </a:solidFill>
              </a:rPr>
              <a:t>D) 4 </a:t>
            </a:r>
            <a:endParaRPr lang="tr-TR" alt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2"/>
            <a:ext cx="2343443" cy="5828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SBS 2009</a:t>
            </a:r>
            <a:endParaRPr lang="tr-TR" sz="24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894" y="6994358"/>
            <a:ext cx="5574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552074" y="164315"/>
            <a:ext cx="8398042" cy="87538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Çıkmış Sorular</a:t>
            </a:r>
            <a:endParaRPr lang="tr-TR" sz="8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39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r>
              <a:rPr lang="tr-TR" altLang="tr-TR" sz="4800" b="1" dirty="0">
                <a:solidFill>
                  <a:srgbClr val="0000FF"/>
                </a:solidFill>
              </a:rPr>
              <a:t>Aşağıdakilerden hangisi TEMA vakfının ülkemizdeki temel faaliyet alanlarındandır</a:t>
            </a:r>
            <a:r>
              <a:rPr lang="tr-TR" altLang="tr-TR" sz="4800" b="1" dirty="0" smtClean="0">
                <a:solidFill>
                  <a:srgbClr val="0000FF"/>
                </a:solidFill>
              </a:rPr>
              <a:t>?</a:t>
            </a:r>
          </a:p>
          <a:p>
            <a:endParaRPr lang="tr-TR" altLang="tr-TR" sz="2400" b="1" dirty="0" smtClean="0"/>
          </a:p>
          <a:p>
            <a:endParaRPr lang="tr-TR" altLang="tr-TR" sz="2400" b="1" dirty="0"/>
          </a:p>
          <a:p>
            <a:endParaRPr lang="tr-TR" altLang="tr-TR" sz="2400" b="1" dirty="0"/>
          </a:p>
          <a:p>
            <a:r>
              <a:rPr lang="tr-TR" altLang="tr-TR" sz="4400" b="1" dirty="0">
                <a:solidFill>
                  <a:srgbClr val="FF0000"/>
                </a:solidFill>
              </a:rPr>
              <a:t>A) İnsan hak ve özgürlüklerini korumak</a:t>
            </a:r>
          </a:p>
          <a:p>
            <a:r>
              <a:rPr lang="tr-TR" altLang="tr-TR" sz="4400" b="1" dirty="0">
                <a:solidFill>
                  <a:srgbClr val="FF0000"/>
                </a:solidFill>
              </a:rPr>
              <a:t>B) Toprak örtüsünü erozyondan korumak</a:t>
            </a:r>
          </a:p>
          <a:p>
            <a:r>
              <a:rPr lang="tr-TR" altLang="tr-TR" sz="4400" b="1" dirty="0">
                <a:solidFill>
                  <a:srgbClr val="FF0000"/>
                </a:solidFill>
              </a:rPr>
              <a:t>C) Toplumun sosyal ve kültürel gelişimini sağlamak</a:t>
            </a:r>
          </a:p>
          <a:p>
            <a:r>
              <a:rPr lang="tr-TR" altLang="tr-TR" sz="4400" b="1" dirty="0">
                <a:solidFill>
                  <a:srgbClr val="FF0000"/>
                </a:solidFill>
              </a:rPr>
              <a:t>D) Yoksul çocukların eğitim giderlerini karşılamak</a:t>
            </a:r>
          </a:p>
          <a:p>
            <a:endParaRPr lang="tr-TR" altLang="tr-TR" sz="24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758" y="5521698"/>
            <a:ext cx="609599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2"/>
            <a:ext cx="2971800" cy="5828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2016</a:t>
            </a:r>
            <a:endParaRPr lang="tr-TR" sz="2400" dirty="0" smtClean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164315"/>
            <a:ext cx="8398042" cy="87538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Çıkmış Sorular</a:t>
            </a:r>
            <a:endParaRPr lang="tr-TR" sz="8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0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1275672"/>
            <a:ext cx="11745686" cy="808611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r>
              <a:rPr lang="tr-TR" altLang="tr-TR" sz="6000" b="1" dirty="0">
                <a:solidFill>
                  <a:srgbClr val="FF0000"/>
                </a:solidFill>
              </a:rPr>
              <a:t>Aşağıdakilerden hangisi sivil toplum </a:t>
            </a:r>
            <a:r>
              <a:rPr lang="tr-TR" altLang="tr-TR" sz="6000" b="1" dirty="0" smtClean="0">
                <a:solidFill>
                  <a:srgbClr val="FF0000"/>
                </a:solidFill>
              </a:rPr>
              <a:t>kuruluşlarının amaçları </a:t>
            </a:r>
            <a:r>
              <a:rPr lang="tr-TR" altLang="tr-TR" sz="6000" b="1" dirty="0">
                <a:solidFill>
                  <a:srgbClr val="FF0000"/>
                </a:solidFill>
              </a:rPr>
              <a:t>arasında</a:t>
            </a:r>
            <a:r>
              <a:rPr lang="tr-TR" altLang="tr-TR" sz="6000" b="1" i="1" u="sng" dirty="0"/>
              <a:t> yer almaz</a:t>
            </a:r>
            <a:r>
              <a:rPr lang="tr-TR" altLang="tr-TR" sz="6000" b="1" i="1" u="sng" dirty="0" smtClean="0"/>
              <a:t>?</a:t>
            </a:r>
          </a:p>
          <a:p>
            <a:endParaRPr lang="tr-TR" altLang="tr-TR" sz="6000" b="1" i="1" u="sng" dirty="0" smtClean="0"/>
          </a:p>
          <a:p>
            <a:endParaRPr lang="tr-TR" altLang="tr-TR" sz="2400" b="1" dirty="0" smtClean="0"/>
          </a:p>
          <a:p>
            <a:r>
              <a:rPr lang="tr-TR" altLang="tr-TR" sz="4000" b="1" dirty="0" smtClean="0">
                <a:solidFill>
                  <a:srgbClr val="0000FF"/>
                </a:solidFill>
              </a:rPr>
              <a:t>A</a:t>
            </a:r>
            <a:r>
              <a:rPr lang="tr-TR" altLang="tr-TR" sz="4000" b="1" dirty="0">
                <a:solidFill>
                  <a:srgbClr val="0000FF"/>
                </a:solidFill>
              </a:rPr>
              <a:t>) Vatandaşların refah düzeyini artırmak</a:t>
            </a:r>
          </a:p>
          <a:p>
            <a:r>
              <a:rPr lang="tr-TR" altLang="tr-TR" sz="4000" b="1" dirty="0">
                <a:solidFill>
                  <a:srgbClr val="0000FF"/>
                </a:solidFill>
              </a:rPr>
              <a:t>B) Demokrasinin yerleşmesine katkı sağlamak</a:t>
            </a:r>
          </a:p>
          <a:p>
            <a:r>
              <a:rPr lang="tr-TR" altLang="tr-TR" sz="4000" b="1" dirty="0">
                <a:solidFill>
                  <a:srgbClr val="0000FF"/>
                </a:solidFill>
              </a:rPr>
              <a:t>C) Toplumun ihtiyaçlarını giderecek yasaları</a:t>
            </a:r>
          </a:p>
          <a:p>
            <a:r>
              <a:rPr lang="tr-TR" altLang="tr-TR" sz="4000" b="1" dirty="0">
                <a:solidFill>
                  <a:srgbClr val="0000FF"/>
                </a:solidFill>
              </a:rPr>
              <a:t>çıkarmak</a:t>
            </a:r>
          </a:p>
          <a:p>
            <a:r>
              <a:rPr lang="tr-TR" altLang="tr-TR" sz="4000" b="1" dirty="0">
                <a:solidFill>
                  <a:srgbClr val="0000FF"/>
                </a:solidFill>
              </a:rPr>
              <a:t>D) Vatandaşlarla devletin isteklerini uzlaştırmak</a:t>
            </a:r>
          </a:p>
          <a:p>
            <a:endParaRPr lang="tr-TR" altLang="tr-TR" sz="24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936" y="6899930"/>
            <a:ext cx="458788" cy="6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6042"/>
            <a:ext cx="2971800" cy="5828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2017</a:t>
            </a:r>
            <a:endParaRPr lang="tr-TR" sz="2400" dirty="0" smtClean="0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552074" y="164315"/>
            <a:ext cx="8398042" cy="87538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Çıkmış Sorular</a:t>
            </a:r>
            <a:endParaRPr lang="tr-TR" sz="8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2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Resim" descr="erkan son sayf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72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272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7200" b="1" dirty="0">
                  <a:solidFill>
                    <a:srgbClr val="FFFF00"/>
                  </a:solidFill>
                  <a:latin typeface="Arial" charset="0"/>
                  <a:cs typeface="Arial" charset="0"/>
                </a:rPr>
                <a:t>Basın her zaman doğru bir kamuoyu oluşturur. 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8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787734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6000" b="1" dirty="0">
                  <a:solidFill>
                    <a:srgbClr val="FFFF00"/>
                  </a:solidFill>
                  <a:latin typeface="Arial" charset="0"/>
                  <a:cs typeface="Arial" charset="0"/>
                </a:rPr>
                <a:t>Milli egemenlik için iktidardaki partilerin kamuoyunu dikkate almaması gerekir.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4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39008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6000" b="1" dirty="0">
                  <a:solidFill>
                    <a:srgbClr val="FFFF00"/>
                  </a:solidFill>
                  <a:latin typeface="Arial" charset="0"/>
                  <a:cs typeface="Arial" charset="0"/>
                </a:rPr>
                <a:t>Sivil Toplum Örgütleri devletin kurmuş olduğu derneklerdir.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8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9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398886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altLang="tr-TR" sz="6000" b="1" dirty="0" smtClean="0">
                  <a:solidFill>
                    <a:srgbClr val="FFFF00"/>
                  </a:solidFill>
                </a:rPr>
                <a:t>Medya kamuoyu oluşturmada en etkili unsurlardan birisidir</a:t>
              </a:r>
              <a:r>
                <a:rPr lang="tr-TR" altLang="tr-TR" sz="6000" b="1" dirty="0" smtClean="0">
                  <a:solidFill>
                    <a:srgbClr val="FFFF00"/>
                  </a:solidFill>
                </a:rPr>
                <a:t>. olmuştur</a:t>
              </a:r>
              <a:r>
                <a:rPr lang="tr-TR" altLang="tr-TR" sz="6000" b="1" dirty="0">
                  <a:solidFill>
                    <a:srgbClr val="FFFF00"/>
                  </a:solidFill>
                </a:rPr>
                <a:t>.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4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397214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6000" b="1" dirty="0" smtClean="0">
                  <a:solidFill>
                    <a:srgbClr val="FFFF00"/>
                  </a:solidFill>
                  <a:latin typeface="Arial" charset="0"/>
                  <a:cs typeface="Arial" charset="0"/>
                </a:rPr>
                <a:t>Sivil Topum Örgütleri yönetimin kararlarını </a:t>
              </a:r>
              <a:r>
                <a:rPr lang="tr-TR" sz="6000" b="1" dirty="0" smtClean="0">
                  <a:solidFill>
                    <a:srgbClr val="FFFF00"/>
                  </a:solidFill>
                  <a:latin typeface="Arial" charset="0"/>
                  <a:cs typeface="Arial" charset="0"/>
                </a:rPr>
                <a:t>etkileyemez</a:t>
              </a:r>
              <a:r>
                <a:rPr lang="tr-TR" sz="2800" dirty="0" smtClean="0">
                  <a:latin typeface="Arial" charset="0"/>
                  <a:cs typeface="Arial" charset="0"/>
                </a:rPr>
                <a:t>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3986097"/>
            <a:ext cx="5623892" cy="5992667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3986098"/>
            <a:ext cx="5623892" cy="5992667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9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91876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3" y="6406151"/>
            <a:ext cx="1255821" cy="1524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6337862"/>
            <a:ext cx="1304364" cy="1583717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1116667"/>
            <a:ext cx="11497237" cy="4013216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altLang="tr-TR" sz="5400" b="1" dirty="0" smtClean="0">
                  <a:solidFill>
                    <a:srgbClr val="FFFF00"/>
                  </a:solidFill>
                </a:rPr>
                <a:t>Siyasi partiler yöneticilerin karar almasını etkileyebilmektedir.</a:t>
              </a:r>
              <a:endParaRPr lang="tr-TR" altLang="tr-TR" sz="5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7930929"/>
            <a:ext cx="2768516" cy="1446849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3928034"/>
            <a:ext cx="5623892" cy="5992667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3948288"/>
            <a:ext cx="5623892" cy="5992667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0" y="254607"/>
            <a:ext cx="12192000" cy="875383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80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51381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127942" y="-60600"/>
            <a:ext cx="12064058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Yönetimin Karar Almasını Etkileyen Güçler</a:t>
            </a:r>
            <a:endParaRPr lang="tr-TR" sz="5400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9073" y="2600735"/>
            <a:ext cx="6953270" cy="6160565"/>
          </a:xfrm>
          <a:prstGeom prst="rect">
            <a:avLst/>
          </a:prstGeom>
        </p:spPr>
      </p:pic>
      <p:grpSp>
        <p:nvGrpSpPr>
          <p:cNvPr id="6" name="Grup 5"/>
          <p:cNvGrpSpPr/>
          <p:nvPr/>
        </p:nvGrpSpPr>
        <p:grpSpPr>
          <a:xfrm>
            <a:off x="627968" y="1266177"/>
            <a:ext cx="11360834" cy="1542358"/>
            <a:chOff x="4751371" y="807463"/>
            <a:chExt cx="7386646" cy="907246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4937605" y="828642"/>
              <a:ext cx="7078183" cy="857571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r>
                <a:rPr lang="tr-TR" sz="3600" dirty="0" smtClean="0">
                  <a:solidFill>
                    <a:srgbClr val="0000FF"/>
                  </a:solidFill>
                </a:rPr>
                <a:t>Demokrasi ile yönetilen ülkelerde ülke yönetimindeki kişiler bir daha seçilebilmek için kamuoyunu dikkate almak zorundadır.</a:t>
              </a:r>
              <a:endParaRPr lang="en-US" sz="3600" dirty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8" name="Freeform 496"/>
            <p:cNvSpPr>
              <a:spLocks noEditPoints="1"/>
            </p:cNvSpPr>
            <p:nvPr/>
          </p:nvSpPr>
          <p:spPr bwMode="auto">
            <a:xfrm rot="5400000">
              <a:off x="7991071" y="-2432237"/>
              <a:ext cx="907246" cy="7386646"/>
            </a:xfrm>
            <a:custGeom>
              <a:avLst/>
              <a:gdLst>
                <a:gd name="T0" fmla="*/ 453 w 579"/>
                <a:gd name="T1" fmla="*/ 2 h 1040"/>
                <a:gd name="T2" fmla="*/ 400 w 579"/>
                <a:gd name="T3" fmla="*/ 2 h 1040"/>
                <a:gd name="T4" fmla="*/ 281 w 579"/>
                <a:gd name="T5" fmla="*/ 14 h 1040"/>
                <a:gd name="T6" fmla="*/ 134 w 579"/>
                <a:gd name="T7" fmla="*/ 19 h 1040"/>
                <a:gd name="T8" fmla="*/ 59 w 579"/>
                <a:gd name="T9" fmla="*/ 29 h 1040"/>
                <a:gd name="T10" fmla="*/ 59 w 579"/>
                <a:gd name="T11" fmla="*/ 28 h 1040"/>
                <a:gd name="T12" fmla="*/ 59 w 579"/>
                <a:gd name="T13" fmla="*/ 26 h 1040"/>
                <a:gd name="T14" fmla="*/ 59 w 579"/>
                <a:gd name="T15" fmla="*/ 26 h 1040"/>
                <a:gd name="T16" fmla="*/ 59 w 579"/>
                <a:gd name="T17" fmla="*/ 27 h 1040"/>
                <a:gd name="T18" fmla="*/ 59 w 579"/>
                <a:gd name="T19" fmla="*/ 33 h 1040"/>
                <a:gd name="T20" fmla="*/ 57 w 579"/>
                <a:gd name="T21" fmla="*/ 26 h 1040"/>
                <a:gd name="T22" fmla="*/ 57 w 579"/>
                <a:gd name="T23" fmla="*/ 28 h 1040"/>
                <a:gd name="T24" fmla="*/ 56 w 579"/>
                <a:gd name="T25" fmla="*/ 31 h 1040"/>
                <a:gd name="T26" fmla="*/ 56 w 579"/>
                <a:gd name="T27" fmla="*/ 33 h 1040"/>
                <a:gd name="T28" fmla="*/ 54 w 579"/>
                <a:gd name="T29" fmla="*/ 36 h 1040"/>
                <a:gd name="T30" fmla="*/ 59 w 579"/>
                <a:gd name="T31" fmla="*/ 31 h 1040"/>
                <a:gd name="T32" fmla="*/ 59 w 579"/>
                <a:gd name="T33" fmla="*/ 31 h 1040"/>
                <a:gd name="T34" fmla="*/ 55 w 579"/>
                <a:gd name="T35" fmla="*/ 28 h 1040"/>
                <a:gd name="T36" fmla="*/ 55 w 579"/>
                <a:gd name="T37" fmla="*/ 27 h 1040"/>
                <a:gd name="T38" fmla="*/ 578 w 579"/>
                <a:gd name="T39" fmla="*/ 337 h 1040"/>
                <a:gd name="T40" fmla="*/ 566 w 579"/>
                <a:gd name="T41" fmla="*/ 998 h 1040"/>
                <a:gd name="T42" fmla="*/ 324 w 579"/>
                <a:gd name="T43" fmla="*/ 1039 h 1040"/>
                <a:gd name="T44" fmla="*/ 51 w 579"/>
                <a:gd name="T45" fmla="*/ 1020 h 1040"/>
                <a:gd name="T46" fmla="*/ 17 w 579"/>
                <a:gd name="T47" fmla="*/ 996 h 1040"/>
                <a:gd name="T48" fmla="*/ 0 w 579"/>
                <a:gd name="T49" fmla="*/ 657 h 1040"/>
                <a:gd name="T50" fmla="*/ 5 w 579"/>
                <a:gd name="T51" fmla="*/ 350 h 1040"/>
                <a:gd name="T52" fmla="*/ 9 w 579"/>
                <a:gd name="T53" fmla="*/ 238 h 1040"/>
                <a:gd name="T54" fmla="*/ 16 w 579"/>
                <a:gd name="T55" fmla="*/ 68 h 1040"/>
                <a:gd name="T56" fmla="*/ 16 w 579"/>
                <a:gd name="T57" fmla="*/ 62 h 1040"/>
                <a:gd name="T58" fmla="*/ 16 w 579"/>
                <a:gd name="T59" fmla="*/ 57 h 1040"/>
                <a:gd name="T60" fmla="*/ 21 w 579"/>
                <a:gd name="T61" fmla="*/ 50 h 1040"/>
                <a:gd name="T62" fmla="*/ 30 w 579"/>
                <a:gd name="T63" fmla="*/ 49 h 1040"/>
                <a:gd name="T64" fmla="*/ 35 w 579"/>
                <a:gd name="T65" fmla="*/ 57 h 1040"/>
                <a:gd name="T66" fmla="*/ 34 w 579"/>
                <a:gd name="T67" fmla="*/ 63 h 1040"/>
                <a:gd name="T68" fmla="*/ 33 w 579"/>
                <a:gd name="T69" fmla="*/ 69 h 1040"/>
                <a:gd name="T70" fmla="*/ 17 w 579"/>
                <a:gd name="T71" fmla="*/ 482 h 1040"/>
                <a:gd name="T72" fmla="*/ 18 w 579"/>
                <a:gd name="T73" fmla="*/ 806 h 1040"/>
                <a:gd name="T74" fmla="*/ 33 w 579"/>
                <a:gd name="T75" fmla="*/ 996 h 1040"/>
                <a:gd name="T76" fmla="*/ 279 w 579"/>
                <a:gd name="T77" fmla="*/ 1025 h 1040"/>
                <a:gd name="T78" fmla="*/ 539 w 579"/>
                <a:gd name="T79" fmla="*/ 1001 h 1040"/>
                <a:gd name="T80" fmla="*/ 554 w 579"/>
                <a:gd name="T81" fmla="*/ 938 h 1040"/>
                <a:gd name="T82" fmla="*/ 565 w 579"/>
                <a:gd name="T83" fmla="*/ 292 h 1040"/>
                <a:gd name="T84" fmla="*/ 552 w 579"/>
                <a:gd name="T85" fmla="*/ 39 h 1040"/>
                <a:gd name="T86" fmla="*/ 378 w 579"/>
                <a:gd name="T87" fmla="*/ 13 h 1040"/>
                <a:gd name="T88" fmla="*/ 245 w 579"/>
                <a:gd name="T89" fmla="*/ 18 h 1040"/>
                <a:gd name="T90" fmla="*/ 60 w 579"/>
                <a:gd name="T91" fmla="*/ 33 h 1040"/>
                <a:gd name="T92" fmla="*/ 59 w 579"/>
                <a:gd name="T93" fmla="*/ 33 h 1040"/>
                <a:gd name="T94" fmla="*/ 258 w 579"/>
                <a:gd name="T95" fmla="*/ 14 h 1040"/>
                <a:gd name="T96" fmla="*/ 295 w 579"/>
                <a:gd name="T97" fmla="*/ 10 h 1040"/>
                <a:gd name="T98" fmla="*/ 200 w 579"/>
                <a:gd name="T99" fmla="*/ 15 h 1040"/>
                <a:gd name="T100" fmla="*/ 349 w 579"/>
                <a:gd name="T101" fmla="*/ 6 h 1040"/>
                <a:gd name="T102" fmla="*/ 194 w 579"/>
                <a:gd name="T103" fmla="*/ 14 h 1040"/>
                <a:gd name="T104" fmla="*/ 254 w 579"/>
                <a:gd name="T105" fmla="*/ 9 h 1040"/>
                <a:gd name="T106" fmla="*/ 62 w 579"/>
                <a:gd name="T107" fmla="*/ 26 h 1040"/>
                <a:gd name="T108" fmla="*/ 257 w 579"/>
                <a:gd name="T109" fmla="*/ 8 h 1040"/>
                <a:gd name="T110" fmla="*/ 325 w 579"/>
                <a:gd name="T111" fmla="*/ 4 h 1040"/>
                <a:gd name="T112" fmla="*/ 462 w 579"/>
                <a:gd name="T113" fmla="*/ 4 h 1040"/>
                <a:gd name="T114" fmla="*/ 570 w 579"/>
                <a:gd name="T115" fmla="*/ 67 h 1040"/>
                <a:gd name="T116" fmla="*/ 578 w 579"/>
                <a:gd name="T117" fmla="*/ 280 h 1040"/>
                <a:gd name="T118" fmla="*/ 251 w 579"/>
                <a:gd name="T119" fmla="*/ 9 h 1040"/>
                <a:gd name="T120" fmla="*/ 324 w 579"/>
                <a:gd name="T121" fmla="*/ 5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1040">
                  <a:moveTo>
                    <a:pt x="559" y="90"/>
                  </a:moveTo>
                  <a:cubicBezTo>
                    <a:pt x="558" y="80"/>
                    <a:pt x="558" y="80"/>
                    <a:pt x="558" y="80"/>
                  </a:cubicBezTo>
                  <a:cubicBezTo>
                    <a:pt x="558" y="81"/>
                    <a:pt x="558" y="87"/>
                    <a:pt x="559" y="90"/>
                  </a:cubicBezTo>
                  <a:close/>
                  <a:moveTo>
                    <a:pt x="453" y="2"/>
                  </a:moveTo>
                  <a:cubicBezTo>
                    <a:pt x="452" y="2"/>
                    <a:pt x="461" y="3"/>
                    <a:pt x="464" y="3"/>
                  </a:cubicBezTo>
                  <a:cubicBezTo>
                    <a:pt x="461" y="3"/>
                    <a:pt x="458" y="2"/>
                    <a:pt x="453" y="2"/>
                  </a:cubicBezTo>
                  <a:close/>
                  <a:moveTo>
                    <a:pt x="436" y="1"/>
                  </a:moveTo>
                  <a:cubicBezTo>
                    <a:pt x="439" y="1"/>
                    <a:pt x="447" y="2"/>
                    <a:pt x="448" y="2"/>
                  </a:cubicBezTo>
                  <a:cubicBezTo>
                    <a:pt x="446" y="1"/>
                    <a:pt x="436" y="1"/>
                    <a:pt x="436" y="1"/>
                  </a:cubicBezTo>
                  <a:close/>
                  <a:moveTo>
                    <a:pt x="400" y="2"/>
                  </a:moveTo>
                  <a:cubicBezTo>
                    <a:pt x="396" y="2"/>
                    <a:pt x="389" y="2"/>
                    <a:pt x="388" y="2"/>
                  </a:cubicBezTo>
                  <a:cubicBezTo>
                    <a:pt x="391" y="2"/>
                    <a:pt x="398" y="2"/>
                    <a:pt x="400" y="2"/>
                  </a:cubicBezTo>
                  <a:close/>
                  <a:moveTo>
                    <a:pt x="358" y="1"/>
                  </a:moveTo>
                  <a:cubicBezTo>
                    <a:pt x="367" y="0"/>
                    <a:pt x="374" y="0"/>
                    <a:pt x="378" y="0"/>
                  </a:cubicBezTo>
                  <a:cubicBezTo>
                    <a:pt x="371" y="0"/>
                    <a:pt x="361" y="0"/>
                    <a:pt x="358" y="1"/>
                  </a:cubicBezTo>
                  <a:close/>
                  <a:moveTo>
                    <a:pt x="281" y="14"/>
                  </a:moveTo>
                  <a:cubicBezTo>
                    <a:pt x="288" y="14"/>
                    <a:pt x="309" y="12"/>
                    <a:pt x="320" y="12"/>
                  </a:cubicBezTo>
                  <a:cubicBezTo>
                    <a:pt x="308" y="12"/>
                    <a:pt x="293" y="13"/>
                    <a:pt x="281" y="14"/>
                  </a:cubicBezTo>
                  <a:close/>
                  <a:moveTo>
                    <a:pt x="278" y="9"/>
                  </a:moveTo>
                  <a:cubicBezTo>
                    <a:pt x="268" y="10"/>
                    <a:pt x="268" y="10"/>
                    <a:pt x="268" y="10"/>
                  </a:cubicBezTo>
                  <a:cubicBezTo>
                    <a:pt x="263" y="10"/>
                    <a:pt x="237" y="12"/>
                    <a:pt x="239" y="12"/>
                  </a:cubicBezTo>
                  <a:cubicBezTo>
                    <a:pt x="256" y="10"/>
                    <a:pt x="279" y="9"/>
                    <a:pt x="292" y="9"/>
                  </a:cubicBezTo>
                  <a:cubicBezTo>
                    <a:pt x="287" y="9"/>
                    <a:pt x="283" y="9"/>
                    <a:pt x="278" y="9"/>
                  </a:cubicBezTo>
                  <a:close/>
                  <a:moveTo>
                    <a:pt x="134" y="19"/>
                  </a:move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33" y="19"/>
                    <a:pt x="134" y="19"/>
                    <a:pt x="134" y="19"/>
                  </a:cubicBez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8" y="27"/>
                    <a:pt x="68" y="27"/>
                    <a:pt x="68" y="27"/>
                  </a:cubicBezTo>
                  <a:lnTo>
                    <a:pt x="59" y="28"/>
                  </a:ln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lose/>
                  <a:moveTo>
                    <a:pt x="58" y="29"/>
                  </a:moveTo>
                  <a:cubicBezTo>
                    <a:pt x="59" y="29"/>
                    <a:pt x="59" y="29"/>
                    <a:pt x="59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lose/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lose/>
                  <a:moveTo>
                    <a:pt x="59" y="32"/>
                  </a:moveTo>
                  <a:cubicBezTo>
                    <a:pt x="59" y="32"/>
                    <a:pt x="60" y="32"/>
                    <a:pt x="60" y="32"/>
                  </a:cubicBezTo>
                  <a:cubicBezTo>
                    <a:pt x="60" y="32"/>
                    <a:pt x="59" y="32"/>
                    <a:pt x="59" y="32"/>
                  </a:cubicBezTo>
                  <a:close/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lose/>
                  <a:moveTo>
                    <a:pt x="58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8" y="26"/>
                  </a:cubicBezTo>
                  <a:close/>
                  <a:moveTo>
                    <a:pt x="59" y="34"/>
                  </a:moveTo>
                  <a:cubicBezTo>
                    <a:pt x="59" y="34"/>
                    <a:pt x="59" y="34"/>
                    <a:pt x="59" y="33"/>
                  </a:cubicBezTo>
                  <a:cubicBezTo>
                    <a:pt x="59" y="33"/>
                    <a:pt x="59" y="33"/>
                    <a:pt x="59" y="34"/>
                  </a:cubicBezTo>
                  <a:close/>
                  <a:moveTo>
                    <a:pt x="59" y="32"/>
                  </a:moveTo>
                  <a:cubicBezTo>
                    <a:pt x="59" y="32"/>
                    <a:pt x="58" y="32"/>
                    <a:pt x="58" y="32"/>
                  </a:cubicBezTo>
                  <a:cubicBezTo>
                    <a:pt x="58" y="32"/>
                    <a:pt x="59" y="32"/>
                    <a:pt x="59" y="32"/>
                  </a:cubicBezTo>
                  <a:close/>
                  <a:moveTo>
                    <a:pt x="58" y="26"/>
                  </a:moveTo>
                  <a:cubicBezTo>
                    <a:pt x="58" y="26"/>
                    <a:pt x="58" y="26"/>
                    <a:pt x="57" y="26"/>
                  </a:cubicBezTo>
                  <a:cubicBezTo>
                    <a:pt x="58" y="26"/>
                    <a:pt x="58" y="27"/>
                    <a:pt x="58" y="26"/>
                  </a:cubicBezTo>
                  <a:close/>
                  <a:moveTo>
                    <a:pt x="57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7" y="29"/>
                    <a:pt x="57" y="29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1"/>
                  </a:moveTo>
                  <a:cubicBezTo>
                    <a:pt x="57" y="31"/>
                    <a:pt x="57" y="31"/>
                    <a:pt x="56" y="31"/>
                  </a:cubicBezTo>
                  <a:close/>
                  <a:moveTo>
                    <a:pt x="55" y="33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3"/>
                  </a:cubicBezTo>
                  <a:lnTo>
                    <a:pt x="56" y="34"/>
                  </a:lnTo>
                  <a:close/>
                  <a:moveTo>
                    <a:pt x="56" y="36"/>
                  </a:moveTo>
                  <a:cubicBezTo>
                    <a:pt x="56" y="36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  <a:moveTo>
                    <a:pt x="54" y="36"/>
                  </a:moveTo>
                  <a:cubicBezTo>
                    <a:pt x="54" y="36"/>
                    <a:pt x="54" y="36"/>
                    <a:pt x="54" y="36"/>
                  </a:cubicBezTo>
                  <a:close/>
                  <a:moveTo>
                    <a:pt x="192" y="23"/>
                  </a:moveTo>
                  <a:cubicBezTo>
                    <a:pt x="199" y="23"/>
                    <a:pt x="208" y="22"/>
                    <a:pt x="214" y="22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10" y="22"/>
                    <a:pt x="200" y="22"/>
                    <a:pt x="192" y="23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8" y="27"/>
                    <a:pt x="58" y="27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6" y="28"/>
                    <a:pt x="56" y="27"/>
                  </a:cubicBezTo>
                  <a:cubicBezTo>
                    <a:pt x="56" y="27"/>
                    <a:pt x="56" y="28"/>
                    <a:pt x="56" y="28"/>
                  </a:cubicBezTo>
                  <a:cubicBezTo>
                    <a:pt x="57" y="27"/>
                    <a:pt x="58" y="28"/>
                    <a:pt x="58" y="27"/>
                  </a:cubicBezTo>
                  <a:cubicBezTo>
                    <a:pt x="57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4" y="28"/>
                    <a:pt x="54" y="28"/>
                    <a:pt x="55" y="28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78" y="337"/>
                  </a:moveTo>
                  <a:cubicBezTo>
                    <a:pt x="579" y="495"/>
                    <a:pt x="576" y="661"/>
                    <a:pt x="571" y="820"/>
                  </a:cubicBezTo>
                  <a:cubicBezTo>
                    <a:pt x="568" y="940"/>
                    <a:pt x="568" y="940"/>
                    <a:pt x="568" y="940"/>
                  </a:cubicBezTo>
                  <a:cubicBezTo>
                    <a:pt x="567" y="952"/>
                    <a:pt x="567" y="963"/>
                    <a:pt x="567" y="974"/>
                  </a:cubicBezTo>
                  <a:cubicBezTo>
                    <a:pt x="566" y="994"/>
                    <a:pt x="566" y="994"/>
                    <a:pt x="566" y="994"/>
                  </a:cubicBezTo>
                  <a:cubicBezTo>
                    <a:pt x="566" y="995"/>
                    <a:pt x="566" y="995"/>
                    <a:pt x="566" y="995"/>
                  </a:cubicBezTo>
                  <a:cubicBezTo>
                    <a:pt x="566" y="996"/>
                    <a:pt x="566" y="997"/>
                    <a:pt x="566" y="998"/>
                  </a:cubicBezTo>
                  <a:cubicBezTo>
                    <a:pt x="565" y="999"/>
                    <a:pt x="565" y="1000"/>
                    <a:pt x="564" y="1001"/>
                  </a:cubicBezTo>
                  <a:cubicBezTo>
                    <a:pt x="563" y="1004"/>
                    <a:pt x="560" y="1006"/>
                    <a:pt x="559" y="1007"/>
                  </a:cubicBezTo>
                  <a:cubicBezTo>
                    <a:pt x="555" y="1010"/>
                    <a:pt x="552" y="1011"/>
                    <a:pt x="548" y="1013"/>
                  </a:cubicBezTo>
                  <a:cubicBezTo>
                    <a:pt x="535" y="1019"/>
                    <a:pt x="521" y="1021"/>
                    <a:pt x="507" y="1024"/>
                  </a:cubicBezTo>
                  <a:cubicBezTo>
                    <a:pt x="479" y="1029"/>
                    <a:pt x="452" y="1031"/>
                    <a:pt x="431" y="1033"/>
                  </a:cubicBezTo>
                  <a:cubicBezTo>
                    <a:pt x="397" y="1036"/>
                    <a:pt x="360" y="1038"/>
                    <a:pt x="324" y="1039"/>
                  </a:cubicBezTo>
                  <a:cubicBezTo>
                    <a:pt x="309" y="1039"/>
                    <a:pt x="295" y="1039"/>
                    <a:pt x="281" y="1039"/>
                  </a:cubicBezTo>
                  <a:cubicBezTo>
                    <a:pt x="264" y="1040"/>
                    <a:pt x="264" y="1040"/>
                    <a:pt x="264" y="1040"/>
                  </a:cubicBezTo>
                  <a:cubicBezTo>
                    <a:pt x="241" y="1040"/>
                    <a:pt x="217" y="1039"/>
                    <a:pt x="193" y="1038"/>
                  </a:cubicBezTo>
                  <a:cubicBezTo>
                    <a:pt x="179" y="1037"/>
                    <a:pt x="168" y="1037"/>
                    <a:pt x="156" y="1036"/>
                  </a:cubicBezTo>
                  <a:cubicBezTo>
                    <a:pt x="135" y="1034"/>
                    <a:pt x="112" y="1032"/>
                    <a:pt x="87" y="1028"/>
                  </a:cubicBezTo>
                  <a:cubicBezTo>
                    <a:pt x="75" y="1026"/>
                    <a:pt x="63" y="1024"/>
                    <a:pt x="51" y="1020"/>
                  </a:cubicBezTo>
                  <a:cubicBezTo>
                    <a:pt x="45" y="1019"/>
                    <a:pt x="39" y="1017"/>
                    <a:pt x="33" y="1013"/>
                  </a:cubicBezTo>
                  <a:cubicBezTo>
                    <a:pt x="30" y="1012"/>
                    <a:pt x="27" y="1010"/>
                    <a:pt x="24" y="1007"/>
                  </a:cubicBezTo>
                  <a:cubicBezTo>
                    <a:pt x="22" y="1006"/>
                    <a:pt x="21" y="1004"/>
                    <a:pt x="19" y="1002"/>
                  </a:cubicBezTo>
                  <a:cubicBezTo>
                    <a:pt x="19" y="1001"/>
                    <a:pt x="18" y="1000"/>
                    <a:pt x="18" y="999"/>
                  </a:cubicBezTo>
                  <a:cubicBezTo>
                    <a:pt x="18" y="999"/>
                    <a:pt x="18" y="998"/>
                    <a:pt x="17" y="997"/>
                  </a:cubicBezTo>
                  <a:cubicBezTo>
                    <a:pt x="17" y="997"/>
                    <a:pt x="17" y="996"/>
                    <a:pt x="17" y="996"/>
                  </a:cubicBezTo>
                  <a:cubicBezTo>
                    <a:pt x="15" y="984"/>
                    <a:pt x="14" y="971"/>
                    <a:pt x="13" y="960"/>
                  </a:cubicBezTo>
                  <a:cubicBezTo>
                    <a:pt x="11" y="941"/>
                    <a:pt x="11" y="941"/>
                    <a:pt x="11" y="941"/>
                  </a:cubicBezTo>
                  <a:cubicBezTo>
                    <a:pt x="9" y="920"/>
                    <a:pt x="7" y="891"/>
                    <a:pt x="6" y="869"/>
                  </a:cubicBezTo>
                  <a:cubicBezTo>
                    <a:pt x="5" y="857"/>
                    <a:pt x="5" y="845"/>
                    <a:pt x="4" y="833"/>
                  </a:cubicBezTo>
                  <a:cubicBezTo>
                    <a:pt x="3" y="807"/>
                    <a:pt x="2" y="783"/>
                    <a:pt x="2" y="762"/>
                  </a:cubicBezTo>
                  <a:cubicBezTo>
                    <a:pt x="1" y="735"/>
                    <a:pt x="0" y="691"/>
                    <a:pt x="0" y="657"/>
                  </a:cubicBezTo>
                  <a:cubicBezTo>
                    <a:pt x="0" y="655"/>
                    <a:pt x="0" y="654"/>
                    <a:pt x="0" y="653"/>
                  </a:cubicBezTo>
                  <a:cubicBezTo>
                    <a:pt x="0" y="628"/>
                    <a:pt x="0" y="603"/>
                    <a:pt x="0" y="579"/>
                  </a:cubicBezTo>
                  <a:cubicBezTo>
                    <a:pt x="0" y="575"/>
                    <a:pt x="0" y="575"/>
                    <a:pt x="0" y="572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2" y="493"/>
                    <a:pt x="2" y="459"/>
                    <a:pt x="3" y="420"/>
                  </a:cubicBezTo>
                  <a:cubicBezTo>
                    <a:pt x="3" y="398"/>
                    <a:pt x="4" y="373"/>
                    <a:pt x="5" y="350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20"/>
                    <a:pt x="10" y="203"/>
                    <a:pt x="11" y="181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6"/>
                    <a:pt x="17" y="64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3"/>
                    <a:pt x="16" y="63"/>
                    <a:pt x="16" y="62"/>
                  </a:cubicBezTo>
                  <a:cubicBezTo>
                    <a:pt x="16" y="62"/>
                    <a:pt x="16" y="61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7" y="55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0"/>
                  </a:cubicBezTo>
                  <a:cubicBezTo>
                    <a:pt x="20" y="50"/>
                    <a:pt x="20" y="50"/>
                    <a:pt x="21" y="50"/>
                  </a:cubicBezTo>
                  <a:cubicBezTo>
                    <a:pt x="21" y="50"/>
                    <a:pt x="21" y="50"/>
                    <a:pt x="22" y="49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8"/>
                    <a:pt x="24" y="49"/>
                    <a:pt x="24" y="48"/>
                  </a:cubicBezTo>
                  <a:cubicBezTo>
                    <a:pt x="25" y="48"/>
                    <a:pt x="26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9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1"/>
                    <a:pt x="33" y="52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5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5" y="58"/>
                    <a:pt x="35" y="59"/>
                  </a:cubicBezTo>
                  <a:cubicBezTo>
                    <a:pt x="35" y="59"/>
                    <a:pt x="35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5" y="62"/>
                    <a:pt x="35" y="63"/>
                    <a:pt x="34" y="63"/>
                  </a:cubicBezTo>
                  <a:cubicBezTo>
                    <a:pt x="34" y="63"/>
                    <a:pt x="34" y="63"/>
                    <a:pt x="33" y="63"/>
                  </a:cubicBezTo>
                  <a:cubicBezTo>
                    <a:pt x="33" y="64"/>
                    <a:pt x="35" y="65"/>
                    <a:pt x="34" y="65"/>
                  </a:cubicBezTo>
                  <a:cubicBezTo>
                    <a:pt x="33" y="65"/>
                    <a:pt x="33" y="66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95"/>
                    <a:pt x="31" y="114"/>
                    <a:pt x="29" y="131"/>
                  </a:cubicBezTo>
                  <a:cubicBezTo>
                    <a:pt x="29" y="146"/>
                    <a:pt x="28" y="161"/>
                    <a:pt x="27" y="176"/>
                  </a:cubicBezTo>
                  <a:cubicBezTo>
                    <a:pt x="25" y="222"/>
                    <a:pt x="24" y="268"/>
                    <a:pt x="22" y="313"/>
                  </a:cubicBezTo>
                  <a:cubicBezTo>
                    <a:pt x="19" y="397"/>
                    <a:pt x="19" y="397"/>
                    <a:pt x="19" y="397"/>
                  </a:cubicBezTo>
                  <a:cubicBezTo>
                    <a:pt x="17" y="482"/>
                    <a:pt x="17" y="482"/>
                    <a:pt x="17" y="482"/>
                  </a:cubicBezTo>
                  <a:cubicBezTo>
                    <a:pt x="16" y="531"/>
                    <a:pt x="16" y="531"/>
                    <a:pt x="16" y="531"/>
                  </a:cubicBezTo>
                  <a:cubicBezTo>
                    <a:pt x="16" y="546"/>
                    <a:pt x="16" y="546"/>
                    <a:pt x="16" y="546"/>
                  </a:cubicBezTo>
                  <a:cubicBezTo>
                    <a:pt x="15" y="593"/>
                    <a:pt x="15" y="593"/>
                    <a:pt x="15" y="593"/>
                  </a:cubicBezTo>
                  <a:cubicBezTo>
                    <a:pt x="15" y="608"/>
                    <a:pt x="15" y="622"/>
                    <a:pt x="15" y="639"/>
                  </a:cubicBezTo>
                  <a:cubicBezTo>
                    <a:pt x="15" y="682"/>
                    <a:pt x="16" y="742"/>
                    <a:pt x="18" y="796"/>
                  </a:cubicBezTo>
                  <a:cubicBezTo>
                    <a:pt x="18" y="806"/>
                    <a:pt x="18" y="806"/>
                    <a:pt x="18" y="806"/>
                  </a:cubicBezTo>
                  <a:cubicBezTo>
                    <a:pt x="19" y="841"/>
                    <a:pt x="21" y="874"/>
                    <a:pt x="23" y="905"/>
                  </a:cubicBezTo>
                  <a:cubicBezTo>
                    <a:pt x="24" y="924"/>
                    <a:pt x="26" y="946"/>
                    <a:pt x="28" y="968"/>
                  </a:cubicBezTo>
                  <a:cubicBezTo>
                    <a:pt x="30" y="985"/>
                    <a:pt x="30" y="985"/>
                    <a:pt x="30" y="985"/>
                  </a:cubicBezTo>
                  <a:cubicBezTo>
                    <a:pt x="31" y="993"/>
                    <a:pt x="31" y="993"/>
                    <a:pt x="31" y="993"/>
                  </a:cubicBezTo>
                  <a:cubicBezTo>
                    <a:pt x="32" y="995"/>
                    <a:pt x="32" y="994"/>
                    <a:pt x="32" y="995"/>
                  </a:cubicBezTo>
                  <a:cubicBezTo>
                    <a:pt x="32" y="995"/>
                    <a:pt x="32" y="996"/>
                    <a:pt x="33" y="996"/>
                  </a:cubicBezTo>
                  <a:cubicBezTo>
                    <a:pt x="35" y="999"/>
                    <a:pt x="39" y="1001"/>
                    <a:pt x="44" y="1003"/>
                  </a:cubicBezTo>
                  <a:cubicBezTo>
                    <a:pt x="48" y="1005"/>
                    <a:pt x="53" y="1006"/>
                    <a:pt x="58" y="1008"/>
                  </a:cubicBezTo>
                  <a:cubicBezTo>
                    <a:pt x="75" y="1012"/>
                    <a:pt x="93" y="1015"/>
                    <a:pt x="111" y="1017"/>
                  </a:cubicBezTo>
                  <a:cubicBezTo>
                    <a:pt x="129" y="1019"/>
                    <a:pt x="147" y="1021"/>
                    <a:pt x="165" y="1022"/>
                  </a:cubicBezTo>
                  <a:cubicBezTo>
                    <a:pt x="192" y="1024"/>
                    <a:pt x="221" y="1025"/>
                    <a:pt x="249" y="1025"/>
                  </a:cubicBezTo>
                  <a:cubicBezTo>
                    <a:pt x="259" y="1025"/>
                    <a:pt x="270" y="1025"/>
                    <a:pt x="279" y="1025"/>
                  </a:cubicBezTo>
                  <a:cubicBezTo>
                    <a:pt x="294" y="1025"/>
                    <a:pt x="309" y="1025"/>
                    <a:pt x="323" y="1025"/>
                  </a:cubicBezTo>
                  <a:cubicBezTo>
                    <a:pt x="350" y="1024"/>
                    <a:pt x="376" y="1023"/>
                    <a:pt x="403" y="1021"/>
                  </a:cubicBezTo>
                  <a:cubicBezTo>
                    <a:pt x="426" y="1020"/>
                    <a:pt x="451" y="1018"/>
                    <a:pt x="475" y="1014"/>
                  </a:cubicBezTo>
                  <a:cubicBezTo>
                    <a:pt x="483" y="1013"/>
                    <a:pt x="492" y="1012"/>
                    <a:pt x="501" y="1011"/>
                  </a:cubicBezTo>
                  <a:cubicBezTo>
                    <a:pt x="507" y="1010"/>
                    <a:pt x="512" y="1009"/>
                    <a:pt x="517" y="1007"/>
                  </a:cubicBezTo>
                  <a:cubicBezTo>
                    <a:pt x="524" y="1006"/>
                    <a:pt x="532" y="1004"/>
                    <a:pt x="539" y="1001"/>
                  </a:cubicBezTo>
                  <a:cubicBezTo>
                    <a:pt x="543" y="1000"/>
                    <a:pt x="546" y="999"/>
                    <a:pt x="549" y="997"/>
                  </a:cubicBezTo>
                  <a:cubicBezTo>
                    <a:pt x="550" y="996"/>
                    <a:pt x="550" y="996"/>
                    <a:pt x="551" y="995"/>
                  </a:cubicBezTo>
                  <a:cubicBezTo>
                    <a:pt x="551" y="995"/>
                    <a:pt x="551" y="995"/>
                    <a:pt x="551" y="995"/>
                  </a:cubicBezTo>
                  <a:cubicBezTo>
                    <a:pt x="552" y="995"/>
                    <a:pt x="552" y="994"/>
                    <a:pt x="552" y="994"/>
                  </a:cubicBezTo>
                  <a:cubicBezTo>
                    <a:pt x="552" y="992"/>
                    <a:pt x="552" y="992"/>
                    <a:pt x="552" y="992"/>
                  </a:cubicBezTo>
                  <a:cubicBezTo>
                    <a:pt x="554" y="938"/>
                    <a:pt x="554" y="938"/>
                    <a:pt x="554" y="938"/>
                  </a:cubicBezTo>
                  <a:cubicBezTo>
                    <a:pt x="555" y="890"/>
                    <a:pt x="557" y="845"/>
                    <a:pt x="558" y="793"/>
                  </a:cubicBezTo>
                  <a:cubicBezTo>
                    <a:pt x="559" y="754"/>
                    <a:pt x="560" y="713"/>
                    <a:pt x="561" y="669"/>
                  </a:cubicBezTo>
                  <a:cubicBezTo>
                    <a:pt x="562" y="615"/>
                    <a:pt x="563" y="557"/>
                    <a:pt x="564" y="499"/>
                  </a:cubicBezTo>
                  <a:cubicBezTo>
                    <a:pt x="565" y="437"/>
                    <a:pt x="565" y="375"/>
                    <a:pt x="565" y="314"/>
                  </a:cubicBezTo>
                  <a:cubicBezTo>
                    <a:pt x="565" y="312"/>
                    <a:pt x="565" y="309"/>
                    <a:pt x="565" y="304"/>
                  </a:cubicBezTo>
                  <a:cubicBezTo>
                    <a:pt x="565" y="298"/>
                    <a:pt x="565" y="300"/>
                    <a:pt x="565" y="292"/>
                  </a:cubicBezTo>
                  <a:cubicBezTo>
                    <a:pt x="565" y="287"/>
                    <a:pt x="565" y="290"/>
                    <a:pt x="565" y="286"/>
                  </a:cubicBezTo>
                  <a:cubicBezTo>
                    <a:pt x="565" y="233"/>
                    <a:pt x="564" y="181"/>
                    <a:pt x="562" y="133"/>
                  </a:cubicBezTo>
                  <a:cubicBezTo>
                    <a:pt x="561" y="124"/>
                    <a:pt x="562" y="132"/>
                    <a:pt x="562" y="126"/>
                  </a:cubicBezTo>
                  <a:cubicBezTo>
                    <a:pt x="561" y="112"/>
                    <a:pt x="560" y="94"/>
                    <a:pt x="558" y="76"/>
                  </a:cubicBezTo>
                  <a:cubicBezTo>
                    <a:pt x="558" y="67"/>
                    <a:pt x="557" y="58"/>
                    <a:pt x="555" y="50"/>
                  </a:cubicBezTo>
                  <a:cubicBezTo>
                    <a:pt x="554" y="45"/>
                    <a:pt x="553" y="41"/>
                    <a:pt x="552" y="39"/>
                  </a:cubicBezTo>
                  <a:cubicBezTo>
                    <a:pt x="550" y="37"/>
                    <a:pt x="547" y="35"/>
                    <a:pt x="544" y="33"/>
                  </a:cubicBezTo>
                  <a:cubicBezTo>
                    <a:pt x="534" y="26"/>
                    <a:pt x="518" y="23"/>
                    <a:pt x="505" y="20"/>
                  </a:cubicBezTo>
                  <a:cubicBezTo>
                    <a:pt x="501" y="20"/>
                    <a:pt x="503" y="20"/>
                    <a:pt x="500" y="20"/>
                  </a:cubicBezTo>
                  <a:cubicBezTo>
                    <a:pt x="496" y="19"/>
                    <a:pt x="499" y="19"/>
                    <a:pt x="495" y="19"/>
                  </a:cubicBezTo>
                  <a:cubicBezTo>
                    <a:pt x="495" y="19"/>
                    <a:pt x="487" y="18"/>
                    <a:pt x="484" y="17"/>
                  </a:cubicBezTo>
                  <a:cubicBezTo>
                    <a:pt x="449" y="13"/>
                    <a:pt x="414" y="13"/>
                    <a:pt x="378" y="13"/>
                  </a:cubicBezTo>
                  <a:cubicBezTo>
                    <a:pt x="372" y="13"/>
                    <a:pt x="372" y="13"/>
                    <a:pt x="362" y="13"/>
                  </a:cubicBezTo>
                  <a:cubicBezTo>
                    <a:pt x="354" y="13"/>
                    <a:pt x="355" y="13"/>
                    <a:pt x="348" y="13"/>
                  </a:cubicBezTo>
                  <a:cubicBezTo>
                    <a:pt x="347" y="13"/>
                    <a:pt x="338" y="13"/>
                    <a:pt x="337" y="13"/>
                  </a:cubicBezTo>
                  <a:cubicBezTo>
                    <a:pt x="336" y="13"/>
                    <a:pt x="338" y="13"/>
                    <a:pt x="336" y="13"/>
                  </a:cubicBezTo>
                  <a:cubicBezTo>
                    <a:pt x="330" y="13"/>
                    <a:pt x="308" y="14"/>
                    <a:pt x="296" y="15"/>
                  </a:cubicBezTo>
                  <a:cubicBezTo>
                    <a:pt x="281" y="16"/>
                    <a:pt x="264" y="16"/>
                    <a:pt x="245" y="18"/>
                  </a:cubicBezTo>
                  <a:cubicBezTo>
                    <a:pt x="263" y="16"/>
                    <a:pt x="277" y="15"/>
                    <a:pt x="282" y="15"/>
                  </a:cubicBezTo>
                  <a:cubicBezTo>
                    <a:pt x="264" y="15"/>
                    <a:pt x="232" y="17"/>
                    <a:pt x="215" y="18"/>
                  </a:cubicBezTo>
                  <a:cubicBezTo>
                    <a:pt x="174" y="21"/>
                    <a:pt x="123" y="26"/>
                    <a:pt x="76" y="31"/>
                  </a:cubicBezTo>
                  <a:cubicBezTo>
                    <a:pt x="73" y="31"/>
                    <a:pt x="71" y="31"/>
                    <a:pt x="7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7" y="33"/>
                    <a:pt x="56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109" y="27"/>
                    <a:pt x="155" y="23"/>
                    <a:pt x="201" y="19"/>
                  </a:cubicBezTo>
                  <a:cubicBezTo>
                    <a:pt x="222" y="18"/>
                    <a:pt x="276" y="14"/>
                    <a:pt x="307" y="13"/>
                  </a:cubicBezTo>
                  <a:cubicBezTo>
                    <a:pt x="326" y="12"/>
                    <a:pt x="336" y="11"/>
                    <a:pt x="327" y="11"/>
                  </a:cubicBezTo>
                  <a:cubicBezTo>
                    <a:pt x="302" y="12"/>
                    <a:pt x="281" y="13"/>
                    <a:pt x="258" y="14"/>
                  </a:cubicBezTo>
                  <a:cubicBezTo>
                    <a:pt x="254" y="14"/>
                    <a:pt x="249" y="14"/>
                    <a:pt x="255" y="14"/>
                  </a:cubicBezTo>
                  <a:cubicBezTo>
                    <a:pt x="303" y="11"/>
                    <a:pt x="358" y="9"/>
                    <a:pt x="397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9" y="9"/>
                    <a:pt x="429" y="9"/>
                    <a:pt x="429" y="9"/>
                  </a:cubicBezTo>
                  <a:cubicBezTo>
                    <a:pt x="428" y="9"/>
                    <a:pt x="424" y="9"/>
                    <a:pt x="425" y="9"/>
                  </a:cubicBezTo>
                  <a:cubicBezTo>
                    <a:pt x="379" y="8"/>
                    <a:pt x="343" y="8"/>
                    <a:pt x="295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60" y="11"/>
                    <a:pt x="238" y="13"/>
                    <a:pt x="218" y="14"/>
                  </a:cubicBezTo>
                  <a:cubicBezTo>
                    <a:pt x="213" y="14"/>
                    <a:pt x="215" y="14"/>
                    <a:pt x="213" y="14"/>
                  </a:cubicBezTo>
                  <a:cubicBezTo>
                    <a:pt x="167" y="18"/>
                    <a:pt x="126" y="22"/>
                    <a:pt x="87" y="25"/>
                  </a:cubicBezTo>
                  <a:cubicBezTo>
                    <a:pt x="121" y="22"/>
                    <a:pt x="157" y="19"/>
                    <a:pt x="190" y="16"/>
                  </a:cubicBezTo>
                  <a:cubicBezTo>
                    <a:pt x="195" y="16"/>
                    <a:pt x="197" y="15"/>
                    <a:pt x="200" y="15"/>
                  </a:cubicBezTo>
                  <a:cubicBezTo>
                    <a:pt x="229" y="13"/>
                    <a:pt x="271" y="10"/>
                    <a:pt x="306" y="9"/>
                  </a:cubicBezTo>
                  <a:cubicBezTo>
                    <a:pt x="311" y="8"/>
                    <a:pt x="312" y="8"/>
                    <a:pt x="298" y="8"/>
                  </a:cubicBezTo>
                  <a:cubicBezTo>
                    <a:pt x="302" y="8"/>
                    <a:pt x="304" y="8"/>
                    <a:pt x="310" y="8"/>
                  </a:cubicBezTo>
                  <a:cubicBezTo>
                    <a:pt x="310" y="8"/>
                    <a:pt x="309" y="8"/>
                    <a:pt x="307" y="8"/>
                  </a:cubicBezTo>
                  <a:cubicBezTo>
                    <a:pt x="326" y="7"/>
                    <a:pt x="329" y="7"/>
                    <a:pt x="347" y="6"/>
                  </a:cubicBezTo>
                  <a:cubicBezTo>
                    <a:pt x="351" y="6"/>
                    <a:pt x="352" y="6"/>
                    <a:pt x="349" y="6"/>
                  </a:cubicBezTo>
                  <a:cubicBezTo>
                    <a:pt x="334" y="6"/>
                    <a:pt x="320" y="7"/>
                    <a:pt x="306" y="7"/>
                  </a:cubicBezTo>
                  <a:cubicBezTo>
                    <a:pt x="297" y="8"/>
                    <a:pt x="291" y="8"/>
                    <a:pt x="284" y="9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32" y="11"/>
                    <a:pt x="212" y="13"/>
                    <a:pt x="194" y="14"/>
                  </a:cubicBezTo>
                  <a:cubicBezTo>
                    <a:pt x="180" y="16"/>
                    <a:pt x="167" y="16"/>
                    <a:pt x="150" y="18"/>
                  </a:cubicBezTo>
                  <a:cubicBezTo>
                    <a:pt x="157" y="17"/>
                    <a:pt x="168" y="16"/>
                    <a:pt x="179" y="15"/>
                  </a:cubicBezTo>
                  <a:cubicBezTo>
                    <a:pt x="215" y="12"/>
                    <a:pt x="257" y="9"/>
                    <a:pt x="288" y="8"/>
                  </a:cubicBezTo>
                  <a:cubicBezTo>
                    <a:pt x="291" y="7"/>
                    <a:pt x="284" y="7"/>
                    <a:pt x="281" y="7"/>
                  </a:cubicBezTo>
                  <a:cubicBezTo>
                    <a:pt x="256" y="9"/>
                    <a:pt x="256" y="9"/>
                    <a:pt x="256" y="9"/>
                  </a:cubicBezTo>
                  <a:cubicBezTo>
                    <a:pt x="251" y="9"/>
                    <a:pt x="258" y="9"/>
                    <a:pt x="254" y="9"/>
                  </a:cubicBezTo>
                  <a:cubicBezTo>
                    <a:pt x="231" y="11"/>
                    <a:pt x="211" y="12"/>
                    <a:pt x="185" y="14"/>
                  </a:cubicBezTo>
                  <a:cubicBezTo>
                    <a:pt x="182" y="14"/>
                    <a:pt x="176" y="15"/>
                    <a:pt x="180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66" y="15"/>
                    <a:pt x="173" y="15"/>
                    <a:pt x="171" y="15"/>
                  </a:cubicBezTo>
                  <a:cubicBezTo>
                    <a:pt x="167" y="15"/>
                    <a:pt x="158" y="16"/>
                    <a:pt x="153" y="16"/>
                  </a:cubicBezTo>
                  <a:cubicBezTo>
                    <a:pt x="122" y="20"/>
                    <a:pt x="97" y="22"/>
                    <a:pt x="62" y="26"/>
                  </a:cubicBezTo>
                  <a:cubicBezTo>
                    <a:pt x="85" y="23"/>
                    <a:pt x="115" y="20"/>
                    <a:pt x="146" y="17"/>
                  </a:cubicBezTo>
                  <a:cubicBezTo>
                    <a:pt x="153" y="16"/>
                    <a:pt x="145" y="17"/>
                    <a:pt x="150" y="16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38" y="9"/>
                    <a:pt x="245" y="9"/>
                    <a:pt x="257" y="8"/>
                  </a:cubicBezTo>
                  <a:cubicBezTo>
                    <a:pt x="261" y="8"/>
                    <a:pt x="259" y="8"/>
                    <a:pt x="267" y="7"/>
                  </a:cubicBezTo>
                  <a:cubicBezTo>
                    <a:pt x="268" y="7"/>
                    <a:pt x="258" y="7"/>
                    <a:pt x="264" y="7"/>
                  </a:cubicBezTo>
                  <a:cubicBezTo>
                    <a:pt x="270" y="7"/>
                    <a:pt x="265" y="7"/>
                    <a:pt x="269" y="7"/>
                  </a:cubicBezTo>
                  <a:cubicBezTo>
                    <a:pt x="275" y="7"/>
                    <a:pt x="277" y="6"/>
                    <a:pt x="281" y="6"/>
                  </a:cubicBezTo>
                  <a:cubicBezTo>
                    <a:pt x="327" y="4"/>
                    <a:pt x="327" y="4"/>
                    <a:pt x="327" y="4"/>
                  </a:cubicBezTo>
                  <a:cubicBezTo>
                    <a:pt x="331" y="4"/>
                    <a:pt x="319" y="4"/>
                    <a:pt x="325" y="4"/>
                  </a:cubicBezTo>
                  <a:cubicBezTo>
                    <a:pt x="332" y="4"/>
                    <a:pt x="352" y="3"/>
                    <a:pt x="357" y="3"/>
                  </a:cubicBezTo>
                  <a:cubicBezTo>
                    <a:pt x="375" y="3"/>
                    <a:pt x="385" y="2"/>
                    <a:pt x="405" y="3"/>
                  </a:cubicBezTo>
                  <a:cubicBezTo>
                    <a:pt x="411" y="3"/>
                    <a:pt x="405" y="2"/>
                    <a:pt x="408" y="2"/>
                  </a:cubicBezTo>
                  <a:cubicBezTo>
                    <a:pt x="421" y="2"/>
                    <a:pt x="428" y="3"/>
                    <a:pt x="442" y="3"/>
                  </a:cubicBezTo>
                  <a:cubicBezTo>
                    <a:pt x="450" y="3"/>
                    <a:pt x="465" y="4"/>
                    <a:pt x="477" y="6"/>
                  </a:cubicBezTo>
                  <a:cubicBezTo>
                    <a:pt x="477" y="5"/>
                    <a:pt x="468" y="4"/>
                    <a:pt x="462" y="4"/>
                  </a:cubicBezTo>
                  <a:cubicBezTo>
                    <a:pt x="466" y="4"/>
                    <a:pt x="479" y="5"/>
                    <a:pt x="484" y="6"/>
                  </a:cubicBezTo>
                  <a:cubicBezTo>
                    <a:pt x="503" y="8"/>
                    <a:pt x="520" y="11"/>
                    <a:pt x="538" y="17"/>
                  </a:cubicBezTo>
                  <a:cubicBezTo>
                    <a:pt x="542" y="19"/>
                    <a:pt x="547" y="21"/>
                    <a:pt x="551" y="23"/>
                  </a:cubicBezTo>
                  <a:cubicBezTo>
                    <a:pt x="556" y="26"/>
                    <a:pt x="560" y="30"/>
                    <a:pt x="563" y="35"/>
                  </a:cubicBezTo>
                  <a:cubicBezTo>
                    <a:pt x="566" y="41"/>
                    <a:pt x="566" y="46"/>
                    <a:pt x="567" y="51"/>
                  </a:cubicBezTo>
                  <a:cubicBezTo>
                    <a:pt x="568" y="56"/>
                    <a:pt x="569" y="62"/>
                    <a:pt x="570" y="67"/>
                  </a:cubicBezTo>
                  <a:cubicBezTo>
                    <a:pt x="570" y="74"/>
                    <a:pt x="571" y="77"/>
                    <a:pt x="571" y="83"/>
                  </a:cubicBezTo>
                  <a:cubicBezTo>
                    <a:pt x="571" y="85"/>
                    <a:pt x="571" y="84"/>
                    <a:pt x="571" y="83"/>
                  </a:cubicBezTo>
                  <a:cubicBezTo>
                    <a:pt x="574" y="107"/>
                    <a:pt x="575" y="162"/>
                    <a:pt x="576" y="178"/>
                  </a:cubicBezTo>
                  <a:cubicBezTo>
                    <a:pt x="576" y="185"/>
                    <a:pt x="576" y="175"/>
                    <a:pt x="576" y="180"/>
                  </a:cubicBezTo>
                  <a:cubicBezTo>
                    <a:pt x="577" y="189"/>
                    <a:pt x="577" y="204"/>
                    <a:pt x="577" y="210"/>
                  </a:cubicBezTo>
                  <a:cubicBezTo>
                    <a:pt x="578" y="280"/>
                    <a:pt x="578" y="280"/>
                    <a:pt x="578" y="280"/>
                  </a:cubicBezTo>
                  <a:cubicBezTo>
                    <a:pt x="578" y="285"/>
                    <a:pt x="578" y="293"/>
                    <a:pt x="578" y="295"/>
                  </a:cubicBezTo>
                  <a:cubicBezTo>
                    <a:pt x="578" y="306"/>
                    <a:pt x="579" y="325"/>
                    <a:pt x="578" y="337"/>
                  </a:cubicBezTo>
                  <a:close/>
                  <a:moveTo>
                    <a:pt x="319" y="5"/>
                  </a:moveTo>
                  <a:cubicBezTo>
                    <a:pt x="307" y="5"/>
                    <a:pt x="303" y="6"/>
                    <a:pt x="287" y="6"/>
                  </a:cubicBezTo>
                  <a:cubicBezTo>
                    <a:pt x="284" y="7"/>
                    <a:pt x="280" y="7"/>
                    <a:pt x="272" y="7"/>
                  </a:cubicBezTo>
                  <a:cubicBezTo>
                    <a:pt x="271" y="8"/>
                    <a:pt x="250" y="8"/>
                    <a:pt x="251" y="9"/>
                  </a:cubicBezTo>
                  <a:cubicBezTo>
                    <a:pt x="261" y="8"/>
                    <a:pt x="269" y="8"/>
                    <a:pt x="275" y="8"/>
                  </a:cubicBezTo>
                  <a:cubicBezTo>
                    <a:pt x="279" y="7"/>
                    <a:pt x="274" y="7"/>
                    <a:pt x="277" y="7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1" y="5"/>
                    <a:pt x="316" y="5"/>
                    <a:pt x="319" y="5"/>
                  </a:cubicBezTo>
                  <a:close/>
                  <a:moveTo>
                    <a:pt x="322" y="5"/>
                  </a:moveTo>
                  <a:cubicBezTo>
                    <a:pt x="324" y="5"/>
                    <a:pt x="324" y="5"/>
                    <a:pt x="324" y="5"/>
                  </a:cubicBezTo>
                  <a:cubicBezTo>
                    <a:pt x="334" y="5"/>
                    <a:pt x="326" y="5"/>
                    <a:pt x="322" y="5"/>
                  </a:cubicBezTo>
                  <a:close/>
                  <a:moveTo>
                    <a:pt x="338" y="13"/>
                  </a:moveTo>
                  <a:cubicBezTo>
                    <a:pt x="337" y="13"/>
                    <a:pt x="337" y="13"/>
                    <a:pt x="337" y="13"/>
                  </a:cubicBezTo>
                  <a:cubicBezTo>
                    <a:pt x="337" y="13"/>
                    <a:pt x="337" y="13"/>
                    <a:pt x="338" y="13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502"/>
          <p:cNvSpPr>
            <a:spLocks noEditPoints="1"/>
          </p:cNvSpPr>
          <p:nvPr/>
        </p:nvSpPr>
        <p:spPr bwMode="auto">
          <a:xfrm>
            <a:off x="2077752" y="2064641"/>
            <a:ext cx="2782347" cy="766213"/>
          </a:xfrm>
          <a:custGeom>
            <a:avLst/>
            <a:gdLst>
              <a:gd name="T0" fmla="*/ 685 w 1319"/>
              <a:gd name="T1" fmla="*/ 39 h 237"/>
              <a:gd name="T2" fmla="*/ 684 w 1319"/>
              <a:gd name="T3" fmla="*/ 48 h 237"/>
              <a:gd name="T4" fmla="*/ 686 w 1319"/>
              <a:gd name="T5" fmla="*/ 40 h 237"/>
              <a:gd name="T6" fmla="*/ 689 w 1319"/>
              <a:gd name="T7" fmla="*/ 38 h 237"/>
              <a:gd name="T8" fmla="*/ 1030 w 1319"/>
              <a:gd name="T9" fmla="*/ 43 h 237"/>
              <a:gd name="T10" fmla="*/ 1319 w 1319"/>
              <a:gd name="T11" fmla="*/ 126 h 237"/>
              <a:gd name="T12" fmla="*/ 1278 w 1319"/>
              <a:gd name="T13" fmla="*/ 85 h 237"/>
              <a:gd name="T14" fmla="*/ 1098 w 1319"/>
              <a:gd name="T15" fmla="*/ 53 h 237"/>
              <a:gd name="T16" fmla="*/ 927 w 1319"/>
              <a:gd name="T17" fmla="*/ 38 h 237"/>
              <a:gd name="T18" fmla="*/ 835 w 1319"/>
              <a:gd name="T19" fmla="*/ 36 h 237"/>
              <a:gd name="T20" fmla="*/ 809 w 1319"/>
              <a:gd name="T21" fmla="*/ 36 h 237"/>
              <a:gd name="T22" fmla="*/ 927 w 1319"/>
              <a:gd name="T23" fmla="*/ 39 h 237"/>
              <a:gd name="T24" fmla="*/ 906 w 1319"/>
              <a:gd name="T25" fmla="*/ 40 h 237"/>
              <a:gd name="T26" fmla="*/ 954 w 1319"/>
              <a:gd name="T27" fmla="*/ 43 h 237"/>
              <a:gd name="T28" fmla="*/ 718 w 1319"/>
              <a:gd name="T29" fmla="*/ 40 h 237"/>
              <a:gd name="T30" fmla="*/ 1084 w 1319"/>
              <a:gd name="T31" fmla="*/ 57 h 237"/>
              <a:gd name="T32" fmla="*/ 954 w 1319"/>
              <a:gd name="T33" fmla="*/ 48 h 237"/>
              <a:gd name="T34" fmla="*/ 688 w 1319"/>
              <a:gd name="T35" fmla="*/ 45 h 237"/>
              <a:gd name="T36" fmla="*/ 692 w 1319"/>
              <a:gd name="T37" fmla="*/ 45 h 237"/>
              <a:gd name="T38" fmla="*/ 941 w 1319"/>
              <a:gd name="T39" fmla="*/ 49 h 237"/>
              <a:gd name="T40" fmla="*/ 1142 w 1319"/>
              <a:gd name="T41" fmla="*/ 69 h 237"/>
              <a:gd name="T42" fmla="*/ 1291 w 1319"/>
              <a:gd name="T43" fmla="*/ 105 h 237"/>
              <a:gd name="T44" fmla="*/ 1300 w 1319"/>
              <a:gd name="T45" fmla="*/ 134 h 237"/>
              <a:gd name="T46" fmla="*/ 1171 w 1319"/>
              <a:gd name="T47" fmla="*/ 185 h 237"/>
              <a:gd name="T48" fmla="*/ 765 w 1319"/>
              <a:gd name="T49" fmla="*/ 221 h 237"/>
              <a:gd name="T50" fmla="*/ 244 w 1319"/>
              <a:gd name="T51" fmla="*/ 206 h 237"/>
              <a:gd name="T52" fmla="*/ 14 w 1319"/>
              <a:gd name="T53" fmla="*/ 149 h 237"/>
              <a:gd name="T54" fmla="*/ 350 w 1319"/>
              <a:gd name="T55" fmla="*/ 42 h 237"/>
              <a:gd name="T56" fmla="*/ 774 w 1319"/>
              <a:gd name="T57" fmla="*/ 16 h 237"/>
              <a:gd name="T58" fmla="*/ 1123 w 1319"/>
              <a:gd name="T59" fmla="*/ 36 h 237"/>
              <a:gd name="T60" fmla="*/ 1130 w 1319"/>
              <a:gd name="T61" fmla="*/ 38 h 237"/>
              <a:gd name="T62" fmla="*/ 1137 w 1319"/>
              <a:gd name="T63" fmla="*/ 38 h 237"/>
              <a:gd name="T64" fmla="*/ 1144 w 1319"/>
              <a:gd name="T65" fmla="*/ 33 h 237"/>
              <a:gd name="T66" fmla="*/ 1143 w 1319"/>
              <a:gd name="T67" fmla="*/ 25 h 237"/>
              <a:gd name="T68" fmla="*/ 1137 w 1319"/>
              <a:gd name="T69" fmla="*/ 20 h 237"/>
              <a:gd name="T70" fmla="*/ 1131 w 1319"/>
              <a:gd name="T71" fmla="*/ 19 h 237"/>
              <a:gd name="T72" fmla="*/ 1122 w 1319"/>
              <a:gd name="T73" fmla="*/ 19 h 237"/>
              <a:gd name="T74" fmla="*/ 920 w 1319"/>
              <a:gd name="T75" fmla="*/ 2 h 237"/>
              <a:gd name="T76" fmla="*/ 750 w 1319"/>
              <a:gd name="T77" fmla="*/ 1 h 237"/>
              <a:gd name="T78" fmla="*/ 385 w 1319"/>
              <a:gd name="T79" fmla="*/ 23 h 237"/>
              <a:gd name="T80" fmla="*/ 65 w 1319"/>
              <a:gd name="T81" fmla="*/ 94 h 237"/>
              <a:gd name="T82" fmla="*/ 7 w 1319"/>
              <a:gd name="T83" fmla="*/ 168 h 237"/>
              <a:gd name="T84" fmla="*/ 158 w 1319"/>
              <a:gd name="T85" fmla="*/ 212 h 237"/>
              <a:gd name="T86" fmla="*/ 992 w 1319"/>
              <a:gd name="T87" fmla="*/ 223 h 237"/>
              <a:gd name="T88" fmla="*/ 1284 w 1319"/>
              <a:gd name="T89" fmla="*/ 161 h 237"/>
              <a:gd name="T90" fmla="*/ 1319 w 1319"/>
              <a:gd name="T91" fmla="*/ 126 h 237"/>
              <a:gd name="T92" fmla="*/ 985 w 1319"/>
              <a:gd name="T93" fmla="*/ 52 h 237"/>
              <a:gd name="T94" fmla="*/ 688 w 1319"/>
              <a:gd name="T95" fmla="*/ 44 h 237"/>
              <a:gd name="T96" fmla="*/ 1041 w 1319"/>
              <a:gd name="T97" fmla="*/ 46 h 237"/>
              <a:gd name="T98" fmla="*/ 688 w 1319"/>
              <a:gd name="T99" fmla="*/ 45 h 237"/>
              <a:gd name="T100" fmla="*/ 1270 w 1319"/>
              <a:gd name="T101" fmla="*/ 96 h 237"/>
              <a:gd name="T102" fmla="*/ 688 w 1319"/>
              <a:gd name="T103" fmla="*/ 46 h 237"/>
              <a:gd name="T104" fmla="*/ 769 w 1319"/>
              <a:gd name="T105" fmla="*/ 37 h 237"/>
              <a:gd name="T106" fmla="*/ 926 w 1319"/>
              <a:gd name="T107" fmla="*/ 46 h 237"/>
              <a:gd name="T108" fmla="*/ 986 w 1319"/>
              <a:gd name="T109" fmla="*/ 52 h 237"/>
              <a:gd name="T110" fmla="*/ 687 w 1319"/>
              <a:gd name="T111" fmla="*/ 41 h 237"/>
              <a:gd name="T112" fmla="*/ 689 w 1319"/>
              <a:gd name="T113" fmla="*/ 38 h 237"/>
              <a:gd name="T114" fmla="*/ 689 w 1319"/>
              <a:gd name="T115" fmla="*/ 45 h 237"/>
              <a:gd name="T116" fmla="*/ 688 w 1319"/>
              <a:gd name="T117" fmla="*/ 41 h 237"/>
              <a:gd name="T118" fmla="*/ 689 w 1319"/>
              <a:gd name="T119" fmla="*/ 41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19" h="237">
                <a:moveTo>
                  <a:pt x="686" y="40"/>
                </a:moveTo>
                <a:cubicBezTo>
                  <a:pt x="686" y="40"/>
                  <a:pt x="686" y="40"/>
                  <a:pt x="686" y="40"/>
                </a:cubicBezTo>
                <a:cubicBezTo>
                  <a:pt x="686" y="40"/>
                  <a:pt x="685" y="40"/>
                  <a:pt x="684" y="40"/>
                </a:cubicBezTo>
                <a:cubicBezTo>
                  <a:pt x="684" y="40"/>
                  <a:pt x="684" y="40"/>
                  <a:pt x="684" y="40"/>
                </a:cubicBezTo>
                <a:cubicBezTo>
                  <a:pt x="684" y="40"/>
                  <a:pt x="684" y="40"/>
                  <a:pt x="683" y="40"/>
                </a:cubicBezTo>
                <a:cubicBezTo>
                  <a:pt x="684" y="39"/>
                  <a:pt x="685" y="40"/>
                  <a:pt x="685" y="39"/>
                </a:cubicBezTo>
                <a:cubicBezTo>
                  <a:pt x="685" y="39"/>
                  <a:pt x="685" y="39"/>
                  <a:pt x="685" y="39"/>
                </a:cubicBezTo>
                <a:cubicBezTo>
                  <a:pt x="686" y="39"/>
                  <a:pt x="687" y="39"/>
                  <a:pt x="688" y="39"/>
                </a:cubicBezTo>
                <a:cubicBezTo>
                  <a:pt x="687" y="40"/>
                  <a:pt x="686" y="39"/>
                  <a:pt x="686" y="40"/>
                </a:cubicBezTo>
                <a:close/>
                <a:moveTo>
                  <a:pt x="684" y="48"/>
                </a:moveTo>
                <a:cubicBezTo>
                  <a:pt x="685" y="48"/>
                  <a:pt x="685" y="48"/>
                  <a:pt x="685" y="48"/>
                </a:cubicBezTo>
                <a:cubicBezTo>
                  <a:pt x="685" y="48"/>
                  <a:pt x="684" y="48"/>
                  <a:pt x="684" y="48"/>
                </a:cubicBezTo>
                <a:close/>
                <a:moveTo>
                  <a:pt x="685" y="46"/>
                </a:moveTo>
                <a:cubicBezTo>
                  <a:pt x="685" y="46"/>
                  <a:pt x="685" y="46"/>
                  <a:pt x="685" y="46"/>
                </a:cubicBezTo>
                <a:cubicBezTo>
                  <a:pt x="685" y="46"/>
                  <a:pt x="685" y="46"/>
                  <a:pt x="685" y="46"/>
                </a:cubicBezTo>
                <a:close/>
                <a:moveTo>
                  <a:pt x="686" y="40"/>
                </a:moveTo>
                <a:cubicBezTo>
                  <a:pt x="686" y="40"/>
                  <a:pt x="687" y="40"/>
                  <a:pt x="687" y="40"/>
                </a:cubicBezTo>
                <a:cubicBezTo>
                  <a:pt x="686" y="40"/>
                  <a:pt x="686" y="40"/>
                  <a:pt x="686" y="40"/>
                </a:cubicBezTo>
                <a:cubicBezTo>
                  <a:pt x="686" y="40"/>
                  <a:pt x="686" y="40"/>
                  <a:pt x="686" y="40"/>
                </a:cubicBezTo>
                <a:close/>
                <a:moveTo>
                  <a:pt x="686" y="43"/>
                </a:moveTo>
                <a:cubicBezTo>
                  <a:pt x="686" y="44"/>
                  <a:pt x="686" y="43"/>
                  <a:pt x="686" y="43"/>
                </a:cubicBezTo>
                <a:close/>
                <a:moveTo>
                  <a:pt x="689" y="38"/>
                </a:moveTo>
                <a:cubicBezTo>
                  <a:pt x="688" y="38"/>
                  <a:pt x="688" y="38"/>
                  <a:pt x="688" y="39"/>
                </a:cubicBezTo>
                <a:cubicBezTo>
                  <a:pt x="688" y="39"/>
                  <a:pt x="689" y="39"/>
                  <a:pt x="689" y="38"/>
                </a:cubicBezTo>
                <a:close/>
                <a:moveTo>
                  <a:pt x="685" y="46"/>
                </a:moveTo>
                <a:cubicBezTo>
                  <a:pt x="685" y="46"/>
                  <a:pt x="685" y="46"/>
                  <a:pt x="685" y="46"/>
                </a:cubicBezTo>
                <a:close/>
                <a:moveTo>
                  <a:pt x="685" y="45"/>
                </a:moveTo>
                <a:cubicBezTo>
                  <a:pt x="685" y="45"/>
                  <a:pt x="685" y="45"/>
                  <a:pt x="685" y="45"/>
                </a:cubicBezTo>
                <a:cubicBezTo>
                  <a:pt x="685" y="45"/>
                  <a:pt x="685" y="45"/>
                  <a:pt x="685" y="45"/>
                </a:cubicBezTo>
                <a:close/>
                <a:moveTo>
                  <a:pt x="1030" y="43"/>
                </a:moveTo>
                <a:cubicBezTo>
                  <a:pt x="1023" y="42"/>
                  <a:pt x="1012" y="41"/>
                  <a:pt x="1009" y="41"/>
                </a:cubicBezTo>
                <a:cubicBezTo>
                  <a:pt x="1019" y="42"/>
                  <a:pt x="1026" y="43"/>
                  <a:pt x="1030" y="43"/>
                </a:cubicBezTo>
                <a:close/>
                <a:moveTo>
                  <a:pt x="1122" y="54"/>
                </a:moveTo>
                <a:cubicBezTo>
                  <a:pt x="1109" y="53"/>
                  <a:pt x="1109" y="53"/>
                  <a:pt x="1109" y="53"/>
                </a:cubicBezTo>
                <a:cubicBezTo>
                  <a:pt x="1108" y="53"/>
                  <a:pt x="1118" y="54"/>
                  <a:pt x="1122" y="54"/>
                </a:cubicBezTo>
                <a:close/>
                <a:moveTo>
                  <a:pt x="1319" y="126"/>
                </a:moveTo>
                <a:cubicBezTo>
                  <a:pt x="1319" y="125"/>
                  <a:pt x="1319" y="125"/>
                  <a:pt x="1319" y="125"/>
                </a:cubicBezTo>
                <a:cubicBezTo>
                  <a:pt x="1319" y="124"/>
                  <a:pt x="1319" y="124"/>
                  <a:pt x="1319" y="124"/>
                </a:cubicBezTo>
                <a:cubicBezTo>
                  <a:pt x="1319" y="118"/>
                  <a:pt x="1316" y="112"/>
                  <a:pt x="1313" y="108"/>
                </a:cubicBezTo>
                <a:cubicBezTo>
                  <a:pt x="1309" y="103"/>
                  <a:pt x="1305" y="100"/>
                  <a:pt x="1301" y="97"/>
                </a:cubicBezTo>
                <a:cubicBezTo>
                  <a:pt x="1293" y="91"/>
                  <a:pt x="1285" y="88"/>
                  <a:pt x="1279" y="86"/>
                </a:cubicBezTo>
                <a:cubicBezTo>
                  <a:pt x="1280" y="86"/>
                  <a:pt x="1280" y="86"/>
                  <a:pt x="1278" y="85"/>
                </a:cubicBezTo>
                <a:cubicBezTo>
                  <a:pt x="1272" y="83"/>
                  <a:pt x="1269" y="82"/>
                  <a:pt x="1262" y="80"/>
                </a:cubicBezTo>
                <a:cubicBezTo>
                  <a:pt x="1239" y="73"/>
                  <a:pt x="1219" y="70"/>
                  <a:pt x="1199" y="67"/>
                </a:cubicBezTo>
                <a:cubicBezTo>
                  <a:pt x="1180" y="64"/>
                  <a:pt x="1162" y="61"/>
                  <a:pt x="1142" y="58"/>
                </a:cubicBezTo>
                <a:cubicBezTo>
                  <a:pt x="1137" y="58"/>
                  <a:pt x="1123" y="55"/>
                  <a:pt x="1119" y="55"/>
                </a:cubicBezTo>
                <a:cubicBezTo>
                  <a:pt x="1126" y="56"/>
                  <a:pt x="1135" y="57"/>
                  <a:pt x="1134" y="57"/>
                </a:cubicBezTo>
                <a:cubicBezTo>
                  <a:pt x="1122" y="56"/>
                  <a:pt x="1106" y="54"/>
                  <a:pt x="1098" y="53"/>
                </a:cubicBezTo>
                <a:cubicBezTo>
                  <a:pt x="1083" y="51"/>
                  <a:pt x="1076" y="50"/>
                  <a:pt x="1062" y="49"/>
                </a:cubicBezTo>
                <a:cubicBezTo>
                  <a:pt x="1059" y="48"/>
                  <a:pt x="1065" y="49"/>
                  <a:pt x="1058" y="48"/>
                </a:cubicBezTo>
                <a:cubicBezTo>
                  <a:pt x="1037" y="46"/>
                  <a:pt x="1027" y="45"/>
                  <a:pt x="1008" y="43"/>
                </a:cubicBezTo>
                <a:cubicBezTo>
                  <a:pt x="1003" y="43"/>
                  <a:pt x="980" y="41"/>
                  <a:pt x="974" y="41"/>
                </a:cubicBezTo>
                <a:cubicBezTo>
                  <a:pt x="968" y="40"/>
                  <a:pt x="980" y="41"/>
                  <a:pt x="975" y="41"/>
                </a:cubicBezTo>
                <a:cubicBezTo>
                  <a:pt x="927" y="38"/>
                  <a:pt x="927" y="38"/>
                  <a:pt x="927" y="38"/>
                </a:cubicBezTo>
                <a:cubicBezTo>
                  <a:pt x="923" y="38"/>
                  <a:pt x="920" y="38"/>
                  <a:pt x="914" y="38"/>
                </a:cubicBezTo>
                <a:cubicBezTo>
                  <a:pt x="909" y="37"/>
                  <a:pt x="915" y="37"/>
                  <a:pt x="908" y="37"/>
                </a:cubicBezTo>
                <a:cubicBezTo>
                  <a:pt x="902" y="37"/>
                  <a:pt x="913" y="38"/>
                  <a:pt x="912" y="38"/>
                </a:cubicBezTo>
                <a:cubicBezTo>
                  <a:pt x="903" y="37"/>
                  <a:pt x="905" y="38"/>
                  <a:pt x="900" y="38"/>
                </a:cubicBezTo>
                <a:cubicBezTo>
                  <a:pt x="888" y="37"/>
                  <a:pt x="880" y="37"/>
                  <a:pt x="869" y="37"/>
                </a:cubicBezTo>
                <a:cubicBezTo>
                  <a:pt x="835" y="36"/>
                  <a:pt x="835" y="36"/>
                  <a:pt x="835" y="36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786" y="36"/>
                  <a:pt x="786" y="36"/>
                  <a:pt x="786" y="36"/>
                </a:cubicBezTo>
                <a:cubicBezTo>
                  <a:pt x="781" y="36"/>
                  <a:pt x="790" y="36"/>
                  <a:pt x="782" y="36"/>
                </a:cubicBezTo>
                <a:cubicBezTo>
                  <a:pt x="749" y="36"/>
                  <a:pt x="716" y="37"/>
                  <a:pt x="692" y="38"/>
                </a:cubicBezTo>
                <a:cubicBezTo>
                  <a:pt x="729" y="36"/>
                  <a:pt x="757" y="36"/>
                  <a:pt x="790" y="36"/>
                </a:cubicBezTo>
                <a:cubicBezTo>
                  <a:pt x="795" y="36"/>
                  <a:pt x="804" y="36"/>
                  <a:pt x="809" y="36"/>
                </a:cubicBezTo>
                <a:cubicBezTo>
                  <a:pt x="811" y="36"/>
                  <a:pt x="804" y="36"/>
                  <a:pt x="811" y="36"/>
                </a:cubicBezTo>
                <a:cubicBezTo>
                  <a:pt x="818" y="36"/>
                  <a:pt x="818" y="36"/>
                  <a:pt x="818" y="36"/>
                </a:cubicBezTo>
                <a:cubicBezTo>
                  <a:pt x="814" y="36"/>
                  <a:pt x="821" y="36"/>
                  <a:pt x="823" y="37"/>
                </a:cubicBezTo>
                <a:cubicBezTo>
                  <a:pt x="851" y="37"/>
                  <a:pt x="873" y="37"/>
                  <a:pt x="898" y="38"/>
                </a:cubicBezTo>
                <a:cubicBezTo>
                  <a:pt x="902" y="38"/>
                  <a:pt x="894" y="38"/>
                  <a:pt x="900" y="38"/>
                </a:cubicBezTo>
                <a:cubicBezTo>
                  <a:pt x="927" y="39"/>
                  <a:pt x="927" y="39"/>
                  <a:pt x="927" y="39"/>
                </a:cubicBezTo>
                <a:cubicBezTo>
                  <a:pt x="930" y="40"/>
                  <a:pt x="937" y="40"/>
                  <a:pt x="933" y="40"/>
                </a:cubicBezTo>
                <a:cubicBezTo>
                  <a:pt x="901" y="38"/>
                  <a:pt x="856" y="37"/>
                  <a:pt x="817" y="37"/>
                </a:cubicBezTo>
                <a:cubicBezTo>
                  <a:pt x="806" y="37"/>
                  <a:pt x="793" y="37"/>
                  <a:pt x="787" y="37"/>
                </a:cubicBezTo>
                <a:cubicBezTo>
                  <a:pt x="804" y="37"/>
                  <a:pt x="818" y="37"/>
                  <a:pt x="833" y="38"/>
                </a:cubicBezTo>
                <a:cubicBezTo>
                  <a:pt x="853" y="38"/>
                  <a:pt x="874" y="38"/>
                  <a:pt x="893" y="39"/>
                </a:cubicBezTo>
                <a:cubicBezTo>
                  <a:pt x="906" y="40"/>
                  <a:pt x="906" y="40"/>
                  <a:pt x="906" y="40"/>
                </a:cubicBezTo>
                <a:cubicBezTo>
                  <a:pt x="920" y="40"/>
                  <a:pt x="920" y="40"/>
                  <a:pt x="920" y="40"/>
                </a:cubicBezTo>
                <a:cubicBezTo>
                  <a:pt x="929" y="41"/>
                  <a:pt x="929" y="41"/>
                  <a:pt x="929" y="41"/>
                </a:cubicBezTo>
                <a:cubicBezTo>
                  <a:pt x="937" y="41"/>
                  <a:pt x="944" y="41"/>
                  <a:pt x="953" y="42"/>
                </a:cubicBezTo>
                <a:cubicBezTo>
                  <a:pt x="968" y="43"/>
                  <a:pt x="983" y="44"/>
                  <a:pt x="999" y="46"/>
                </a:cubicBezTo>
                <a:cubicBezTo>
                  <a:pt x="1002" y="46"/>
                  <a:pt x="1001" y="46"/>
                  <a:pt x="997" y="46"/>
                </a:cubicBezTo>
                <a:cubicBezTo>
                  <a:pt x="977" y="44"/>
                  <a:pt x="974" y="44"/>
                  <a:pt x="954" y="43"/>
                </a:cubicBezTo>
                <a:cubicBezTo>
                  <a:pt x="956" y="43"/>
                  <a:pt x="958" y="43"/>
                  <a:pt x="957" y="43"/>
                </a:cubicBezTo>
                <a:cubicBezTo>
                  <a:pt x="951" y="43"/>
                  <a:pt x="949" y="42"/>
                  <a:pt x="945" y="42"/>
                </a:cubicBezTo>
                <a:cubicBezTo>
                  <a:pt x="960" y="43"/>
                  <a:pt x="958" y="43"/>
                  <a:pt x="953" y="43"/>
                </a:cubicBezTo>
                <a:cubicBezTo>
                  <a:pt x="916" y="41"/>
                  <a:pt x="870" y="39"/>
                  <a:pt x="840" y="39"/>
                </a:cubicBezTo>
                <a:cubicBezTo>
                  <a:pt x="836" y="39"/>
                  <a:pt x="834" y="39"/>
                  <a:pt x="829" y="39"/>
                </a:cubicBezTo>
                <a:cubicBezTo>
                  <a:pt x="794" y="38"/>
                  <a:pt x="755" y="38"/>
                  <a:pt x="718" y="40"/>
                </a:cubicBezTo>
                <a:cubicBezTo>
                  <a:pt x="761" y="39"/>
                  <a:pt x="805" y="38"/>
                  <a:pt x="854" y="39"/>
                </a:cubicBezTo>
                <a:cubicBezTo>
                  <a:pt x="856" y="39"/>
                  <a:pt x="854" y="39"/>
                  <a:pt x="859" y="40"/>
                </a:cubicBezTo>
                <a:cubicBezTo>
                  <a:pt x="880" y="40"/>
                  <a:pt x="904" y="41"/>
                  <a:pt x="920" y="42"/>
                </a:cubicBezTo>
                <a:cubicBezTo>
                  <a:pt x="941" y="44"/>
                  <a:pt x="941" y="44"/>
                  <a:pt x="941" y="44"/>
                </a:cubicBezTo>
                <a:cubicBezTo>
                  <a:pt x="993" y="47"/>
                  <a:pt x="1030" y="51"/>
                  <a:pt x="1079" y="57"/>
                </a:cubicBezTo>
                <a:cubicBezTo>
                  <a:pt x="1079" y="57"/>
                  <a:pt x="1082" y="57"/>
                  <a:pt x="1084" y="57"/>
                </a:cubicBezTo>
                <a:cubicBezTo>
                  <a:pt x="1073" y="57"/>
                  <a:pt x="1073" y="57"/>
                  <a:pt x="1073" y="57"/>
                </a:cubicBezTo>
                <a:cubicBezTo>
                  <a:pt x="1049" y="54"/>
                  <a:pt x="1049" y="54"/>
                  <a:pt x="1049" y="54"/>
                </a:cubicBezTo>
                <a:cubicBezTo>
                  <a:pt x="1008" y="50"/>
                  <a:pt x="950" y="45"/>
                  <a:pt x="898" y="43"/>
                </a:cubicBezTo>
                <a:cubicBezTo>
                  <a:pt x="892" y="43"/>
                  <a:pt x="897" y="43"/>
                  <a:pt x="901" y="44"/>
                </a:cubicBezTo>
                <a:cubicBezTo>
                  <a:pt x="926" y="45"/>
                  <a:pt x="948" y="46"/>
                  <a:pt x="975" y="48"/>
                </a:cubicBezTo>
                <a:cubicBezTo>
                  <a:pt x="984" y="50"/>
                  <a:pt x="974" y="49"/>
                  <a:pt x="954" y="48"/>
                </a:cubicBezTo>
                <a:cubicBezTo>
                  <a:pt x="937" y="47"/>
                  <a:pt x="914" y="45"/>
                  <a:pt x="893" y="45"/>
                </a:cubicBezTo>
                <a:cubicBezTo>
                  <a:pt x="871" y="44"/>
                  <a:pt x="851" y="43"/>
                  <a:pt x="841" y="43"/>
                </a:cubicBezTo>
                <a:cubicBezTo>
                  <a:pt x="791" y="42"/>
                  <a:pt x="742" y="43"/>
                  <a:pt x="693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8" y="45"/>
                  <a:pt x="688" y="45"/>
                  <a:pt x="688" y="45"/>
                </a:cubicBezTo>
                <a:cubicBezTo>
                  <a:pt x="686" y="45"/>
                  <a:pt x="686" y="45"/>
                  <a:pt x="686" y="45"/>
                </a:cubicBezTo>
                <a:cubicBezTo>
                  <a:pt x="686" y="45"/>
                  <a:pt x="687" y="45"/>
                  <a:pt x="688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ubicBezTo>
                  <a:pt x="692" y="45"/>
                  <a:pt x="692" y="45"/>
                  <a:pt x="692" y="45"/>
                </a:cubicBezTo>
                <a:cubicBezTo>
                  <a:pt x="701" y="45"/>
                  <a:pt x="701" y="45"/>
                  <a:pt x="701" y="45"/>
                </a:cubicBezTo>
                <a:cubicBezTo>
                  <a:pt x="701" y="45"/>
                  <a:pt x="703" y="44"/>
                  <a:pt x="707" y="44"/>
                </a:cubicBezTo>
                <a:cubicBezTo>
                  <a:pt x="756" y="43"/>
                  <a:pt x="811" y="43"/>
                  <a:pt x="855" y="43"/>
                </a:cubicBezTo>
                <a:cubicBezTo>
                  <a:pt x="873" y="44"/>
                  <a:pt x="908" y="45"/>
                  <a:pt x="926" y="47"/>
                </a:cubicBezTo>
                <a:cubicBezTo>
                  <a:pt x="922" y="47"/>
                  <a:pt x="907" y="46"/>
                  <a:pt x="888" y="46"/>
                </a:cubicBezTo>
                <a:cubicBezTo>
                  <a:pt x="907" y="46"/>
                  <a:pt x="925" y="48"/>
                  <a:pt x="941" y="49"/>
                </a:cubicBezTo>
                <a:cubicBezTo>
                  <a:pt x="955" y="49"/>
                  <a:pt x="978" y="51"/>
                  <a:pt x="985" y="52"/>
                </a:cubicBezTo>
                <a:cubicBezTo>
                  <a:pt x="986" y="52"/>
                  <a:pt x="984" y="52"/>
                  <a:pt x="985" y="52"/>
                </a:cubicBezTo>
                <a:cubicBezTo>
                  <a:pt x="986" y="52"/>
                  <a:pt x="996" y="53"/>
                  <a:pt x="997" y="53"/>
                </a:cubicBezTo>
                <a:cubicBezTo>
                  <a:pt x="1004" y="53"/>
                  <a:pt x="1003" y="53"/>
                  <a:pt x="1011" y="54"/>
                </a:cubicBezTo>
                <a:cubicBezTo>
                  <a:pt x="1022" y="55"/>
                  <a:pt x="1022" y="55"/>
                  <a:pt x="1029" y="56"/>
                </a:cubicBezTo>
                <a:cubicBezTo>
                  <a:pt x="1067" y="59"/>
                  <a:pt x="1104" y="64"/>
                  <a:pt x="1142" y="69"/>
                </a:cubicBezTo>
                <a:cubicBezTo>
                  <a:pt x="1154" y="71"/>
                  <a:pt x="1154" y="71"/>
                  <a:pt x="1154" y="71"/>
                </a:cubicBezTo>
                <a:cubicBezTo>
                  <a:pt x="1158" y="72"/>
                  <a:pt x="1155" y="72"/>
                  <a:pt x="1159" y="72"/>
                </a:cubicBezTo>
                <a:cubicBezTo>
                  <a:pt x="1162" y="73"/>
                  <a:pt x="1161" y="72"/>
                  <a:pt x="1165" y="73"/>
                </a:cubicBezTo>
                <a:cubicBezTo>
                  <a:pt x="1179" y="75"/>
                  <a:pt x="1196" y="78"/>
                  <a:pt x="1211" y="81"/>
                </a:cubicBezTo>
                <a:cubicBezTo>
                  <a:pt x="1229" y="84"/>
                  <a:pt x="1249" y="88"/>
                  <a:pt x="1267" y="94"/>
                </a:cubicBezTo>
                <a:cubicBezTo>
                  <a:pt x="1275" y="97"/>
                  <a:pt x="1284" y="101"/>
                  <a:pt x="1291" y="105"/>
                </a:cubicBezTo>
                <a:cubicBezTo>
                  <a:pt x="1298" y="109"/>
                  <a:pt x="1303" y="114"/>
                  <a:pt x="1305" y="119"/>
                </a:cubicBezTo>
                <a:cubicBezTo>
                  <a:pt x="1306" y="122"/>
                  <a:pt x="1306" y="121"/>
                  <a:pt x="1306" y="121"/>
                </a:cubicBezTo>
                <a:cubicBezTo>
                  <a:pt x="1306" y="121"/>
                  <a:pt x="1306" y="121"/>
                  <a:pt x="1307" y="124"/>
                </a:cubicBezTo>
                <a:cubicBezTo>
                  <a:pt x="1307" y="125"/>
                  <a:pt x="1307" y="126"/>
                  <a:pt x="1307" y="126"/>
                </a:cubicBezTo>
                <a:cubicBezTo>
                  <a:pt x="1307" y="127"/>
                  <a:pt x="1306" y="127"/>
                  <a:pt x="1306" y="128"/>
                </a:cubicBezTo>
                <a:cubicBezTo>
                  <a:pt x="1304" y="130"/>
                  <a:pt x="1302" y="132"/>
                  <a:pt x="1300" y="134"/>
                </a:cubicBezTo>
                <a:cubicBezTo>
                  <a:pt x="1296" y="138"/>
                  <a:pt x="1291" y="142"/>
                  <a:pt x="1285" y="145"/>
                </a:cubicBezTo>
                <a:cubicBezTo>
                  <a:pt x="1274" y="152"/>
                  <a:pt x="1262" y="158"/>
                  <a:pt x="1250" y="163"/>
                </a:cubicBezTo>
                <a:cubicBezTo>
                  <a:pt x="1247" y="164"/>
                  <a:pt x="1244" y="165"/>
                  <a:pt x="1241" y="166"/>
                </a:cubicBezTo>
                <a:cubicBezTo>
                  <a:pt x="1231" y="169"/>
                  <a:pt x="1231" y="169"/>
                  <a:pt x="1231" y="169"/>
                </a:cubicBezTo>
                <a:cubicBezTo>
                  <a:pt x="1224" y="171"/>
                  <a:pt x="1218" y="173"/>
                  <a:pt x="1211" y="175"/>
                </a:cubicBezTo>
                <a:cubicBezTo>
                  <a:pt x="1198" y="178"/>
                  <a:pt x="1184" y="182"/>
                  <a:pt x="1171" y="185"/>
                </a:cubicBezTo>
                <a:cubicBezTo>
                  <a:pt x="1167" y="186"/>
                  <a:pt x="1170" y="185"/>
                  <a:pt x="1164" y="186"/>
                </a:cubicBezTo>
                <a:cubicBezTo>
                  <a:pt x="1156" y="188"/>
                  <a:pt x="1158" y="188"/>
                  <a:pt x="1152" y="189"/>
                </a:cubicBezTo>
                <a:cubicBezTo>
                  <a:pt x="1147" y="190"/>
                  <a:pt x="1144" y="191"/>
                  <a:pt x="1141" y="191"/>
                </a:cubicBezTo>
                <a:cubicBezTo>
                  <a:pt x="1110" y="197"/>
                  <a:pt x="1078" y="201"/>
                  <a:pt x="1045" y="205"/>
                </a:cubicBezTo>
                <a:cubicBezTo>
                  <a:pt x="1013" y="208"/>
                  <a:pt x="980" y="210"/>
                  <a:pt x="947" y="213"/>
                </a:cubicBezTo>
                <a:cubicBezTo>
                  <a:pt x="885" y="217"/>
                  <a:pt x="823" y="220"/>
                  <a:pt x="765" y="221"/>
                </a:cubicBezTo>
                <a:cubicBezTo>
                  <a:pt x="719" y="222"/>
                  <a:pt x="675" y="223"/>
                  <a:pt x="633" y="222"/>
                </a:cubicBezTo>
                <a:cubicBezTo>
                  <a:pt x="578" y="222"/>
                  <a:pt x="530" y="221"/>
                  <a:pt x="478" y="219"/>
                </a:cubicBezTo>
                <a:cubicBezTo>
                  <a:pt x="441" y="218"/>
                  <a:pt x="400" y="216"/>
                  <a:pt x="368" y="214"/>
                </a:cubicBezTo>
                <a:cubicBezTo>
                  <a:pt x="350" y="214"/>
                  <a:pt x="350" y="214"/>
                  <a:pt x="350" y="214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296" y="210"/>
                  <a:pt x="270" y="209"/>
                  <a:pt x="244" y="206"/>
                </a:cubicBezTo>
                <a:cubicBezTo>
                  <a:pt x="215" y="204"/>
                  <a:pt x="188" y="201"/>
                  <a:pt x="160" y="198"/>
                </a:cubicBezTo>
                <a:cubicBezTo>
                  <a:pt x="144" y="196"/>
                  <a:pt x="129" y="194"/>
                  <a:pt x="114" y="191"/>
                </a:cubicBezTo>
                <a:cubicBezTo>
                  <a:pt x="103" y="189"/>
                  <a:pt x="93" y="187"/>
                  <a:pt x="82" y="185"/>
                </a:cubicBezTo>
                <a:cubicBezTo>
                  <a:pt x="68" y="182"/>
                  <a:pt x="53" y="178"/>
                  <a:pt x="40" y="172"/>
                </a:cubicBezTo>
                <a:cubicBezTo>
                  <a:pt x="33" y="170"/>
                  <a:pt x="26" y="166"/>
                  <a:pt x="22" y="163"/>
                </a:cubicBezTo>
                <a:cubicBezTo>
                  <a:pt x="17" y="159"/>
                  <a:pt x="14" y="154"/>
                  <a:pt x="14" y="149"/>
                </a:cubicBezTo>
                <a:cubicBezTo>
                  <a:pt x="14" y="144"/>
                  <a:pt x="19" y="137"/>
                  <a:pt x="26" y="131"/>
                </a:cubicBezTo>
                <a:cubicBezTo>
                  <a:pt x="33" y="126"/>
                  <a:pt x="41" y="121"/>
                  <a:pt x="50" y="117"/>
                </a:cubicBezTo>
                <a:cubicBezTo>
                  <a:pt x="67" y="108"/>
                  <a:pt x="85" y="101"/>
                  <a:pt x="103" y="95"/>
                </a:cubicBezTo>
                <a:cubicBezTo>
                  <a:pt x="144" y="82"/>
                  <a:pt x="195" y="70"/>
                  <a:pt x="235" y="61"/>
                </a:cubicBezTo>
                <a:cubicBezTo>
                  <a:pt x="268" y="55"/>
                  <a:pt x="302" y="49"/>
                  <a:pt x="340" y="44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407" y="35"/>
                  <a:pt x="471" y="28"/>
                  <a:pt x="517" y="25"/>
                </a:cubicBezTo>
                <a:cubicBezTo>
                  <a:pt x="534" y="24"/>
                  <a:pt x="549" y="23"/>
                  <a:pt x="565" y="22"/>
                </a:cubicBezTo>
                <a:cubicBezTo>
                  <a:pt x="583" y="21"/>
                  <a:pt x="599" y="20"/>
                  <a:pt x="616" y="19"/>
                </a:cubicBezTo>
                <a:cubicBezTo>
                  <a:pt x="632" y="19"/>
                  <a:pt x="632" y="19"/>
                  <a:pt x="632" y="19"/>
                </a:cubicBezTo>
                <a:cubicBezTo>
                  <a:pt x="649" y="18"/>
                  <a:pt x="666" y="17"/>
                  <a:pt x="684" y="17"/>
                </a:cubicBezTo>
                <a:cubicBezTo>
                  <a:pt x="712" y="16"/>
                  <a:pt x="742" y="16"/>
                  <a:pt x="774" y="16"/>
                </a:cubicBezTo>
                <a:cubicBezTo>
                  <a:pt x="799" y="16"/>
                  <a:pt x="836" y="16"/>
                  <a:pt x="864" y="16"/>
                </a:cubicBezTo>
                <a:cubicBezTo>
                  <a:pt x="912" y="18"/>
                  <a:pt x="961" y="19"/>
                  <a:pt x="1010" y="23"/>
                </a:cubicBezTo>
                <a:cubicBezTo>
                  <a:pt x="1026" y="24"/>
                  <a:pt x="1041" y="26"/>
                  <a:pt x="1058" y="27"/>
                </a:cubicBezTo>
                <a:cubicBezTo>
                  <a:pt x="1075" y="29"/>
                  <a:pt x="1096" y="31"/>
                  <a:pt x="1117" y="35"/>
                </a:cubicBezTo>
                <a:cubicBezTo>
                  <a:pt x="1123" y="36"/>
                  <a:pt x="1123" y="36"/>
                  <a:pt x="1123" y="36"/>
                </a:cubicBezTo>
                <a:cubicBezTo>
                  <a:pt x="1123" y="36"/>
                  <a:pt x="1123" y="36"/>
                  <a:pt x="1123" y="36"/>
                </a:cubicBezTo>
                <a:cubicBezTo>
                  <a:pt x="1124" y="36"/>
                  <a:pt x="1124" y="36"/>
                  <a:pt x="1124" y="36"/>
                </a:cubicBezTo>
                <a:cubicBezTo>
                  <a:pt x="1125" y="36"/>
                  <a:pt x="1125" y="36"/>
                  <a:pt x="1125" y="36"/>
                </a:cubicBezTo>
                <a:cubicBezTo>
                  <a:pt x="1125" y="36"/>
                  <a:pt x="1127" y="36"/>
                  <a:pt x="1127" y="37"/>
                </a:cubicBezTo>
                <a:cubicBezTo>
                  <a:pt x="1127" y="38"/>
                  <a:pt x="1128" y="36"/>
                  <a:pt x="1129" y="37"/>
                </a:cubicBezTo>
                <a:cubicBezTo>
                  <a:pt x="1129" y="37"/>
                  <a:pt x="1129" y="37"/>
                  <a:pt x="1129" y="38"/>
                </a:cubicBezTo>
                <a:cubicBezTo>
                  <a:pt x="1129" y="38"/>
                  <a:pt x="1129" y="38"/>
                  <a:pt x="1130" y="38"/>
                </a:cubicBezTo>
                <a:cubicBezTo>
                  <a:pt x="1130" y="38"/>
                  <a:pt x="1130" y="39"/>
                  <a:pt x="1131" y="39"/>
                </a:cubicBezTo>
                <a:cubicBezTo>
                  <a:pt x="1131" y="39"/>
                  <a:pt x="1131" y="39"/>
                  <a:pt x="1131" y="39"/>
                </a:cubicBezTo>
                <a:cubicBezTo>
                  <a:pt x="1132" y="39"/>
                  <a:pt x="1132" y="39"/>
                  <a:pt x="1133" y="39"/>
                </a:cubicBezTo>
                <a:cubicBezTo>
                  <a:pt x="1133" y="39"/>
                  <a:pt x="1134" y="39"/>
                  <a:pt x="1134" y="39"/>
                </a:cubicBezTo>
                <a:cubicBezTo>
                  <a:pt x="1135" y="39"/>
                  <a:pt x="1135" y="39"/>
                  <a:pt x="1135" y="39"/>
                </a:cubicBezTo>
                <a:cubicBezTo>
                  <a:pt x="1136" y="39"/>
                  <a:pt x="1136" y="39"/>
                  <a:pt x="1137" y="38"/>
                </a:cubicBezTo>
                <a:cubicBezTo>
                  <a:pt x="1137" y="38"/>
                  <a:pt x="1138" y="38"/>
                  <a:pt x="1138" y="38"/>
                </a:cubicBezTo>
                <a:cubicBezTo>
                  <a:pt x="1138" y="38"/>
                  <a:pt x="1139" y="38"/>
                  <a:pt x="1139" y="38"/>
                </a:cubicBezTo>
                <a:cubicBezTo>
                  <a:pt x="1140" y="37"/>
                  <a:pt x="1141" y="36"/>
                  <a:pt x="1142" y="36"/>
                </a:cubicBezTo>
                <a:cubicBezTo>
                  <a:pt x="1142" y="36"/>
                  <a:pt x="1142" y="35"/>
                  <a:pt x="1143" y="35"/>
                </a:cubicBezTo>
                <a:cubicBezTo>
                  <a:pt x="1143" y="35"/>
                  <a:pt x="1143" y="35"/>
                  <a:pt x="1143" y="35"/>
                </a:cubicBezTo>
                <a:cubicBezTo>
                  <a:pt x="1143" y="34"/>
                  <a:pt x="1143" y="33"/>
                  <a:pt x="1144" y="33"/>
                </a:cubicBezTo>
                <a:cubicBezTo>
                  <a:pt x="1144" y="33"/>
                  <a:pt x="1144" y="33"/>
                  <a:pt x="1144" y="33"/>
                </a:cubicBezTo>
                <a:cubicBezTo>
                  <a:pt x="1144" y="32"/>
                  <a:pt x="1144" y="31"/>
                  <a:pt x="1144" y="30"/>
                </a:cubicBezTo>
                <a:cubicBezTo>
                  <a:pt x="1144" y="29"/>
                  <a:pt x="1144" y="28"/>
                  <a:pt x="1144" y="28"/>
                </a:cubicBezTo>
                <a:cubicBezTo>
                  <a:pt x="1144" y="28"/>
                  <a:pt x="1144" y="27"/>
                  <a:pt x="1144" y="27"/>
                </a:cubicBezTo>
                <a:cubicBezTo>
                  <a:pt x="1144" y="26"/>
                  <a:pt x="1143" y="26"/>
                  <a:pt x="1143" y="26"/>
                </a:cubicBezTo>
                <a:cubicBezTo>
                  <a:pt x="1143" y="25"/>
                  <a:pt x="1143" y="25"/>
                  <a:pt x="1143" y="25"/>
                </a:cubicBezTo>
                <a:cubicBezTo>
                  <a:pt x="1143" y="25"/>
                  <a:pt x="1142" y="24"/>
                  <a:pt x="1142" y="24"/>
                </a:cubicBezTo>
                <a:cubicBezTo>
                  <a:pt x="1142" y="24"/>
                  <a:pt x="1142" y="24"/>
                  <a:pt x="1142" y="24"/>
                </a:cubicBezTo>
                <a:cubicBezTo>
                  <a:pt x="1141" y="23"/>
                  <a:pt x="1141" y="22"/>
                  <a:pt x="1140" y="22"/>
                </a:cubicBezTo>
                <a:cubicBezTo>
                  <a:pt x="1140" y="22"/>
                  <a:pt x="1139" y="21"/>
                  <a:pt x="1139" y="21"/>
                </a:cubicBezTo>
                <a:cubicBezTo>
                  <a:pt x="1138" y="21"/>
                  <a:pt x="1137" y="21"/>
                  <a:pt x="1137" y="20"/>
                </a:cubicBezTo>
                <a:cubicBezTo>
                  <a:pt x="1137" y="20"/>
                  <a:pt x="1137" y="20"/>
                  <a:pt x="1137" y="20"/>
                </a:cubicBezTo>
                <a:cubicBezTo>
                  <a:pt x="1137" y="20"/>
                  <a:pt x="1136" y="20"/>
                  <a:pt x="1136" y="20"/>
                </a:cubicBezTo>
                <a:cubicBezTo>
                  <a:pt x="1136" y="20"/>
                  <a:pt x="1135" y="20"/>
                  <a:pt x="1135" y="20"/>
                </a:cubicBezTo>
                <a:cubicBezTo>
                  <a:pt x="1135" y="20"/>
                  <a:pt x="1134" y="19"/>
                  <a:pt x="1134" y="19"/>
                </a:cubicBezTo>
                <a:cubicBezTo>
                  <a:pt x="1134" y="19"/>
                  <a:pt x="1134" y="20"/>
                  <a:pt x="1133" y="20"/>
                </a:cubicBezTo>
                <a:cubicBezTo>
                  <a:pt x="1133" y="20"/>
                  <a:pt x="1132" y="19"/>
                  <a:pt x="1132" y="19"/>
                </a:cubicBezTo>
                <a:cubicBezTo>
                  <a:pt x="1131" y="19"/>
                  <a:pt x="1131" y="19"/>
                  <a:pt x="1131" y="19"/>
                </a:cubicBezTo>
                <a:cubicBezTo>
                  <a:pt x="1131" y="19"/>
                  <a:pt x="1130" y="19"/>
                  <a:pt x="1130" y="20"/>
                </a:cubicBezTo>
                <a:cubicBezTo>
                  <a:pt x="1130" y="20"/>
                  <a:pt x="1128" y="19"/>
                  <a:pt x="1127" y="20"/>
                </a:cubicBezTo>
                <a:cubicBezTo>
                  <a:pt x="1127" y="19"/>
                  <a:pt x="1127" y="19"/>
                  <a:pt x="1126" y="19"/>
                </a:cubicBezTo>
                <a:cubicBezTo>
                  <a:pt x="1126" y="19"/>
                  <a:pt x="1126" y="19"/>
                  <a:pt x="1126" y="19"/>
                </a:cubicBezTo>
                <a:cubicBezTo>
                  <a:pt x="1126" y="19"/>
                  <a:pt x="1126" y="19"/>
                  <a:pt x="1126" y="19"/>
                </a:cubicBezTo>
                <a:cubicBezTo>
                  <a:pt x="1122" y="19"/>
                  <a:pt x="1122" y="19"/>
                  <a:pt x="1122" y="19"/>
                </a:cubicBezTo>
                <a:cubicBezTo>
                  <a:pt x="1103" y="16"/>
                  <a:pt x="1103" y="16"/>
                  <a:pt x="1103" y="16"/>
                </a:cubicBezTo>
                <a:cubicBezTo>
                  <a:pt x="1098" y="15"/>
                  <a:pt x="1092" y="15"/>
                  <a:pt x="1087" y="14"/>
                </a:cubicBezTo>
                <a:cubicBezTo>
                  <a:pt x="1078" y="13"/>
                  <a:pt x="1067" y="12"/>
                  <a:pt x="1056" y="11"/>
                </a:cubicBezTo>
                <a:cubicBezTo>
                  <a:pt x="1037" y="9"/>
                  <a:pt x="1021" y="8"/>
                  <a:pt x="1005" y="7"/>
                </a:cubicBezTo>
                <a:cubicBezTo>
                  <a:pt x="981" y="5"/>
                  <a:pt x="964" y="4"/>
                  <a:pt x="944" y="3"/>
                </a:cubicBezTo>
                <a:cubicBezTo>
                  <a:pt x="920" y="2"/>
                  <a:pt x="920" y="2"/>
                  <a:pt x="920" y="2"/>
                </a:cubicBezTo>
                <a:cubicBezTo>
                  <a:pt x="898" y="2"/>
                  <a:pt x="898" y="2"/>
                  <a:pt x="898" y="2"/>
                </a:cubicBezTo>
                <a:cubicBezTo>
                  <a:pt x="875" y="1"/>
                  <a:pt x="875" y="1"/>
                  <a:pt x="875" y="1"/>
                </a:cubicBezTo>
                <a:cubicBezTo>
                  <a:pt x="860" y="1"/>
                  <a:pt x="860" y="1"/>
                  <a:pt x="860" y="1"/>
                </a:cubicBezTo>
                <a:cubicBezTo>
                  <a:pt x="844" y="0"/>
                  <a:pt x="844" y="0"/>
                  <a:pt x="844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00" y="0"/>
                  <a:pt x="773" y="0"/>
                  <a:pt x="750" y="1"/>
                </a:cubicBezTo>
                <a:cubicBezTo>
                  <a:pt x="708" y="1"/>
                  <a:pt x="671" y="2"/>
                  <a:pt x="622" y="4"/>
                </a:cubicBezTo>
                <a:cubicBezTo>
                  <a:pt x="587" y="6"/>
                  <a:pt x="587" y="6"/>
                  <a:pt x="587" y="6"/>
                </a:cubicBezTo>
                <a:cubicBezTo>
                  <a:pt x="584" y="6"/>
                  <a:pt x="584" y="6"/>
                  <a:pt x="580" y="6"/>
                </a:cubicBezTo>
                <a:cubicBezTo>
                  <a:pt x="554" y="7"/>
                  <a:pt x="527" y="10"/>
                  <a:pt x="500" y="11"/>
                </a:cubicBezTo>
                <a:cubicBezTo>
                  <a:pt x="497" y="12"/>
                  <a:pt x="497" y="12"/>
                  <a:pt x="497" y="12"/>
                </a:cubicBezTo>
                <a:cubicBezTo>
                  <a:pt x="460" y="14"/>
                  <a:pt x="414" y="19"/>
                  <a:pt x="385" y="23"/>
                </a:cubicBezTo>
                <a:cubicBezTo>
                  <a:pt x="363" y="25"/>
                  <a:pt x="337" y="29"/>
                  <a:pt x="309" y="33"/>
                </a:cubicBezTo>
                <a:cubicBezTo>
                  <a:pt x="297" y="35"/>
                  <a:pt x="284" y="37"/>
                  <a:pt x="272" y="39"/>
                </a:cubicBezTo>
                <a:cubicBezTo>
                  <a:pt x="249" y="44"/>
                  <a:pt x="218" y="50"/>
                  <a:pt x="196" y="55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64" y="63"/>
                  <a:pt x="152" y="66"/>
                  <a:pt x="139" y="69"/>
                </a:cubicBezTo>
                <a:cubicBezTo>
                  <a:pt x="115" y="76"/>
                  <a:pt x="89" y="84"/>
                  <a:pt x="65" y="94"/>
                </a:cubicBezTo>
                <a:cubicBezTo>
                  <a:pt x="53" y="99"/>
                  <a:pt x="41" y="104"/>
                  <a:pt x="30" y="111"/>
                </a:cubicBezTo>
                <a:cubicBezTo>
                  <a:pt x="25" y="114"/>
                  <a:pt x="19" y="118"/>
                  <a:pt x="15" y="122"/>
                </a:cubicBezTo>
                <a:cubicBezTo>
                  <a:pt x="10" y="127"/>
                  <a:pt x="5" y="131"/>
                  <a:pt x="2" y="138"/>
                </a:cubicBezTo>
                <a:cubicBezTo>
                  <a:pt x="1" y="142"/>
                  <a:pt x="0" y="146"/>
                  <a:pt x="0" y="151"/>
                </a:cubicBezTo>
                <a:cubicBezTo>
                  <a:pt x="0" y="155"/>
                  <a:pt x="1" y="159"/>
                  <a:pt x="3" y="163"/>
                </a:cubicBezTo>
                <a:cubicBezTo>
                  <a:pt x="4" y="165"/>
                  <a:pt x="6" y="166"/>
                  <a:pt x="7" y="168"/>
                </a:cubicBezTo>
                <a:cubicBezTo>
                  <a:pt x="8" y="169"/>
                  <a:pt x="10" y="171"/>
                  <a:pt x="11" y="172"/>
                </a:cubicBezTo>
                <a:cubicBezTo>
                  <a:pt x="14" y="175"/>
                  <a:pt x="17" y="177"/>
                  <a:pt x="21" y="179"/>
                </a:cubicBezTo>
                <a:cubicBezTo>
                  <a:pt x="33" y="186"/>
                  <a:pt x="45" y="190"/>
                  <a:pt x="58" y="193"/>
                </a:cubicBezTo>
                <a:cubicBezTo>
                  <a:pt x="70" y="197"/>
                  <a:pt x="83" y="200"/>
                  <a:pt x="95" y="202"/>
                </a:cubicBezTo>
                <a:cubicBezTo>
                  <a:pt x="101" y="203"/>
                  <a:pt x="108" y="204"/>
                  <a:pt x="113" y="205"/>
                </a:cubicBezTo>
                <a:cubicBezTo>
                  <a:pt x="128" y="208"/>
                  <a:pt x="142" y="210"/>
                  <a:pt x="158" y="212"/>
                </a:cubicBezTo>
                <a:cubicBezTo>
                  <a:pt x="197" y="217"/>
                  <a:pt x="236" y="220"/>
                  <a:pt x="272" y="223"/>
                </a:cubicBezTo>
                <a:cubicBezTo>
                  <a:pt x="318" y="226"/>
                  <a:pt x="386" y="230"/>
                  <a:pt x="440" y="232"/>
                </a:cubicBezTo>
                <a:cubicBezTo>
                  <a:pt x="452" y="232"/>
                  <a:pt x="464" y="233"/>
                  <a:pt x="476" y="233"/>
                </a:cubicBezTo>
                <a:cubicBezTo>
                  <a:pt x="515" y="234"/>
                  <a:pt x="564" y="235"/>
                  <a:pt x="605" y="236"/>
                </a:cubicBezTo>
                <a:cubicBezTo>
                  <a:pt x="690" y="237"/>
                  <a:pt x="777" y="235"/>
                  <a:pt x="863" y="231"/>
                </a:cubicBezTo>
                <a:cubicBezTo>
                  <a:pt x="906" y="229"/>
                  <a:pt x="950" y="227"/>
                  <a:pt x="992" y="223"/>
                </a:cubicBezTo>
                <a:cubicBezTo>
                  <a:pt x="1035" y="220"/>
                  <a:pt x="1078" y="216"/>
                  <a:pt x="1120" y="209"/>
                </a:cubicBezTo>
                <a:cubicBezTo>
                  <a:pt x="1133" y="207"/>
                  <a:pt x="1153" y="203"/>
                  <a:pt x="1164" y="200"/>
                </a:cubicBezTo>
                <a:cubicBezTo>
                  <a:pt x="1167" y="200"/>
                  <a:pt x="1174" y="198"/>
                  <a:pt x="1180" y="197"/>
                </a:cubicBezTo>
                <a:cubicBezTo>
                  <a:pt x="1201" y="191"/>
                  <a:pt x="1226" y="184"/>
                  <a:pt x="1252" y="176"/>
                </a:cubicBezTo>
                <a:cubicBezTo>
                  <a:pt x="1259" y="174"/>
                  <a:pt x="1274" y="167"/>
                  <a:pt x="1282" y="162"/>
                </a:cubicBezTo>
                <a:cubicBezTo>
                  <a:pt x="1286" y="160"/>
                  <a:pt x="1277" y="165"/>
                  <a:pt x="1284" y="161"/>
                </a:cubicBezTo>
                <a:cubicBezTo>
                  <a:pt x="1288" y="159"/>
                  <a:pt x="1294" y="155"/>
                  <a:pt x="1301" y="150"/>
                </a:cubicBezTo>
                <a:cubicBezTo>
                  <a:pt x="1304" y="148"/>
                  <a:pt x="1308" y="145"/>
                  <a:pt x="1311" y="141"/>
                </a:cubicBezTo>
                <a:cubicBezTo>
                  <a:pt x="1313" y="139"/>
                  <a:pt x="1315" y="137"/>
                  <a:pt x="1317" y="134"/>
                </a:cubicBezTo>
                <a:cubicBezTo>
                  <a:pt x="1317" y="133"/>
                  <a:pt x="1318" y="132"/>
                  <a:pt x="1319" y="130"/>
                </a:cubicBezTo>
                <a:cubicBezTo>
                  <a:pt x="1319" y="129"/>
                  <a:pt x="1319" y="128"/>
                  <a:pt x="1319" y="127"/>
                </a:cubicBezTo>
                <a:cubicBezTo>
                  <a:pt x="1319" y="126"/>
                  <a:pt x="1319" y="126"/>
                  <a:pt x="1319" y="126"/>
                </a:cubicBezTo>
                <a:close/>
                <a:moveTo>
                  <a:pt x="1104" y="52"/>
                </a:moveTo>
                <a:cubicBezTo>
                  <a:pt x="1102" y="51"/>
                  <a:pt x="1092" y="50"/>
                  <a:pt x="1091" y="50"/>
                </a:cubicBezTo>
                <a:cubicBezTo>
                  <a:pt x="1095" y="50"/>
                  <a:pt x="1103" y="52"/>
                  <a:pt x="1104" y="52"/>
                </a:cubicBezTo>
                <a:close/>
                <a:moveTo>
                  <a:pt x="985" y="52"/>
                </a:moveTo>
                <a:cubicBezTo>
                  <a:pt x="985" y="52"/>
                  <a:pt x="985" y="52"/>
                  <a:pt x="985" y="52"/>
                </a:cubicBezTo>
                <a:cubicBezTo>
                  <a:pt x="985" y="52"/>
                  <a:pt x="985" y="52"/>
                  <a:pt x="985" y="52"/>
                </a:cubicBezTo>
                <a:close/>
                <a:moveTo>
                  <a:pt x="689" y="44"/>
                </a:moveTo>
                <a:cubicBezTo>
                  <a:pt x="689" y="43"/>
                  <a:pt x="688" y="44"/>
                  <a:pt x="688" y="43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9" y="43"/>
                  <a:pt x="687" y="43"/>
                  <a:pt x="687" y="43"/>
                </a:cubicBezTo>
                <a:cubicBezTo>
                  <a:pt x="687" y="43"/>
                  <a:pt x="688" y="44"/>
                  <a:pt x="688" y="43"/>
                </a:cubicBezTo>
                <a:cubicBezTo>
                  <a:pt x="688" y="43"/>
                  <a:pt x="688" y="43"/>
                  <a:pt x="688" y="44"/>
                </a:cubicBezTo>
                <a:cubicBezTo>
                  <a:pt x="688" y="44"/>
                  <a:pt x="688" y="43"/>
                  <a:pt x="688" y="43"/>
                </a:cubicBezTo>
                <a:cubicBezTo>
                  <a:pt x="688" y="44"/>
                  <a:pt x="688" y="44"/>
                  <a:pt x="688" y="44"/>
                </a:cubicBezTo>
                <a:cubicBezTo>
                  <a:pt x="689" y="44"/>
                  <a:pt x="689" y="44"/>
                  <a:pt x="689" y="44"/>
                </a:cubicBezTo>
                <a:close/>
                <a:moveTo>
                  <a:pt x="1041" y="46"/>
                </a:moveTo>
                <a:cubicBezTo>
                  <a:pt x="1044" y="47"/>
                  <a:pt x="1051" y="47"/>
                  <a:pt x="1053" y="48"/>
                </a:cubicBezTo>
                <a:cubicBezTo>
                  <a:pt x="1049" y="47"/>
                  <a:pt x="1042" y="46"/>
                  <a:pt x="1041" y="46"/>
                </a:cubicBezTo>
                <a:close/>
                <a:moveTo>
                  <a:pt x="689" y="39"/>
                </a:moveTo>
                <a:cubicBezTo>
                  <a:pt x="689" y="39"/>
                  <a:pt x="688" y="39"/>
                  <a:pt x="688" y="39"/>
                </a:cubicBezTo>
                <a:cubicBezTo>
                  <a:pt x="689" y="39"/>
                  <a:pt x="689" y="39"/>
                  <a:pt x="689" y="39"/>
                </a:cubicBezTo>
                <a:close/>
                <a:moveTo>
                  <a:pt x="688" y="45"/>
                </a:moveTo>
                <a:cubicBezTo>
                  <a:pt x="688" y="45"/>
                  <a:pt x="688" y="45"/>
                  <a:pt x="687" y="45"/>
                </a:cubicBezTo>
                <a:cubicBezTo>
                  <a:pt x="688" y="45"/>
                  <a:pt x="688" y="45"/>
                  <a:pt x="688" y="45"/>
                </a:cubicBezTo>
                <a:close/>
                <a:moveTo>
                  <a:pt x="863" y="47"/>
                </a:moveTo>
                <a:cubicBezTo>
                  <a:pt x="849" y="46"/>
                  <a:pt x="839" y="46"/>
                  <a:pt x="830" y="46"/>
                </a:cubicBezTo>
                <a:cubicBezTo>
                  <a:pt x="838" y="46"/>
                  <a:pt x="848" y="46"/>
                  <a:pt x="853" y="47"/>
                </a:cubicBezTo>
                <a:cubicBezTo>
                  <a:pt x="855" y="46"/>
                  <a:pt x="860" y="47"/>
                  <a:pt x="863" y="47"/>
                </a:cubicBezTo>
                <a:close/>
                <a:moveTo>
                  <a:pt x="1279" y="100"/>
                </a:moveTo>
                <a:cubicBezTo>
                  <a:pt x="1276" y="98"/>
                  <a:pt x="1271" y="96"/>
                  <a:pt x="1270" y="96"/>
                </a:cubicBezTo>
                <a:cubicBezTo>
                  <a:pt x="1274" y="98"/>
                  <a:pt x="1277" y="99"/>
                  <a:pt x="1279" y="100"/>
                </a:cubicBezTo>
                <a:close/>
                <a:moveTo>
                  <a:pt x="688" y="39"/>
                </a:moveTo>
                <a:cubicBezTo>
                  <a:pt x="688" y="39"/>
                  <a:pt x="688" y="39"/>
                  <a:pt x="688" y="39"/>
                </a:cubicBezTo>
                <a:cubicBezTo>
                  <a:pt x="688" y="39"/>
                  <a:pt x="688" y="39"/>
                  <a:pt x="688" y="39"/>
                </a:cubicBezTo>
                <a:cubicBezTo>
                  <a:pt x="688" y="39"/>
                  <a:pt x="688" y="39"/>
                  <a:pt x="688" y="39"/>
                </a:cubicBezTo>
                <a:close/>
                <a:moveTo>
                  <a:pt x="688" y="46"/>
                </a:moveTo>
                <a:cubicBezTo>
                  <a:pt x="688" y="46"/>
                  <a:pt x="689" y="46"/>
                  <a:pt x="689" y="46"/>
                </a:cubicBezTo>
                <a:cubicBezTo>
                  <a:pt x="688" y="46"/>
                  <a:pt x="688" y="46"/>
                  <a:pt x="688" y="46"/>
                </a:cubicBezTo>
                <a:close/>
                <a:moveTo>
                  <a:pt x="769" y="37"/>
                </a:moveTo>
                <a:cubicBezTo>
                  <a:pt x="762" y="37"/>
                  <a:pt x="762" y="37"/>
                  <a:pt x="762" y="37"/>
                </a:cubicBezTo>
                <a:cubicBezTo>
                  <a:pt x="761" y="37"/>
                  <a:pt x="762" y="37"/>
                  <a:pt x="763" y="37"/>
                </a:cubicBezTo>
                <a:cubicBezTo>
                  <a:pt x="768" y="37"/>
                  <a:pt x="769" y="37"/>
                  <a:pt x="769" y="37"/>
                </a:cubicBezTo>
                <a:close/>
                <a:moveTo>
                  <a:pt x="923" y="41"/>
                </a:moveTo>
                <a:cubicBezTo>
                  <a:pt x="912" y="40"/>
                  <a:pt x="912" y="40"/>
                  <a:pt x="912" y="40"/>
                </a:cubicBezTo>
                <a:cubicBezTo>
                  <a:pt x="907" y="40"/>
                  <a:pt x="879" y="39"/>
                  <a:pt x="882" y="39"/>
                </a:cubicBezTo>
                <a:cubicBezTo>
                  <a:pt x="899" y="40"/>
                  <a:pt x="924" y="41"/>
                  <a:pt x="938" y="42"/>
                </a:cubicBezTo>
                <a:cubicBezTo>
                  <a:pt x="933" y="41"/>
                  <a:pt x="928" y="41"/>
                  <a:pt x="923" y="41"/>
                </a:cubicBezTo>
                <a:close/>
                <a:moveTo>
                  <a:pt x="926" y="46"/>
                </a:moveTo>
                <a:cubicBezTo>
                  <a:pt x="967" y="48"/>
                  <a:pt x="967" y="48"/>
                  <a:pt x="967" y="48"/>
                </a:cubicBezTo>
                <a:cubicBezTo>
                  <a:pt x="954" y="47"/>
                  <a:pt x="939" y="46"/>
                  <a:pt x="926" y="46"/>
                </a:cubicBezTo>
                <a:close/>
                <a:moveTo>
                  <a:pt x="683" y="48"/>
                </a:moveTo>
                <a:cubicBezTo>
                  <a:pt x="683" y="48"/>
                  <a:pt x="683" y="48"/>
                  <a:pt x="683" y="48"/>
                </a:cubicBezTo>
                <a:close/>
                <a:moveTo>
                  <a:pt x="985" y="52"/>
                </a:moveTo>
                <a:cubicBezTo>
                  <a:pt x="985" y="52"/>
                  <a:pt x="986" y="52"/>
                  <a:pt x="986" y="52"/>
                </a:cubicBezTo>
                <a:cubicBezTo>
                  <a:pt x="986" y="52"/>
                  <a:pt x="985" y="52"/>
                  <a:pt x="985" y="52"/>
                </a:cubicBezTo>
                <a:close/>
                <a:moveTo>
                  <a:pt x="687" y="40"/>
                </a:moveTo>
                <a:cubicBezTo>
                  <a:pt x="687" y="40"/>
                  <a:pt x="687" y="40"/>
                  <a:pt x="687" y="40"/>
                </a:cubicBezTo>
                <a:cubicBezTo>
                  <a:pt x="687" y="40"/>
                  <a:pt x="687" y="40"/>
                  <a:pt x="687" y="40"/>
                </a:cubicBezTo>
                <a:close/>
                <a:moveTo>
                  <a:pt x="687" y="41"/>
                </a:moveTo>
                <a:cubicBezTo>
                  <a:pt x="687" y="41"/>
                  <a:pt x="687" y="41"/>
                  <a:pt x="687" y="41"/>
                </a:cubicBezTo>
                <a:cubicBezTo>
                  <a:pt x="687" y="41"/>
                  <a:pt x="687" y="41"/>
                  <a:pt x="687" y="41"/>
                </a:cubicBezTo>
                <a:close/>
                <a:moveTo>
                  <a:pt x="689" y="38"/>
                </a:move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89" y="38"/>
                  <a:pt x="689" y="38"/>
                </a:cubicBezTo>
                <a:cubicBezTo>
                  <a:pt x="689" y="38"/>
                  <a:pt x="690" y="38"/>
                  <a:pt x="690" y="38"/>
                </a:cubicBezTo>
                <a:cubicBezTo>
                  <a:pt x="689" y="38"/>
                  <a:pt x="689" y="38"/>
                  <a:pt x="689" y="38"/>
                </a:cubicBezTo>
                <a:close/>
                <a:moveTo>
                  <a:pt x="689" y="45"/>
                </a:moveTo>
                <a:cubicBezTo>
                  <a:pt x="689" y="44"/>
                  <a:pt x="689" y="45"/>
                  <a:pt x="689" y="45"/>
                </a:cubicBezTo>
                <a:cubicBezTo>
                  <a:pt x="689" y="45"/>
                  <a:pt x="689" y="45"/>
                  <a:pt x="689" y="45"/>
                </a:cubicBezTo>
                <a:close/>
                <a:moveTo>
                  <a:pt x="688" y="39"/>
                </a:moveTo>
                <a:cubicBezTo>
                  <a:pt x="688" y="39"/>
                  <a:pt x="687" y="38"/>
                  <a:pt x="687" y="39"/>
                </a:cubicBezTo>
                <a:cubicBezTo>
                  <a:pt x="687" y="39"/>
                  <a:pt x="688" y="39"/>
                  <a:pt x="688" y="39"/>
                </a:cubicBezTo>
                <a:close/>
                <a:moveTo>
                  <a:pt x="688" y="41"/>
                </a:move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ubicBezTo>
                  <a:pt x="687" y="41"/>
                  <a:pt x="688" y="41"/>
                  <a:pt x="688" y="41"/>
                </a:cubicBezTo>
                <a:close/>
                <a:moveTo>
                  <a:pt x="699" y="40"/>
                </a:moveTo>
                <a:cubicBezTo>
                  <a:pt x="689" y="41"/>
                  <a:pt x="689" y="41"/>
                  <a:pt x="689" y="41"/>
                </a:cubicBezTo>
                <a:cubicBezTo>
                  <a:pt x="689" y="41"/>
                  <a:pt x="688" y="41"/>
                  <a:pt x="688" y="41"/>
                </a:cubicBezTo>
                <a:cubicBezTo>
                  <a:pt x="688" y="41"/>
                  <a:pt x="689" y="41"/>
                  <a:pt x="689" y="41"/>
                </a:cubicBezTo>
                <a:cubicBezTo>
                  <a:pt x="689" y="41"/>
                  <a:pt x="689" y="41"/>
                  <a:pt x="689" y="41"/>
                </a:cubicBezTo>
                <a:lnTo>
                  <a:pt x="699" y="40"/>
                </a:lnTo>
                <a:close/>
                <a:moveTo>
                  <a:pt x="688" y="41"/>
                </a:move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ubicBezTo>
                  <a:pt x="688" y="41"/>
                  <a:pt x="688" y="41"/>
                  <a:pt x="688" y="41"/>
                </a:cubicBezTo>
                <a:close/>
              </a:path>
            </a:pathLst>
          </a:custGeom>
          <a:solidFill>
            <a:srgbClr val="E92638"/>
          </a:solidFill>
          <a:ln w="28575">
            <a:solidFill>
              <a:srgbClr val="C00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" name="Graphic 27" descr="Line Arrow: Clockwise curve">
            <a:extLst>
              <a:ext uri="{FF2B5EF4-FFF2-40B4-BE49-F238E27FC236}">
                <a16:creationId xmlns="" xmlns:a16="http://schemas.microsoft.com/office/drawing/2014/main" id="{1549193F-245C-487D-98D9-9F7C9B54FE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96674" flipV="1">
            <a:off x="2218367" y="2304052"/>
            <a:ext cx="756582" cy="1790653"/>
          </a:xfrm>
          <a:prstGeom prst="rect">
            <a:avLst/>
          </a:prstGeom>
        </p:spPr>
      </p:pic>
      <p:grpSp>
        <p:nvGrpSpPr>
          <p:cNvPr id="28" name="Grup 27"/>
          <p:cNvGrpSpPr/>
          <p:nvPr/>
        </p:nvGrpSpPr>
        <p:grpSpPr>
          <a:xfrm>
            <a:off x="828741" y="3723670"/>
            <a:ext cx="4271330" cy="3366686"/>
            <a:chOff x="5047518" y="3675347"/>
            <a:chExt cx="4271330" cy="23749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Round Same Side Corner Rectangle 4"/>
            <p:cNvSpPr/>
            <p:nvPr/>
          </p:nvSpPr>
          <p:spPr>
            <a:xfrm>
              <a:off x="5047518" y="3675347"/>
              <a:ext cx="4271330" cy="591256"/>
            </a:xfrm>
            <a:prstGeom prst="round2SameRect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4400" b="1" dirty="0" smtClean="0">
                  <a:solidFill>
                    <a:srgbClr val="FFFF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Arial" pitchFamily="34" charset="0"/>
                </a:rPr>
                <a:t>Kavram Bilgisi</a:t>
              </a:r>
              <a:endParaRPr lang="en-US" sz="44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itchFamily="34" charset="0"/>
              </a:endParaRPr>
            </a:p>
          </p:txBody>
        </p:sp>
        <p:sp>
          <p:nvSpPr>
            <p:cNvPr id="30" name="Round Same Side Corner Rectangle 4"/>
            <p:cNvSpPr/>
            <p:nvPr/>
          </p:nvSpPr>
          <p:spPr>
            <a:xfrm>
              <a:off x="5047518" y="4266602"/>
              <a:ext cx="4271330" cy="1783677"/>
            </a:xfrm>
            <a:prstGeom prst="round2SameRect">
              <a:avLst>
                <a:gd name="adj1" fmla="val 0"/>
                <a:gd name="adj2" fmla="val 5089"/>
              </a:avLst>
            </a:prstGeom>
            <a:solidFill>
              <a:srgbClr val="3B383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tr-TR" sz="3600" b="1" dirty="0" smtClean="0">
                  <a:solidFill>
                    <a:schemeClr val="bg1"/>
                  </a:solidFill>
                  <a:latin typeface="Calibri" panose="020F0502020204030204"/>
                </a:rPr>
                <a:t>Toplumu ilgilendiren </a:t>
              </a:r>
              <a:r>
                <a:rPr lang="tr-TR" sz="3600" b="1" dirty="0">
                  <a:solidFill>
                    <a:schemeClr val="bg1"/>
                  </a:solidFill>
                  <a:latin typeface="Calibri" panose="020F0502020204030204"/>
                </a:rPr>
                <a:t>bir konu üzerinde halkın çoğunluğunun görüşüne </a:t>
              </a:r>
              <a:r>
                <a:rPr lang="tr-TR" sz="3600" b="1" dirty="0">
                  <a:solidFill>
                    <a:srgbClr val="FFFF00"/>
                  </a:solidFill>
                  <a:latin typeface="Calibri" panose="020F0502020204030204"/>
                </a:rPr>
                <a:t>kamuoyu</a:t>
              </a:r>
              <a:r>
                <a:rPr lang="tr-TR" sz="3600" b="1" dirty="0">
                  <a:solidFill>
                    <a:schemeClr val="bg1"/>
                  </a:solidFill>
                  <a:latin typeface="Calibri" panose="020F0502020204030204"/>
                </a:rPr>
                <a:t> denir.</a:t>
              </a:r>
              <a:endParaRPr lang="en-US" sz="2800" b="1" dirty="0">
                <a:solidFill>
                  <a:schemeClr val="bg1"/>
                </a:solidFill>
                <a:latin typeface="Calibri" panose="020F0502020204030204"/>
              </a:endParaRPr>
            </a:p>
          </p:txBody>
        </p:sp>
      </p:grpSp>
      <p:grpSp>
        <p:nvGrpSpPr>
          <p:cNvPr id="49" name="Grup 48"/>
          <p:cNvGrpSpPr/>
          <p:nvPr/>
        </p:nvGrpSpPr>
        <p:grpSpPr>
          <a:xfrm>
            <a:off x="5623478" y="2995342"/>
            <a:ext cx="1720342" cy="4806206"/>
            <a:chOff x="6938972" y="643584"/>
            <a:chExt cx="2132582" cy="4166371"/>
          </a:xfrm>
        </p:grpSpPr>
        <p:sp>
          <p:nvSpPr>
            <p:cNvPr id="50" name="Beşgen 49"/>
            <p:cNvSpPr/>
            <p:nvPr/>
          </p:nvSpPr>
          <p:spPr>
            <a:xfrm rot="5400000">
              <a:off x="6237761" y="1976163"/>
              <a:ext cx="3535003" cy="2132582"/>
            </a:xfrm>
            <a:prstGeom prst="homePlate">
              <a:avLst>
                <a:gd name="adj" fmla="val 36388"/>
              </a:avLst>
            </a:prstGeom>
            <a:solidFill>
              <a:srgbClr val="F975B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r-TR" sz="4000" b="1" dirty="0" smtClean="0">
                  <a:latin typeface="Calibri" panose="020F0502020204030204" pitchFamily="34" charset="0"/>
                </a:rPr>
                <a:t>Siyasi Partiler</a:t>
              </a:r>
              <a:endParaRPr lang="tr-TR" sz="3200" b="1" dirty="0"/>
            </a:p>
          </p:txBody>
        </p:sp>
        <p:sp>
          <p:nvSpPr>
            <p:cNvPr id="51" name="Oval 50"/>
            <p:cNvSpPr/>
            <p:nvPr/>
          </p:nvSpPr>
          <p:spPr>
            <a:xfrm>
              <a:off x="7351151" y="643584"/>
              <a:ext cx="1291763" cy="129176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975BF"/>
              </a:solidFill>
            </a:ln>
            <a:effectLst/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5400" b="1" dirty="0" smtClean="0">
                  <a:solidFill>
                    <a:srgbClr val="F975BF"/>
                  </a:solidFill>
                </a:rPr>
                <a:t>1</a:t>
              </a:r>
              <a:endParaRPr lang="tr-TR" sz="5400" b="1" dirty="0">
                <a:solidFill>
                  <a:srgbClr val="F975BF"/>
                </a:solidFill>
              </a:endParaRPr>
            </a:p>
          </p:txBody>
        </p:sp>
      </p:grpSp>
      <p:grpSp>
        <p:nvGrpSpPr>
          <p:cNvPr id="52" name="Grup 51"/>
          <p:cNvGrpSpPr/>
          <p:nvPr/>
        </p:nvGrpSpPr>
        <p:grpSpPr>
          <a:xfrm>
            <a:off x="7408539" y="2995342"/>
            <a:ext cx="1720342" cy="4806206"/>
            <a:chOff x="6938972" y="643584"/>
            <a:chExt cx="2132582" cy="4166371"/>
          </a:xfrm>
        </p:grpSpPr>
        <p:sp>
          <p:nvSpPr>
            <p:cNvPr id="53" name="Beşgen 52"/>
            <p:cNvSpPr/>
            <p:nvPr/>
          </p:nvSpPr>
          <p:spPr>
            <a:xfrm rot="5400000">
              <a:off x="6237761" y="1976163"/>
              <a:ext cx="3535003" cy="2132582"/>
            </a:xfrm>
            <a:prstGeom prst="homePlate">
              <a:avLst>
                <a:gd name="adj" fmla="val 36388"/>
              </a:avLst>
            </a:prstGeom>
            <a:solidFill>
              <a:srgbClr val="7030A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tr-TR" sz="2400" dirty="0"/>
            </a:p>
            <a:p>
              <a:pPr algn="ctr"/>
              <a:endParaRPr lang="tr-TR" sz="2400" dirty="0"/>
            </a:p>
            <a:p>
              <a:pPr algn="ctr"/>
              <a:r>
                <a:rPr lang="tr-TR" sz="4000" b="1" dirty="0" smtClean="0"/>
                <a:t>Medya</a:t>
              </a:r>
            </a:p>
            <a:p>
              <a:pPr algn="ctr"/>
              <a:endParaRPr lang="tr-TR" sz="2400" dirty="0"/>
            </a:p>
            <a:p>
              <a:pPr algn="ctr"/>
              <a:endParaRPr lang="tr-TR" sz="2400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7351151" y="643584"/>
              <a:ext cx="1291763" cy="129176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030A0"/>
              </a:solidFill>
            </a:ln>
            <a:effectLst/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5400" b="1" dirty="0" smtClean="0">
                  <a:solidFill>
                    <a:srgbClr val="7030A0"/>
                  </a:solidFill>
                </a:rPr>
                <a:t>2</a:t>
              </a:r>
              <a:endParaRPr lang="tr-TR" sz="54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55" name="Grup 54"/>
          <p:cNvGrpSpPr/>
          <p:nvPr/>
        </p:nvGrpSpPr>
        <p:grpSpPr>
          <a:xfrm>
            <a:off x="9193599" y="2995342"/>
            <a:ext cx="1720342" cy="4806206"/>
            <a:chOff x="6938972" y="643584"/>
            <a:chExt cx="2132582" cy="4166371"/>
          </a:xfrm>
        </p:grpSpPr>
        <p:sp>
          <p:nvSpPr>
            <p:cNvPr id="56" name="Beşgen 55"/>
            <p:cNvSpPr/>
            <p:nvPr/>
          </p:nvSpPr>
          <p:spPr>
            <a:xfrm rot="5400000">
              <a:off x="6237761" y="1976163"/>
              <a:ext cx="3535003" cy="2132582"/>
            </a:xfrm>
            <a:prstGeom prst="homePlate">
              <a:avLst>
                <a:gd name="adj" fmla="val 36388"/>
              </a:avLst>
            </a:prstGeom>
            <a:solidFill>
              <a:srgbClr val="00206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tr-TR" sz="2400" dirty="0"/>
            </a:p>
            <a:p>
              <a:pPr algn="ctr"/>
              <a:endParaRPr lang="tr-TR" sz="2400" dirty="0"/>
            </a:p>
            <a:p>
              <a:pPr algn="ctr"/>
              <a:r>
                <a:rPr lang="tr-TR" sz="2800" b="1" dirty="0" smtClean="0"/>
                <a:t>Sivil Toplum Örgütleri</a:t>
              </a:r>
              <a:endParaRPr lang="tr-TR" sz="2800" b="1" dirty="0"/>
            </a:p>
            <a:p>
              <a:pPr algn="ctr"/>
              <a:endParaRPr lang="tr-TR" sz="2400" dirty="0"/>
            </a:p>
          </p:txBody>
        </p:sp>
        <p:sp>
          <p:nvSpPr>
            <p:cNvPr id="57" name="Oval 56"/>
            <p:cNvSpPr/>
            <p:nvPr/>
          </p:nvSpPr>
          <p:spPr>
            <a:xfrm>
              <a:off x="7351151" y="643584"/>
              <a:ext cx="1291763" cy="129176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2060"/>
              </a:solidFill>
            </a:ln>
            <a:effectLst/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5400" b="1" dirty="0" smtClean="0">
                  <a:solidFill>
                    <a:srgbClr val="002060"/>
                  </a:solidFill>
                </a:rPr>
                <a:t>3</a:t>
              </a:r>
              <a:endParaRPr lang="tr-TR" sz="5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8" name="Grup 57"/>
          <p:cNvGrpSpPr/>
          <p:nvPr/>
        </p:nvGrpSpPr>
        <p:grpSpPr>
          <a:xfrm>
            <a:off x="3677954" y="7479294"/>
            <a:ext cx="8573520" cy="2097637"/>
            <a:chOff x="2716727" y="2248955"/>
            <a:chExt cx="5640531" cy="1479718"/>
          </a:xfrm>
        </p:grpSpPr>
        <p:pic>
          <p:nvPicPr>
            <p:cNvPr id="59" name="Resim 5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6727" y="2248955"/>
              <a:ext cx="5640531" cy="1479718"/>
            </a:xfrm>
            <a:prstGeom prst="rect">
              <a:avLst/>
            </a:prstGeom>
          </p:spPr>
        </p:pic>
        <p:sp>
          <p:nvSpPr>
            <p:cNvPr id="60" name="Title 1"/>
            <p:cNvSpPr txBox="1">
              <a:spLocks/>
            </p:cNvSpPr>
            <p:nvPr/>
          </p:nvSpPr>
          <p:spPr>
            <a:xfrm>
              <a:off x="3467100" y="2487265"/>
              <a:ext cx="4356100" cy="100309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tr-TR" sz="2800" b="1" dirty="0" smtClean="0">
                  <a:solidFill>
                    <a:srgbClr val="FFFF00"/>
                  </a:solidFill>
                </a:rPr>
                <a:t>Kamuoyu oluşturarak yönetimin karar almasını etkilemektedir.</a:t>
              </a:r>
              <a:endParaRPr lang="en-US" sz="2800" b="1" dirty="0" smtClean="0">
                <a:solidFill>
                  <a:srgbClr val="FFFF00"/>
                </a:solidFill>
                <a:effectLst>
                  <a:outerShdw blurRad="508000" sx="102000" sy="102000" algn="ctr" rotWithShape="0">
                    <a:schemeClr val="tx2">
                      <a:lumMod val="60000"/>
                      <a:lumOff val="40000"/>
                      <a:alpha val="11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85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4437061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800" b="1" dirty="0" smtClean="0">
                <a:solidFill>
                  <a:srgbClr val="0000FF"/>
                </a:solidFill>
              </a:rPr>
              <a:t>Aşağıdakilerden hangisi kamuoyu oluştur­mada daha </a:t>
            </a:r>
            <a:r>
              <a:rPr lang="tr-TR" sz="4800" b="1" u="sng" dirty="0" smtClean="0">
                <a:solidFill>
                  <a:srgbClr val="0000FF"/>
                </a:solidFill>
              </a:rPr>
              <a:t>az </a:t>
            </a:r>
            <a:r>
              <a:rPr lang="tr-TR" sz="4800" b="1" dirty="0" smtClean="0">
                <a:solidFill>
                  <a:srgbClr val="0000FF"/>
                </a:solidFill>
              </a:rPr>
              <a:t>etkilidir?</a:t>
            </a:r>
            <a:endParaRPr lang="tr-TR" sz="4800" b="1" dirty="0">
              <a:solidFill>
                <a:srgbClr val="0000FF"/>
              </a:solidFill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5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Eğitsel Kulüpler</a:t>
            </a:r>
            <a:endParaRPr 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5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Sivil Toplum Kuruluşları</a:t>
            </a:r>
            <a:endParaRPr 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Medya </a:t>
            </a:r>
            <a:endParaRPr 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0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Siyasi Partiler</a:t>
            </a:r>
            <a:endParaRPr 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3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 rot="20629666">
            <a:off x="190948" y="4689369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Yuvarlatılmış Dikdörtgen 17"/>
          <p:cNvSpPr/>
          <p:nvPr/>
        </p:nvSpPr>
        <p:spPr>
          <a:xfrm rot="20629666">
            <a:off x="6528323" y="4608352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6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74" y="4151726"/>
            <a:ext cx="1304364" cy="1583717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900" y="4537261"/>
            <a:ext cx="1255821" cy="1524778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6" y="7383010"/>
            <a:ext cx="1255821" cy="1524778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9" y="7406485"/>
            <a:ext cx="1255821" cy="1524778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153007"/>
            <a:ext cx="12192000" cy="116779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0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Hangisi Çöz Bakalım</a:t>
            </a:r>
            <a:endParaRPr lang="tr-TR" sz="80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558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4437061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4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Çevre kirliliği ile ilgili bir kamuoyu oluşturulmak istendiğinde hangi sivil toplum kuruluşu daha etkin görev yapar?</a:t>
            </a:r>
            <a:r>
              <a:rPr lang="tr-TR" alt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tr-TR" altLang="tr-TR" sz="24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5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tr-TR" altLang="tr-TR" sz="2400" dirty="0" smtClean="0"/>
              <a:t>Kızılay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5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TEMA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Yeşilay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0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Lösev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3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6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6" y="7383010"/>
            <a:ext cx="1255821" cy="1524778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9" y="7406485"/>
            <a:ext cx="1255821" cy="1524778"/>
          </a:xfrm>
          <a:prstGeom prst="rect">
            <a:avLst/>
          </a:prstGeom>
        </p:spPr>
      </p:pic>
      <p:sp>
        <p:nvSpPr>
          <p:cNvPr id="22" name="Yuvarlatılmış Dikdörtgen 21"/>
          <p:cNvSpPr/>
          <p:nvPr/>
        </p:nvSpPr>
        <p:spPr>
          <a:xfrm rot="20629666">
            <a:off x="151279" y="4656962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419402" y="4705570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626" y="4160510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-43095" y="4549180"/>
            <a:ext cx="1255821" cy="1524778"/>
          </a:xfrm>
          <a:prstGeom prst="rect">
            <a:avLst/>
          </a:prstGeom>
        </p:spPr>
      </p:pic>
      <p:sp>
        <p:nvSpPr>
          <p:cNvPr id="18" name="Unvan 1"/>
          <p:cNvSpPr txBox="1">
            <a:spLocks/>
          </p:cNvSpPr>
          <p:nvPr/>
        </p:nvSpPr>
        <p:spPr>
          <a:xfrm>
            <a:off x="0" y="153007"/>
            <a:ext cx="12192000" cy="116779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0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Hangisi Çöz Bakalım</a:t>
            </a:r>
            <a:endParaRPr lang="tr-TR" sz="80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16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4437061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 </a:t>
            </a:r>
            <a:r>
              <a:rPr lang="tr-TR" sz="4400" b="1" dirty="0" smtClean="0">
                <a:solidFill>
                  <a:srgbClr val="0000FF"/>
                </a:solidFill>
              </a:rPr>
              <a:t>Aşağıdakilerden hangisi kamuoyu oluşturma ile ilgili bir durum </a:t>
            </a:r>
            <a:r>
              <a:rPr lang="tr-TR" sz="4400" b="1" u="sng" dirty="0" smtClean="0">
                <a:solidFill>
                  <a:srgbClr val="0000FF"/>
                </a:solidFill>
              </a:rPr>
              <a:t>değildir</a:t>
            </a:r>
            <a:r>
              <a:rPr lang="tr-TR" sz="4400" b="1" dirty="0" smtClean="0">
                <a:solidFill>
                  <a:srgbClr val="0000FF"/>
                </a:solidFill>
              </a:rPr>
              <a:t>?</a:t>
            </a:r>
            <a:endParaRPr lang="tr-TR" altLang="tr-TR" sz="2400" b="1" dirty="0">
              <a:solidFill>
                <a:srgbClr val="0000FF"/>
              </a:solidFill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5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Kadına şiddet konusunda bir vakfın eylem yapması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5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Yeni müfredatın eksik yanlarını göstermek bir partinin basın duyurusu yapması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Hız kurallarına uyma konusunda televizyonlarda yayınlar yapılması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0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Bir öğrencinin sabah derse geç kalması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3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453572" y="4733895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7589916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1" y="7376957"/>
            <a:ext cx="1255821" cy="1524778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81656" y="4614731"/>
            <a:ext cx="1255821" cy="1524778"/>
          </a:xfrm>
          <a:prstGeom prst="rect">
            <a:avLst/>
          </a:prstGeom>
        </p:spPr>
      </p:pic>
      <p:sp>
        <p:nvSpPr>
          <p:cNvPr id="22" name="Yuvarlatılmış Dikdörtgen 21"/>
          <p:cNvSpPr/>
          <p:nvPr/>
        </p:nvSpPr>
        <p:spPr>
          <a:xfrm rot="20629666">
            <a:off x="151279" y="4656962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535942" y="7613988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3092" y="6862773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715" y="4575149"/>
            <a:ext cx="1255821" cy="1524778"/>
          </a:xfrm>
          <a:prstGeom prst="rect">
            <a:avLst/>
          </a:prstGeom>
        </p:spPr>
      </p:pic>
      <p:sp>
        <p:nvSpPr>
          <p:cNvPr id="18" name="Unvan 1"/>
          <p:cNvSpPr txBox="1">
            <a:spLocks/>
          </p:cNvSpPr>
          <p:nvPr/>
        </p:nvSpPr>
        <p:spPr>
          <a:xfrm>
            <a:off x="0" y="153007"/>
            <a:ext cx="12192000" cy="116779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0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Hangisi Çöz Bakalım</a:t>
            </a:r>
            <a:endParaRPr lang="tr-TR" sz="80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087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4437061"/>
            <a:ext cx="12192000" cy="5418273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1053199"/>
            <a:ext cx="12078696" cy="291998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 smtClean="0"/>
              <a:t>Basın ve yayının en önemli özelliği, kamuoyu oluşmasındaki en önemli etkenlerden olmasıdır.</a:t>
            </a:r>
          </a:p>
          <a:p>
            <a:r>
              <a:rPr lang="tr-TR" sz="3600" b="1" dirty="0" smtClean="0">
                <a:solidFill>
                  <a:srgbClr val="0000FF"/>
                </a:solidFill>
              </a:rPr>
              <a:t>Buna göre aşağıdakilerden hangisi kamuoyu oluşturmada daha etkilidir?</a:t>
            </a:r>
          </a:p>
          <a:p>
            <a:endParaRPr lang="tr-TR" sz="2400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4421541"/>
            <a:ext cx="4318746" cy="2103225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Okullar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4596915"/>
            <a:ext cx="4422068" cy="234568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Siyasi partiler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7406485"/>
            <a:ext cx="4488180" cy="220352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Medya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200" y="7406486"/>
            <a:ext cx="4533587" cy="2460562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tr-TR" sz="2400" dirty="0" smtClean="0"/>
              <a:t>Bireyler</a:t>
            </a:r>
            <a:endParaRPr lang="tr-TR" altLang="tr-TR" sz="2400" dirty="0">
              <a:solidFill>
                <a:srgbClr val="000000"/>
              </a:solidFill>
            </a:endParaRPr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9147283"/>
            <a:ext cx="1998226" cy="621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745308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6428070" y="4777614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096001" y="4648164"/>
            <a:ext cx="1255821" cy="1524778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5939444" y="7338889"/>
            <a:ext cx="1255821" cy="1524778"/>
          </a:xfrm>
          <a:prstGeom prst="rect">
            <a:avLst/>
          </a:prstGeom>
        </p:spPr>
      </p:pic>
      <p:sp>
        <p:nvSpPr>
          <p:cNvPr id="22" name="Yuvarlatılmış Dikdörtgen 21"/>
          <p:cNvSpPr/>
          <p:nvPr/>
        </p:nvSpPr>
        <p:spPr>
          <a:xfrm rot="20629666">
            <a:off x="151279" y="4656962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183177" y="7508967"/>
            <a:ext cx="600636" cy="81333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160" y="6924530"/>
            <a:ext cx="1304364" cy="1583717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715" y="4575149"/>
            <a:ext cx="1255821" cy="1524778"/>
          </a:xfrm>
          <a:prstGeom prst="rect">
            <a:avLst/>
          </a:prstGeom>
        </p:spPr>
      </p:pic>
      <p:sp>
        <p:nvSpPr>
          <p:cNvPr id="18" name="Unvan 1"/>
          <p:cNvSpPr txBox="1">
            <a:spLocks/>
          </p:cNvSpPr>
          <p:nvPr/>
        </p:nvSpPr>
        <p:spPr>
          <a:xfrm>
            <a:off x="0" y="153007"/>
            <a:ext cx="12192000" cy="116779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0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Hangisi Çöz Bakalım</a:t>
            </a:r>
            <a:endParaRPr lang="tr-TR" sz="8000" b="1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68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807314" y="75156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</a:rPr>
              <a:t>KİM BİLECEK</a:t>
            </a:r>
            <a:endParaRPr lang="tr-TR" sz="7200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7"/>
            <a:ext cx="11796905" cy="3540438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09"/>
            <a:ext cx="8927756" cy="386149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5400" b="1" dirty="0">
                <a:latin typeface="Arial" charset="0"/>
                <a:cs typeface="Arial" charset="0"/>
              </a:rPr>
              <a:t>Toplumu ilgilendiren bir konu üzerinde halkın genel </a:t>
            </a:r>
            <a:r>
              <a:rPr lang="tr-TR" sz="5400" b="1" dirty="0" smtClean="0">
                <a:latin typeface="Arial" charset="0"/>
                <a:cs typeface="Arial" charset="0"/>
              </a:rPr>
              <a:t>düşüncesine ne denir?</a:t>
            </a:r>
            <a:endParaRPr lang="tr-TR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7190008"/>
            <a:ext cx="7336680" cy="2323670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8" y="7251974"/>
            <a:ext cx="5634681" cy="226170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Kamuoyu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224323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7"/>
            <a:ext cx="11796905" cy="3540438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09"/>
            <a:ext cx="8927756" cy="386149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4400" b="1" dirty="0">
                <a:latin typeface="Arial" charset="0"/>
                <a:cs typeface="Arial" charset="0"/>
              </a:rPr>
              <a:t>Radyo televizyon, gazete gibi kamuoyu oluşturmada etkili olan yazılı ve basılı yayın yapan kuruluşlara genel </a:t>
            </a:r>
            <a:r>
              <a:rPr lang="tr-TR" sz="4400" b="1" dirty="0" smtClean="0">
                <a:latin typeface="Arial" charset="0"/>
                <a:cs typeface="Arial" charset="0"/>
              </a:rPr>
              <a:t>olarak ne denir?</a:t>
            </a:r>
            <a:endParaRPr lang="tr-T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7190008"/>
            <a:ext cx="7336680" cy="2323670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8" y="7251974"/>
            <a:ext cx="5634681" cy="226170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Medya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2807314" y="75156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</a:rPr>
              <a:t>KİM BİLECEK</a:t>
            </a:r>
            <a:endParaRPr lang="tr-TR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624390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7"/>
            <a:ext cx="11796905" cy="3540438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09"/>
            <a:ext cx="8927756" cy="386149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6000" b="1" dirty="0" smtClean="0"/>
              <a:t>İktidar partisi dışındaki partilere ne denir?</a:t>
            </a:r>
            <a:endParaRPr lang="tr-T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7190008"/>
            <a:ext cx="7336680" cy="2323670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8" y="7251974"/>
            <a:ext cx="5634681" cy="226170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Muhalefet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2807314" y="75156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</a:rPr>
              <a:t>KİM BİLECEK</a:t>
            </a:r>
            <a:endParaRPr lang="tr-TR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6729035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832887"/>
            <a:ext cx="11796905" cy="3540438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619809"/>
            <a:ext cx="8927756" cy="386149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20000"/>
              </a:spcBef>
              <a:defRPr/>
            </a:pPr>
            <a:r>
              <a:rPr lang="tr-TR" sz="4000" b="1" dirty="0">
                <a:latin typeface="Arial" charset="0"/>
                <a:cs typeface="Arial" charset="0"/>
              </a:rPr>
              <a:t>Aynı görüş ve düşünceleri paylaşan insanların gönüllülük esasına </a:t>
            </a:r>
            <a:r>
              <a:rPr lang="tr-TR" sz="4000" b="1" dirty="0" smtClean="0">
                <a:latin typeface="Arial" charset="0"/>
                <a:cs typeface="Arial" charset="0"/>
              </a:rPr>
              <a:t>dayalı olarak </a:t>
            </a:r>
            <a:r>
              <a:rPr lang="tr-TR" sz="4000" b="1" dirty="0">
                <a:latin typeface="Arial" charset="0"/>
                <a:cs typeface="Arial" charset="0"/>
              </a:rPr>
              <a:t>oluşturduğu </a:t>
            </a:r>
            <a:r>
              <a:rPr lang="tr-TR" sz="4000" b="1" dirty="0" smtClean="0">
                <a:latin typeface="Arial" charset="0"/>
                <a:cs typeface="Arial" charset="0"/>
              </a:rPr>
              <a:t>kuruluşlara ne denir?</a:t>
            </a:r>
            <a:endParaRPr lang="tr-T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7190008"/>
            <a:ext cx="7336680" cy="2323670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8" y="7251974"/>
            <a:ext cx="5634681" cy="226170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STK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2807314" y="75156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</a:rPr>
              <a:t>KİM BİLECEK</a:t>
            </a:r>
            <a:endParaRPr lang="tr-TR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57068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im_making_study_notes_hg_wht_148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6247"/>
            <a:ext cx="3333750" cy="4725899"/>
          </a:xfrm>
          <a:prstGeom prst="rect">
            <a:avLst/>
          </a:prstGeom>
          <a:noFill/>
        </p:spPr>
      </p:pic>
      <p:sp>
        <p:nvSpPr>
          <p:cNvPr id="3" name="AutoShape 3" descr="girl_homework"/>
          <p:cNvSpPr>
            <a:spLocks noChangeAspect="1" noChangeArrowheads="1"/>
          </p:cNvSpPr>
          <p:nvPr/>
        </p:nvSpPr>
        <p:spPr bwMode="auto">
          <a:xfrm>
            <a:off x="4419600" y="4644884"/>
            <a:ext cx="304800" cy="432082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pic>
        <p:nvPicPr>
          <p:cNvPr id="4" name="Picture 4" descr="girl_homewor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29600" y="2072394"/>
            <a:ext cx="2971800" cy="3449907"/>
          </a:xfrm>
          <a:prstGeom prst="rect">
            <a:avLst/>
          </a:prstGeom>
          <a:noFill/>
        </p:spPr>
      </p:pic>
      <p:sp>
        <p:nvSpPr>
          <p:cNvPr id="6" name="12 Yuvarlatılmış Çapraz Köşeli Dikdörtgen"/>
          <p:cNvSpPr/>
          <p:nvPr/>
        </p:nvSpPr>
        <p:spPr>
          <a:xfrm>
            <a:off x="282967" y="6362902"/>
            <a:ext cx="11560690" cy="2846342"/>
          </a:xfrm>
          <a:prstGeom prst="round2DiagRect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rgbClr val="000082"/>
                </a:gs>
                <a:gs pos="0">
                  <a:schemeClr val="accent6">
                    <a:lumMod val="75000"/>
                  </a:schemeClr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Demokrasinin genel özellikleri nelerdir?</a:t>
            </a:r>
          </a:p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Evinizde hangi uygulamalar demokrasiye uygundur?</a:t>
            </a:r>
          </a:p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Darbe nedir?</a:t>
            </a:r>
          </a:p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Darbeler neden demokrasiye uygun değildir?</a:t>
            </a: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0" y="153007"/>
            <a:ext cx="12192000" cy="875383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Gelecek Derse Hazırlanalım</a:t>
            </a:r>
            <a:endParaRPr lang="tr-TR" sz="66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1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484202" y="276088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Siyasi Partiler</a:t>
            </a:r>
            <a:endParaRPr lang="tr-TR" sz="6600" dirty="0">
              <a:solidFill>
                <a:srgbClr val="FFFF00"/>
              </a:solidFill>
            </a:endParaRPr>
          </a:p>
        </p:txBody>
      </p:sp>
      <p:grpSp>
        <p:nvGrpSpPr>
          <p:cNvPr id="5" name="Grup 4"/>
          <p:cNvGrpSpPr/>
          <p:nvPr/>
        </p:nvGrpSpPr>
        <p:grpSpPr>
          <a:xfrm>
            <a:off x="627968" y="1429015"/>
            <a:ext cx="11360834" cy="1542358"/>
            <a:chOff x="4751371" y="807463"/>
            <a:chExt cx="7386646" cy="907246"/>
          </a:xfrm>
        </p:grpSpPr>
        <p:sp>
          <p:nvSpPr>
            <p:cNvPr id="6" name="Title 1"/>
            <p:cNvSpPr txBox="1">
              <a:spLocks/>
            </p:cNvSpPr>
            <p:nvPr/>
          </p:nvSpPr>
          <p:spPr>
            <a:xfrm>
              <a:off x="4937605" y="828642"/>
              <a:ext cx="7078183" cy="857571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r>
                <a:rPr lang="tr-TR" sz="3600" dirty="0" smtClean="0"/>
                <a:t>Benzer siyasî </a:t>
              </a:r>
              <a:r>
                <a:rPr lang="tr-TR" sz="3600" dirty="0"/>
                <a:t>görüşleri paylaşan kişilerin bir ülkenin yönetiminde söz sahibi olmak üzere kurdukları </a:t>
              </a:r>
              <a:r>
                <a:rPr lang="tr-TR" sz="3600" dirty="0" smtClean="0"/>
                <a:t>örgütlere </a:t>
              </a:r>
              <a:r>
                <a:rPr lang="tr-TR" sz="3600" dirty="0" smtClean="0">
                  <a:solidFill>
                    <a:srgbClr val="C00000"/>
                  </a:solidFill>
                </a:rPr>
                <a:t>siyasi parti </a:t>
              </a:r>
              <a:r>
                <a:rPr lang="tr-TR" sz="3600" dirty="0" smtClean="0"/>
                <a:t>denir.</a:t>
              </a:r>
              <a:endParaRPr lang="en-US" sz="3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7" name="Freeform 496"/>
            <p:cNvSpPr>
              <a:spLocks noEditPoints="1"/>
            </p:cNvSpPr>
            <p:nvPr/>
          </p:nvSpPr>
          <p:spPr bwMode="auto">
            <a:xfrm rot="5400000">
              <a:off x="7991071" y="-2432237"/>
              <a:ext cx="907246" cy="7386646"/>
            </a:xfrm>
            <a:custGeom>
              <a:avLst/>
              <a:gdLst>
                <a:gd name="T0" fmla="*/ 453 w 579"/>
                <a:gd name="T1" fmla="*/ 2 h 1040"/>
                <a:gd name="T2" fmla="*/ 400 w 579"/>
                <a:gd name="T3" fmla="*/ 2 h 1040"/>
                <a:gd name="T4" fmla="*/ 281 w 579"/>
                <a:gd name="T5" fmla="*/ 14 h 1040"/>
                <a:gd name="T6" fmla="*/ 134 w 579"/>
                <a:gd name="T7" fmla="*/ 19 h 1040"/>
                <a:gd name="T8" fmla="*/ 59 w 579"/>
                <a:gd name="T9" fmla="*/ 29 h 1040"/>
                <a:gd name="T10" fmla="*/ 59 w 579"/>
                <a:gd name="T11" fmla="*/ 28 h 1040"/>
                <a:gd name="T12" fmla="*/ 59 w 579"/>
                <a:gd name="T13" fmla="*/ 26 h 1040"/>
                <a:gd name="T14" fmla="*/ 59 w 579"/>
                <a:gd name="T15" fmla="*/ 26 h 1040"/>
                <a:gd name="T16" fmla="*/ 59 w 579"/>
                <a:gd name="T17" fmla="*/ 27 h 1040"/>
                <a:gd name="T18" fmla="*/ 59 w 579"/>
                <a:gd name="T19" fmla="*/ 33 h 1040"/>
                <a:gd name="T20" fmla="*/ 57 w 579"/>
                <a:gd name="T21" fmla="*/ 26 h 1040"/>
                <a:gd name="T22" fmla="*/ 57 w 579"/>
                <a:gd name="T23" fmla="*/ 28 h 1040"/>
                <a:gd name="T24" fmla="*/ 56 w 579"/>
                <a:gd name="T25" fmla="*/ 31 h 1040"/>
                <a:gd name="T26" fmla="*/ 56 w 579"/>
                <a:gd name="T27" fmla="*/ 33 h 1040"/>
                <a:gd name="T28" fmla="*/ 54 w 579"/>
                <a:gd name="T29" fmla="*/ 36 h 1040"/>
                <a:gd name="T30" fmla="*/ 59 w 579"/>
                <a:gd name="T31" fmla="*/ 31 h 1040"/>
                <a:gd name="T32" fmla="*/ 59 w 579"/>
                <a:gd name="T33" fmla="*/ 31 h 1040"/>
                <a:gd name="T34" fmla="*/ 55 w 579"/>
                <a:gd name="T35" fmla="*/ 28 h 1040"/>
                <a:gd name="T36" fmla="*/ 55 w 579"/>
                <a:gd name="T37" fmla="*/ 27 h 1040"/>
                <a:gd name="T38" fmla="*/ 578 w 579"/>
                <a:gd name="T39" fmla="*/ 337 h 1040"/>
                <a:gd name="T40" fmla="*/ 566 w 579"/>
                <a:gd name="T41" fmla="*/ 998 h 1040"/>
                <a:gd name="T42" fmla="*/ 324 w 579"/>
                <a:gd name="T43" fmla="*/ 1039 h 1040"/>
                <a:gd name="T44" fmla="*/ 51 w 579"/>
                <a:gd name="T45" fmla="*/ 1020 h 1040"/>
                <a:gd name="T46" fmla="*/ 17 w 579"/>
                <a:gd name="T47" fmla="*/ 996 h 1040"/>
                <a:gd name="T48" fmla="*/ 0 w 579"/>
                <a:gd name="T49" fmla="*/ 657 h 1040"/>
                <a:gd name="T50" fmla="*/ 5 w 579"/>
                <a:gd name="T51" fmla="*/ 350 h 1040"/>
                <a:gd name="T52" fmla="*/ 9 w 579"/>
                <a:gd name="T53" fmla="*/ 238 h 1040"/>
                <a:gd name="T54" fmla="*/ 16 w 579"/>
                <a:gd name="T55" fmla="*/ 68 h 1040"/>
                <a:gd name="T56" fmla="*/ 16 w 579"/>
                <a:gd name="T57" fmla="*/ 62 h 1040"/>
                <a:gd name="T58" fmla="*/ 16 w 579"/>
                <a:gd name="T59" fmla="*/ 57 h 1040"/>
                <a:gd name="T60" fmla="*/ 21 w 579"/>
                <a:gd name="T61" fmla="*/ 50 h 1040"/>
                <a:gd name="T62" fmla="*/ 30 w 579"/>
                <a:gd name="T63" fmla="*/ 49 h 1040"/>
                <a:gd name="T64" fmla="*/ 35 w 579"/>
                <a:gd name="T65" fmla="*/ 57 h 1040"/>
                <a:gd name="T66" fmla="*/ 34 w 579"/>
                <a:gd name="T67" fmla="*/ 63 h 1040"/>
                <a:gd name="T68" fmla="*/ 33 w 579"/>
                <a:gd name="T69" fmla="*/ 69 h 1040"/>
                <a:gd name="T70" fmla="*/ 17 w 579"/>
                <a:gd name="T71" fmla="*/ 482 h 1040"/>
                <a:gd name="T72" fmla="*/ 18 w 579"/>
                <a:gd name="T73" fmla="*/ 806 h 1040"/>
                <a:gd name="T74" fmla="*/ 33 w 579"/>
                <a:gd name="T75" fmla="*/ 996 h 1040"/>
                <a:gd name="T76" fmla="*/ 279 w 579"/>
                <a:gd name="T77" fmla="*/ 1025 h 1040"/>
                <a:gd name="T78" fmla="*/ 539 w 579"/>
                <a:gd name="T79" fmla="*/ 1001 h 1040"/>
                <a:gd name="T80" fmla="*/ 554 w 579"/>
                <a:gd name="T81" fmla="*/ 938 h 1040"/>
                <a:gd name="T82" fmla="*/ 565 w 579"/>
                <a:gd name="T83" fmla="*/ 292 h 1040"/>
                <a:gd name="T84" fmla="*/ 552 w 579"/>
                <a:gd name="T85" fmla="*/ 39 h 1040"/>
                <a:gd name="T86" fmla="*/ 378 w 579"/>
                <a:gd name="T87" fmla="*/ 13 h 1040"/>
                <a:gd name="T88" fmla="*/ 245 w 579"/>
                <a:gd name="T89" fmla="*/ 18 h 1040"/>
                <a:gd name="T90" fmla="*/ 60 w 579"/>
                <a:gd name="T91" fmla="*/ 33 h 1040"/>
                <a:gd name="T92" fmla="*/ 59 w 579"/>
                <a:gd name="T93" fmla="*/ 33 h 1040"/>
                <a:gd name="T94" fmla="*/ 258 w 579"/>
                <a:gd name="T95" fmla="*/ 14 h 1040"/>
                <a:gd name="T96" fmla="*/ 295 w 579"/>
                <a:gd name="T97" fmla="*/ 10 h 1040"/>
                <a:gd name="T98" fmla="*/ 200 w 579"/>
                <a:gd name="T99" fmla="*/ 15 h 1040"/>
                <a:gd name="T100" fmla="*/ 349 w 579"/>
                <a:gd name="T101" fmla="*/ 6 h 1040"/>
                <a:gd name="T102" fmla="*/ 194 w 579"/>
                <a:gd name="T103" fmla="*/ 14 h 1040"/>
                <a:gd name="T104" fmla="*/ 254 w 579"/>
                <a:gd name="T105" fmla="*/ 9 h 1040"/>
                <a:gd name="T106" fmla="*/ 62 w 579"/>
                <a:gd name="T107" fmla="*/ 26 h 1040"/>
                <a:gd name="T108" fmla="*/ 257 w 579"/>
                <a:gd name="T109" fmla="*/ 8 h 1040"/>
                <a:gd name="T110" fmla="*/ 325 w 579"/>
                <a:gd name="T111" fmla="*/ 4 h 1040"/>
                <a:gd name="T112" fmla="*/ 462 w 579"/>
                <a:gd name="T113" fmla="*/ 4 h 1040"/>
                <a:gd name="T114" fmla="*/ 570 w 579"/>
                <a:gd name="T115" fmla="*/ 67 h 1040"/>
                <a:gd name="T116" fmla="*/ 578 w 579"/>
                <a:gd name="T117" fmla="*/ 280 h 1040"/>
                <a:gd name="T118" fmla="*/ 251 w 579"/>
                <a:gd name="T119" fmla="*/ 9 h 1040"/>
                <a:gd name="T120" fmla="*/ 324 w 579"/>
                <a:gd name="T121" fmla="*/ 5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1040">
                  <a:moveTo>
                    <a:pt x="559" y="90"/>
                  </a:moveTo>
                  <a:cubicBezTo>
                    <a:pt x="558" y="80"/>
                    <a:pt x="558" y="80"/>
                    <a:pt x="558" y="80"/>
                  </a:cubicBezTo>
                  <a:cubicBezTo>
                    <a:pt x="558" y="81"/>
                    <a:pt x="558" y="87"/>
                    <a:pt x="559" y="90"/>
                  </a:cubicBezTo>
                  <a:close/>
                  <a:moveTo>
                    <a:pt x="453" y="2"/>
                  </a:moveTo>
                  <a:cubicBezTo>
                    <a:pt x="452" y="2"/>
                    <a:pt x="461" y="3"/>
                    <a:pt x="464" y="3"/>
                  </a:cubicBezTo>
                  <a:cubicBezTo>
                    <a:pt x="461" y="3"/>
                    <a:pt x="458" y="2"/>
                    <a:pt x="453" y="2"/>
                  </a:cubicBezTo>
                  <a:close/>
                  <a:moveTo>
                    <a:pt x="436" y="1"/>
                  </a:moveTo>
                  <a:cubicBezTo>
                    <a:pt x="439" y="1"/>
                    <a:pt x="447" y="2"/>
                    <a:pt x="448" y="2"/>
                  </a:cubicBezTo>
                  <a:cubicBezTo>
                    <a:pt x="446" y="1"/>
                    <a:pt x="436" y="1"/>
                    <a:pt x="436" y="1"/>
                  </a:cubicBezTo>
                  <a:close/>
                  <a:moveTo>
                    <a:pt x="400" y="2"/>
                  </a:moveTo>
                  <a:cubicBezTo>
                    <a:pt x="396" y="2"/>
                    <a:pt x="389" y="2"/>
                    <a:pt x="388" y="2"/>
                  </a:cubicBezTo>
                  <a:cubicBezTo>
                    <a:pt x="391" y="2"/>
                    <a:pt x="398" y="2"/>
                    <a:pt x="400" y="2"/>
                  </a:cubicBezTo>
                  <a:close/>
                  <a:moveTo>
                    <a:pt x="358" y="1"/>
                  </a:moveTo>
                  <a:cubicBezTo>
                    <a:pt x="367" y="0"/>
                    <a:pt x="374" y="0"/>
                    <a:pt x="378" y="0"/>
                  </a:cubicBezTo>
                  <a:cubicBezTo>
                    <a:pt x="371" y="0"/>
                    <a:pt x="361" y="0"/>
                    <a:pt x="358" y="1"/>
                  </a:cubicBezTo>
                  <a:close/>
                  <a:moveTo>
                    <a:pt x="281" y="14"/>
                  </a:moveTo>
                  <a:cubicBezTo>
                    <a:pt x="288" y="14"/>
                    <a:pt x="309" y="12"/>
                    <a:pt x="320" y="12"/>
                  </a:cubicBezTo>
                  <a:cubicBezTo>
                    <a:pt x="308" y="12"/>
                    <a:pt x="293" y="13"/>
                    <a:pt x="281" y="14"/>
                  </a:cubicBezTo>
                  <a:close/>
                  <a:moveTo>
                    <a:pt x="278" y="9"/>
                  </a:moveTo>
                  <a:cubicBezTo>
                    <a:pt x="268" y="10"/>
                    <a:pt x="268" y="10"/>
                    <a:pt x="268" y="10"/>
                  </a:cubicBezTo>
                  <a:cubicBezTo>
                    <a:pt x="263" y="10"/>
                    <a:pt x="237" y="12"/>
                    <a:pt x="239" y="12"/>
                  </a:cubicBezTo>
                  <a:cubicBezTo>
                    <a:pt x="256" y="10"/>
                    <a:pt x="279" y="9"/>
                    <a:pt x="292" y="9"/>
                  </a:cubicBezTo>
                  <a:cubicBezTo>
                    <a:pt x="287" y="9"/>
                    <a:pt x="283" y="9"/>
                    <a:pt x="278" y="9"/>
                  </a:cubicBezTo>
                  <a:close/>
                  <a:moveTo>
                    <a:pt x="134" y="19"/>
                  </a:move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33" y="19"/>
                    <a:pt x="134" y="19"/>
                    <a:pt x="134" y="19"/>
                  </a:cubicBez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8" y="27"/>
                    <a:pt x="68" y="27"/>
                    <a:pt x="68" y="27"/>
                  </a:cubicBezTo>
                  <a:lnTo>
                    <a:pt x="59" y="28"/>
                  </a:ln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lose/>
                  <a:moveTo>
                    <a:pt x="58" y="29"/>
                  </a:moveTo>
                  <a:cubicBezTo>
                    <a:pt x="59" y="29"/>
                    <a:pt x="59" y="29"/>
                    <a:pt x="59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lose/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lose/>
                  <a:moveTo>
                    <a:pt x="59" y="32"/>
                  </a:moveTo>
                  <a:cubicBezTo>
                    <a:pt x="59" y="32"/>
                    <a:pt x="60" y="32"/>
                    <a:pt x="60" y="32"/>
                  </a:cubicBezTo>
                  <a:cubicBezTo>
                    <a:pt x="60" y="32"/>
                    <a:pt x="59" y="32"/>
                    <a:pt x="59" y="32"/>
                  </a:cubicBezTo>
                  <a:close/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lose/>
                  <a:moveTo>
                    <a:pt x="58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8" y="26"/>
                  </a:cubicBezTo>
                  <a:close/>
                  <a:moveTo>
                    <a:pt x="59" y="34"/>
                  </a:moveTo>
                  <a:cubicBezTo>
                    <a:pt x="59" y="34"/>
                    <a:pt x="59" y="34"/>
                    <a:pt x="59" y="33"/>
                  </a:cubicBezTo>
                  <a:cubicBezTo>
                    <a:pt x="59" y="33"/>
                    <a:pt x="59" y="33"/>
                    <a:pt x="59" y="34"/>
                  </a:cubicBezTo>
                  <a:close/>
                  <a:moveTo>
                    <a:pt x="59" y="32"/>
                  </a:moveTo>
                  <a:cubicBezTo>
                    <a:pt x="59" y="32"/>
                    <a:pt x="58" y="32"/>
                    <a:pt x="58" y="32"/>
                  </a:cubicBezTo>
                  <a:cubicBezTo>
                    <a:pt x="58" y="32"/>
                    <a:pt x="59" y="32"/>
                    <a:pt x="59" y="32"/>
                  </a:cubicBezTo>
                  <a:close/>
                  <a:moveTo>
                    <a:pt x="58" y="26"/>
                  </a:moveTo>
                  <a:cubicBezTo>
                    <a:pt x="58" y="26"/>
                    <a:pt x="58" y="26"/>
                    <a:pt x="57" y="26"/>
                  </a:cubicBezTo>
                  <a:cubicBezTo>
                    <a:pt x="58" y="26"/>
                    <a:pt x="58" y="27"/>
                    <a:pt x="58" y="26"/>
                  </a:cubicBezTo>
                  <a:close/>
                  <a:moveTo>
                    <a:pt x="57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7" y="29"/>
                    <a:pt x="57" y="29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1"/>
                  </a:moveTo>
                  <a:cubicBezTo>
                    <a:pt x="57" y="31"/>
                    <a:pt x="57" y="31"/>
                    <a:pt x="56" y="31"/>
                  </a:cubicBezTo>
                  <a:close/>
                  <a:moveTo>
                    <a:pt x="55" y="33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3"/>
                  </a:cubicBezTo>
                  <a:lnTo>
                    <a:pt x="56" y="34"/>
                  </a:lnTo>
                  <a:close/>
                  <a:moveTo>
                    <a:pt x="56" y="36"/>
                  </a:moveTo>
                  <a:cubicBezTo>
                    <a:pt x="56" y="36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  <a:moveTo>
                    <a:pt x="54" y="36"/>
                  </a:moveTo>
                  <a:cubicBezTo>
                    <a:pt x="54" y="36"/>
                    <a:pt x="54" y="36"/>
                    <a:pt x="54" y="36"/>
                  </a:cubicBezTo>
                  <a:close/>
                  <a:moveTo>
                    <a:pt x="192" y="23"/>
                  </a:moveTo>
                  <a:cubicBezTo>
                    <a:pt x="199" y="23"/>
                    <a:pt x="208" y="22"/>
                    <a:pt x="214" y="22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10" y="22"/>
                    <a:pt x="200" y="22"/>
                    <a:pt x="192" y="23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8" y="27"/>
                    <a:pt x="58" y="27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6" y="28"/>
                    <a:pt x="56" y="27"/>
                  </a:cubicBezTo>
                  <a:cubicBezTo>
                    <a:pt x="56" y="27"/>
                    <a:pt x="56" y="28"/>
                    <a:pt x="56" y="28"/>
                  </a:cubicBezTo>
                  <a:cubicBezTo>
                    <a:pt x="57" y="27"/>
                    <a:pt x="58" y="28"/>
                    <a:pt x="58" y="27"/>
                  </a:cubicBezTo>
                  <a:cubicBezTo>
                    <a:pt x="57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4" y="28"/>
                    <a:pt x="54" y="28"/>
                    <a:pt x="55" y="28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78" y="337"/>
                  </a:moveTo>
                  <a:cubicBezTo>
                    <a:pt x="579" y="495"/>
                    <a:pt x="576" y="661"/>
                    <a:pt x="571" y="820"/>
                  </a:cubicBezTo>
                  <a:cubicBezTo>
                    <a:pt x="568" y="940"/>
                    <a:pt x="568" y="940"/>
                    <a:pt x="568" y="940"/>
                  </a:cubicBezTo>
                  <a:cubicBezTo>
                    <a:pt x="567" y="952"/>
                    <a:pt x="567" y="963"/>
                    <a:pt x="567" y="974"/>
                  </a:cubicBezTo>
                  <a:cubicBezTo>
                    <a:pt x="566" y="994"/>
                    <a:pt x="566" y="994"/>
                    <a:pt x="566" y="994"/>
                  </a:cubicBezTo>
                  <a:cubicBezTo>
                    <a:pt x="566" y="995"/>
                    <a:pt x="566" y="995"/>
                    <a:pt x="566" y="995"/>
                  </a:cubicBezTo>
                  <a:cubicBezTo>
                    <a:pt x="566" y="996"/>
                    <a:pt x="566" y="997"/>
                    <a:pt x="566" y="998"/>
                  </a:cubicBezTo>
                  <a:cubicBezTo>
                    <a:pt x="565" y="999"/>
                    <a:pt x="565" y="1000"/>
                    <a:pt x="564" y="1001"/>
                  </a:cubicBezTo>
                  <a:cubicBezTo>
                    <a:pt x="563" y="1004"/>
                    <a:pt x="560" y="1006"/>
                    <a:pt x="559" y="1007"/>
                  </a:cubicBezTo>
                  <a:cubicBezTo>
                    <a:pt x="555" y="1010"/>
                    <a:pt x="552" y="1011"/>
                    <a:pt x="548" y="1013"/>
                  </a:cubicBezTo>
                  <a:cubicBezTo>
                    <a:pt x="535" y="1019"/>
                    <a:pt x="521" y="1021"/>
                    <a:pt x="507" y="1024"/>
                  </a:cubicBezTo>
                  <a:cubicBezTo>
                    <a:pt x="479" y="1029"/>
                    <a:pt x="452" y="1031"/>
                    <a:pt x="431" y="1033"/>
                  </a:cubicBezTo>
                  <a:cubicBezTo>
                    <a:pt x="397" y="1036"/>
                    <a:pt x="360" y="1038"/>
                    <a:pt x="324" y="1039"/>
                  </a:cubicBezTo>
                  <a:cubicBezTo>
                    <a:pt x="309" y="1039"/>
                    <a:pt x="295" y="1039"/>
                    <a:pt x="281" y="1039"/>
                  </a:cubicBezTo>
                  <a:cubicBezTo>
                    <a:pt x="264" y="1040"/>
                    <a:pt x="264" y="1040"/>
                    <a:pt x="264" y="1040"/>
                  </a:cubicBezTo>
                  <a:cubicBezTo>
                    <a:pt x="241" y="1040"/>
                    <a:pt x="217" y="1039"/>
                    <a:pt x="193" y="1038"/>
                  </a:cubicBezTo>
                  <a:cubicBezTo>
                    <a:pt x="179" y="1037"/>
                    <a:pt x="168" y="1037"/>
                    <a:pt x="156" y="1036"/>
                  </a:cubicBezTo>
                  <a:cubicBezTo>
                    <a:pt x="135" y="1034"/>
                    <a:pt x="112" y="1032"/>
                    <a:pt x="87" y="1028"/>
                  </a:cubicBezTo>
                  <a:cubicBezTo>
                    <a:pt x="75" y="1026"/>
                    <a:pt x="63" y="1024"/>
                    <a:pt x="51" y="1020"/>
                  </a:cubicBezTo>
                  <a:cubicBezTo>
                    <a:pt x="45" y="1019"/>
                    <a:pt x="39" y="1017"/>
                    <a:pt x="33" y="1013"/>
                  </a:cubicBezTo>
                  <a:cubicBezTo>
                    <a:pt x="30" y="1012"/>
                    <a:pt x="27" y="1010"/>
                    <a:pt x="24" y="1007"/>
                  </a:cubicBezTo>
                  <a:cubicBezTo>
                    <a:pt x="22" y="1006"/>
                    <a:pt x="21" y="1004"/>
                    <a:pt x="19" y="1002"/>
                  </a:cubicBezTo>
                  <a:cubicBezTo>
                    <a:pt x="19" y="1001"/>
                    <a:pt x="18" y="1000"/>
                    <a:pt x="18" y="999"/>
                  </a:cubicBezTo>
                  <a:cubicBezTo>
                    <a:pt x="18" y="999"/>
                    <a:pt x="18" y="998"/>
                    <a:pt x="17" y="997"/>
                  </a:cubicBezTo>
                  <a:cubicBezTo>
                    <a:pt x="17" y="997"/>
                    <a:pt x="17" y="996"/>
                    <a:pt x="17" y="996"/>
                  </a:cubicBezTo>
                  <a:cubicBezTo>
                    <a:pt x="15" y="984"/>
                    <a:pt x="14" y="971"/>
                    <a:pt x="13" y="960"/>
                  </a:cubicBezTo>
                  <a:cubicBezTo>
                    <a:pt x="11" y="941"/>
                    <a:pt x="11" y="941"/>
                    <a:pt x="11" y="941"/>
                  </a:cubicBezTo>
                  <a:cubicBezTo>
                    <a:pt x="9" y="920"/>
                    <a:pt x="7" y="891"/>
                    <a:pt x="6" y="869"/>
                  </a:cubicBezTo>
                  <a:cubicBezTo>
                    <a:pt x="5" y="857"/>
                    <a:pt x="5" y="845"/>
                    <a:pt x="4" y="833"/>
                  </a:cubicBezTo>
                  <a:cubicBezTo>
                    <a:pt x="3" y="807"/>
                    <a:pt x="2" y="783"/>
                    <a:pt x="2" y="762"/>
                  </a:cubicBezTo>
                  <a:cubicBezTo>
                    <a:pt x="1" y="735"/>
                    <a:pt x="0" y="691"/>
                    <a:pt x="0" y="657"/>
                  </a:cubicBezTo>
                  <a:cubicBezTo>
                    <a:pt x="0" y="655"/>
                    <a:pt x="0" y="654"/>
                    <a:pt x="0" y="653"/>
                  </a:cubicBezTo>
                  <a:cubicBezTo>
                    <a:pt x="0" y="628"/>
                    <a:pt x="0" y="603"/>
                    <a:pt x="0" y="579"/>
                  </a:cubicBezTo>
                  <a:cubicBezTo>
                    <a:pt x="0" y="575"/>
                    <a:pt x="0" y="575"/>
                    <a:pt x="0" y="572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2" y="493"/>
                    <a:pt x="2" y="459"/>
                    <a:pt x="3" y="420"/>
                  </a:cubicBezTo>
                  <a:cubicBezTo>
                    <a:pt x="3" y="398"/>
                    <a:pt x="4" y="373"/>
                    <a:pt x="5" y="350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20"/>
                    <a:pt x="10" y="203"/>
                    <a:pt x="11" y="181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6"/>
                    <a:pt x="17" y="64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3"/>
                    <a:pt x="16" y="63"/>
                    <a:pt x="16" y="62"/>
                  </a:cubicBezTo>
                  <a:cubicBezTo>
                    <a:pt x="16" y="62"/>
                    <a:pt x="16" y="61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7" y="55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0"/>
                  </a:cubicBezTo>
                  <a:cubicBezTo>
                    <a:pt x="20" y="50"/>
                    <a:pt x="20" y="50"/>
                    <a:pt x="21" y="50"/>
                  </a:cubicBezTo>
                  <a:cubicBezTo>
                    <a:pt x="21" y="50"/>
                    <a:pt x="21" y="50"/>
                    <a:pt x="22" y="49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8"/>
                    <a:pt x="24" y="49"/>
                    <a:pt x="24" y="48"/>
                  </a:cubicBezTo>
                  <a:cubicBezTo>
                    <a:pt x="25" y="48"/>
                    <a:pt x="26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9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1"/>
                    <a:pt x="33" y="52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5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5" y="58"/>
                    <a:pt x="35" y="59"/>
                  </a:cubicBezTo>
                  <a:cubicBezTo>
                    <a:pt x="35" y="59"/>
                    <a:pt x="35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5" y="62"/>
                    <a:pt x="35" y="63"/>
                    <a:pt x="34" y="63"/>
                  </a:cubicBezTo>
                  <a:cubicBezTo>
                    <a:pt x="34" y="63"/>
                    <a:pt x="34" y="63"/>
                    <a:pt x="33" y="63"/>
                  </a:cubicBezTo>
                  <a:cubicBezTo>
                    <a:pt x="33" y="64"/>
                    <a:pt x="35" y="65"/>
                    <a:pt x="34" y="65"/>
                  </a:cubicBezTo>
                  <a:cubicBezTo>
                    <a:pt x="33" y="65"/>
                    <a:pt x="33" y="66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95"/>
                    <a:pt x="31" y="114"/>
                    <a:pt x="29" y="131"/>
                  </a:cubicBezTo>
                  <a:cubicBezTo>
                    <a:pt x="29" y="146"/>
                    <a:pt x="28" y="161"/>
                    <a:pt x="27" y="176"/>
                  </a:cubicBezTo>
                  <a:cubicBezTo>
                    <a:pt x="25" y="222"/>
                    <a:pt x="24" y="268"/>
                    <a:pt x="22" y="313"/>
                  </a:cubicBezTo>
                  <a:cubicBezTo>
                    <a:pt x="19" y="397"/>
                    <a:pt x="19" y="397"/>
                    <a:pt x="19" y="397"/>
                  </a:cubicBezTo>
                  <a:cubicBezTo>
                    <a:pt x="17" y="482"/>
                    <a:pt x="17" y="482"/>
                    <a:pt x="17" y="482"/>
                  </a:cubicBezTo>
                  <a:cubicBezTo>
                    <a:pt x="16" y="531"/>
                    <a:pt x="16" y="531"/>
                    <a:pt x="16" y="531"/>
                  </a:cubicBezTo>
                  <a:cubicBezTo>
                    <a:pt x="16" y="546"/>
                    <a:pt x="16" y="546"/>
                    <a:pt x="16" y="546"/>
                  </a:cubicBezTo>
                  <a:cubicBezTo>
                    <a:pt x="15" y="593"/>
                    <a:pt x="15" y="593"/>
                    <a:pt x="15" y="593"/>
                  </a:cubicBezTo>
                  <a:cubicBezTo>
                    <a:pt x="15" y="608"/>
                    <a:pt x="15" y="622"/>
                    <a:pt x="15" y="639"/>
                  </a:cubicBezTo>
                  <a:cubicBezTo>
                    <a:pt x="15" y="682"/>
                    <a:pt x="16" y="742"/>
                    <a:pt x="18" y="796"/>
                  </a:cubicBezTo>
                  <a:cubicBezTo>
                    <a:pt x="18" y="806"/>
                    <a:pt x="18" y="806"/>
                    <a:pt x="18" y="806"/>
                  </a:cubicBezTo>
                  <a:cubicBezTo>
                    <a:pt x="19" y="841"/>
                    <a:pt x="21" y="874"/>
                    <a:pt x="23" y="905"/>
                  </a:cubicBezTo>
                  <a:cubicBezTo>
                    <a:pt x="24" y="924"/>
                    <a:pt x="26" y="946"/>
                    <a:pt x="28" y="968"/>
                  </a:cubicBezTo>
                  <a:cubicBezTo>
                    <a:pt x="30" y="985"/>
                    <a:pt x="30" y="985"/>
                    <a:pt x="30" y="985"/>
                  </a:cubicBezTo>
                  <a:cubicBezTo>
                    <a:pt x="31" y="993"/>
                    <a:pt x="31" y="993"/>
                    <a:pt x="31" y="993"/>
                  </a:cubicBezTo>
                  <a:cubicBezTo>
                    <a:pt x="32" y="995"/>
                    <a:pt x="32" y="994"/>
                    <a:pt x="32" y="995"/>
                  </a:cubicBezTo>
                  <a:cubicBezTo>
                    <a:pt x="32" y="995"/>
                    <a:pt x="32" y="996"/>
                    <a:pt x="33" y="996"/>
                  </a:cubicBezTo>
                  <a:cubicBezTo>
                    <a:pt x="35" y="999"/>
                    <a:pt x="39" y="1001"/>
                    <a:pt x="44" y="1003"/>
                  </a:cubicBezTo>
                  <a:cubicBezTo>
                    <a:pt x="48" y="1005"/>
                    <a:pt x="53" y="1006"/>
                    <a:pt x="58" y="1008"/>
                  </a:cubicBezTo>
                  <a:cubicBezTo>
                    <a:pt x="75" y="1012"/>
                    <a:pt x="93" y="1015"/>
                    <a:pt x="111" y="1017"/>
                  </a:cubicBezTo>
                  <a:cubicBezTo>
                    <a:pt x="129" y="1019"/>
                    <a:pt x="147" y="1021"/>
                    <a:pt x="165" y="1022"/>
                  </a:cubicBezTo>
                  <a:cubicBezTo>
                    <a:pt x="192" y="1024"/>
                    <a:pt x="221" y="1025"/>
                    <a:pt x="249" y="1025"/>
                  </a:cubicBezTo>
                  <a:cubicBezTo>
                    <a:pt x="259" y="1025"/>
                    <a:pt x="270" y="1025"/>
                    <a:pt x="279" y="1025"/>
                  </a:cubicBezTo>
                  <a:cubicBezTo>
                    <a:pt x="294" y="1025"/>
                    <a:pt x="309" y="1025"/>
                    <a:pt x="323" y="1025"/>
                  </a:cubicBezTo>
                  <a:cubicBezTo>
                    <a:pt x="350" y="1024"/>
                    <a:pt x="376" y="1023"/>
                    <a:pt x="403" y="1021"/>
                  </a:cubicBezTo>
                  <a:cubicBezTo>
                    <a:pt x="426" y="1020"/>
                    <a:pt x="451" y="1018"/>
                    <a:pt x="475" y="1014"/>
                  </a:cubicBezTo>
                  <a:cubicBezTo>
                    <a:pt x="483" y="1013"/>
                    <a:pt x="492" y="1012"/>
                    <a:pt x="501" y="1011"/>
                  </a:cubicBezTo>
                  <a:cubicBezTo>
                    <a:pt x="507" y="1010"/>
                    <a:pt x="512" y="1009"/>
                    <a:pt x="517" y="1007"/>
                  </a:cubicBezTo>
                  <a:cubicBezTo>
                    <a:pt x="524" y="1006"/>
                    <a:pt x="532" y="1004"/>
                    <a:pt x="539" y="1001"/>
                  </a:cubicBezTo>
                  <a:cubicBezTo>
                    <a:pt x="543" y="1000"/>
                    <a:pt x="546" y="999"/>
                    <a:pt x="549" y="997"/>
                  </a:cubicBezTo>
                  <a:cubicBezTo>
                    <a:pt x="550" y="996"/>
                    <a:pt x="550" y="996"/>
                    <a:pt x="551" y="995"/>
                  </a:cubicBezTo>
                  <a:cubicBezTo>
                    <a:pt x="551" y="995"/>
                    <a:pt x="551" y="995"/>
                    <a:pt x="551" y="995"/>
                  </a:cubicBezTo>
                  <a:cubicBezTo>
                    <a:pt x="552" y="995"/>
                    <a:pt x="552" y="994"/>
                    <a:pt x="552" y="994"/>
                  </a:cubicBezTo>
                  <a:cubicBezTo>
                    <a:pt x="552" y="992"/>
                    <a:pt x="552" y="992"/>
                    <a:pt x="552" y="992"/>
                  </a:cubicBezTo>
                  <a:cubicBezTo>
                    <a:pt x="554" y="938"/>
                    <a:pt x="554" y="938"/>
                    <a:pt x="554" y="938"/>
                  </a:cubicBezTo>
                  <a:cubicBezTo>
                    <a:pt x="555" y="890"/>
                    <a:pt x="557" y="845"/>
                    <a:pt x="558" y="793"/>
                  </a:cubicBezTo>
                  <a:cubicBezTo>
                    <a:pt x="559" y="754"/>
                    <a:pt x="560" y="713"/>
                    <a:pt x="561" y="669"/>
                  </a:cubicBezTo>
                  <a:cubicBezTo>
                    <a:pt x="562" y="615"/>
                    <a:pt x="563" y="557"/>
                    <a:pt x="564" y="499"/>
                  </a:cubicBezTo>
                  <a:cubicBezTo>
                    <a:pt x="565" y="437"/>
                    <a:pt x="565" y="375"/>
                    <a:pt x="565" y="314"/>
                  </a:cubicBezTo>
                  <a:cubicBezTo>
                    <a:pt x="565" y="312"/>
                    <a:pt x="565" y="309"/>
                    <a:pt x="565" y="304"/>
                  </a:cubicBezTo>
                  <a:cubicBezTo>
                    <a:pt x="565" y="298"/>
                    <a:pt x="565" y="300"/>
                    <a:pt x="565" y="292"/>
                  </a:cubicBezTo>
                  <a:cubicBezTo>
                    <a:pt x="565" y="287"/>
                    <a:pt x="565" y="290"/>
                    <a:pt x="565" y="286"/>
                  </a:cubicBezTo>
                  <a:cubicBezTo>
                    <a:pt x="565" y="233"/>
                    <a:pt x="564" y="181"/>
                    <a:pt x="562" y="133"/>
                  </a:cubicBezTo>
                  <a:cubicBezTo>
                    <a:pt x="561" y="124"/>
                    <a:pt x="562" y="132"/>
                    <a:pt x="562" y="126"/>
                  </a:cubicBezTo>
                  <a:cubicBezTo>
                    <a:pt x="561" y="112"/>
                    <a:pt x="560" y="94"/>
                    <a:pt x="558" y="76"/>
                  </a:cubicBezTo>
                  <a:cubicBezTo>
                    <a:pt x="558" y="67"/>
                    <a:pt x="557" y="58"/>
                    <a:pt x="555" y="50"/>
                  </a:cubicBezTo>
                  <a:cubicBezTo>
                    <a:pt x="554" y="45"/>
                    <a:pt x="553" y="41"/>
                    <a:pt x="552" y="39"/>
                  </a:cubicBezTo>
                  <a:cubicBezTo>
                    <a:pt x="550" y="37"/>
                    <a:pt x="547" y="35"/>
                    <a:pt x="544" y="33"/>
                  </a:cubicBezTo>
                  <a:cubicBezTo>
                    <a:pt x="534" y="26"/>
                    <a:pt x="518" y="23"/>
                    <a:pt x="505" y="20"/>
                  </a:cubicBezTo>
                  <a:cubicBezTo>
                    <a:pt x="501" y="20"/>
                    <a:pt x="503" y="20"/>
                    <a:pt x="500" y="20"/>
                  </a:cubicBezTo>
                  <a:cubicBezTo>
                    <a:pt x="496" y="19"/>
                    <a:pt x="499" y="19"/>
                    <a:pt x="495" y="19"/>
                  </a:cubicBezTo>
                  <a:cubicBezTo>
                    <a:pt x="495" y="19"/>
                    <a:pt x="487" y="18"/>
                    <a:pt x="484" y="17"/>
                  </a:cubicBezTo>
                  <a:cubicBezTo>
                    <a:pt x="449" y="13"/>
                    <a:pt x="414" y="13"/>
                    <a:pt x="378" y="13"/>
                  </a:cubicBezTo>
                  <a:cubicBezTo>
                    <a:pt x="372" y="13"/>
                    <a:pt x="372" y="13"/>
                    <a:pt x="362" y="13"/>
                  </a:cubicBezTo>
                  <a:cubicBezTo>
                    <a:pt x="354" y="13"/>
                    <a:pt x="355" y="13"/>
                    <a:pt x="348" y="13"/>
                  </a:cubicBezTo>
                  <a:cubicBezTo>
                    <a:pt x="347" y="13"/>
                    <a:pt x="338" y="13"/>
                    <a:pt x="337" y="13"/>
                  </a:cubicBezTo>
                  <a:cubicBezTo>
                    <a:pt x="336" y="13"/>
                    <a:pt x="338" y="13"/>
                    <a:pt x="336" y="13"/>
                  </a:cubicBezTo>
                  <a:cubicBezTo>
                    <a:pt x="330" y="13"/>
                    <a:pt x="308" y="14"/>
                    <a:pt x="296" y="15"/>
                  </a:cubicBezTo>
                  <a:cubicBezTo>
                    <a:pt x="281" y="16"/>
                    <a:pt x="264" y="16"/>
                    <a:pt x="245" y="18"/>
                  </a:cubicBezTo>
                  <a:cubicBezTo>
                    <a:pt x="263" y="16"/>
                    <a:pt x="277" y="15"/>
                    <a:pt x="282" y="15"/>
                  </a:cubicBezTo>
                  <a:cubicBezTo>
                    <a:pt x="264" y="15"/>
                    <a:pt x="232" y="17"/>
                    <a:pt x="215" y="18"/>
                  </a:cubicBezTo>
                  <a:cubicBezTo>
                    <a:pt x="174" y="21"/>
                    <a:pt x="123" y="26"/>
                    <a:pt x="76" y="31"/>
                  </a:cubicBezTo>
                  <a:cubicBezTo>
                    <a:pt x="73" y="31"/>
                    <a:pt x="71" y="31"/>
                    <a:pt x="7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7" y="33"/>
                    <a:pt x="56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109" y="27"/>
                    <a:pt x="155" y="23"/>
                    <a:pt x="201" y="19"/>
                  </a:cubicBezTo>
                  <a:cubicBezTo>
                    <a:pt x="222" y="18"/>
                    <a:pt x="276" y="14"/>
                    <a:pt x="307" y="13"/>
                  </a:cubicBezTo>
                  <a:cubicBezTo>
                    <a:pt x="326" y="12"/>
                    <a:pt x="336" y="11"/>
                    <a:pt x="327" y="11"/>
                  </a:cubicBezTo>
                  <a:cubicBezTo>
                    <a:pt x="302" y="12"/>
                    <a:pt x="281" y="13"/>
                    <a:pt x="258" y="14"/>
                  </a:cubicBezTo>
                  <a:cubicBezTo>
                    <a:pt x="254" y="14"/>
                    <a:pt x="249" y="14"/>
                    <a:pt x="255" y="14"/>
                  </a:cubicBezTo>
                  <a:cubicBezTo>
                    <a:pt x="303" y="11"/>
                    <a:pt x="358" y="9"/>
                    <a:pt x="397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9" y="9"/>
                    <a:pt x="429" y="9"/>
                    <a:pt x="429" y="9"/>
                  </a:cubicBezTo>
                  <a:cubicBezTo>
                    <a:pt x="428" y="9"/>
                    <a:pt x="424" y="9"/>
                    <a:pt x="425" y="9"/>
                  </a:cubicBezTo>
                  <a:cubicBezTo>
                    <a:pt x="379" y="8"/>
                    <a:pt x="343" y="8"/>
                    <a:pt x="295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60" y="11"/>
                    <a:pt x="238" y="13"/>
                    <a:pt x="218" y="14"/>
                  </a:cubicBezTo>
                  <a:cubicBezTo>
                    <a:pt x="213" y="14"/>
                    <a:pt x="215" y="14"/>
                    <a:pt x="213" y="14"/>
                  </a:cubicBezTo>
                  <a:cubicBezTo>
                    <a:pt x="167" y="18"/>
                    <a:pt x="126" y="22"/>
                    <a:pt x="87" y="25"/>
                  </a:cubicBezTo>
                  <a:cubicBezTo>
                    <a:pt x="121" y="22"/>
                    <a:pt x="157" y="19"/>
                    <a:pt x="190" y="16"/>
                  </a:cubicBezTo>
                  <a:cubicBezTo>
                    <a:pt x="195" y="16"/>
                    <a:pt x="197" y="15"/>
                    <a:pt x="200" y="15"/>
                  </a:cubicBezTo>
                  <a:cubicBezTo>
                    <a:pt x="229" y="13"/>
                    <a:pt x="271" y="10"/>
                    <a:pt x="306" y="9"/>
                  </a:cubicBezTo>
                  <a:cubicBezTo>
                    <a:pt x="311" y="8"/>
                    <a:pt x="312" y="8"/>
                    <a:pt x="298" y="8"/>
                  </a:cubicBezTo>
                  <a:cubicBezTo>
                    <a:pt x="302" y="8"/>
                    <a:pt x="304" y="8"/>
                    <a:pt x="310" y="8"/>
                  </a:cubicBezTo>
                  <a:cubicBezTo>
                    <a:pt x="310" y="8"/>
                    <a:pt x="309" y="8"/>
                    <a:pt x="307" y="8"/>
                  </a:cubicBezTo>
                  <a:cubicBezTo>
                    <a:pt x="326" y="7"/>
                    <a:pt x="329" y="7"/>
                    <a:pt x="347" y="6"/>
                  </a:cubicBezTo>
                  <a:cubicBezTo>
                    <a:pt x="351" y="6"/>
                    <a:pt x="352" y="6"/>
                    <a:pt x="349" y="6"/>
                  </a:cubicBezTo>
                  <a:cubicBezTo>
                    <a:pt x="334" y="6"/>
                    <a:pt x="320" y="7"/>
                    <a:pt x="306" y="7"/>
                  </a:cubicBezTo>
                  <a:cubicBezTo>
                    <a:pt x="297" y="8"/>
                    <a:pt x="291" y="8"/>
                    <a:pt x="284" y="9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32" y="11"/>
                    <a:pt x="212" y="13"/>
                    <a:pt x="194" y="14"/>
                  </a:cubicBezTo>
                  <a:cubicBezTo>
                    <a:pt x="180" y="16"/>
                    <a:pt x="167" y="16"/>
                    <a:pt x="150" y="18"/>
                  </a:cubicBezTo>
                  <a:cubicBezTo>
                    <a:pt x="157" y="17"/>
                    <a:pt x="168" y="16"/>
                    <a:pt x="179" y="15"/>
                  </a:cubicBezTo>
                  <a:cubicBezTo>
                    <a:pt x="215" y="12"/>
                    <a:pt x="257" y="9"/>
                    <a:pt x="288" y="8"/>
                  </a:cubicBezTo>
                  <a:cubicBezTo>
                    <a:pt x="291" y="7"/>
                    <a:pt x="284" y="7"/>
                    <a:pt x="281" y="7"/>
                  </a:cubicBezTo>
                  <a:cubicBezTo>
                    <a:pt x="256" y="9"/>
                    <a:pt x="256" y="9"/>
                    <a:pt x="256" y="9"/>
                  </a:cubicBezTo>
                  <a:cubicBezTo>
                    <a:pt x="251" y="9"/>
                    <a:pt x="258" y="9"/>
                    <a:pt x="254" y="9"/>
                  </a:cubicBezTo>
                  <a:cubicBezTo>
                    <a:pt x="231" y="11"/>
                    <a:pt x="211" y="12"/>
                    <a:pt x="185" y="14"/>
                  </a:cubicBezTo>
                  <a:cubicBezTo>
                    <a:pt x="182" y="14"/>
                    <a:pt x="176" y="15"/>
                    <a:pt x="180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66" y="15"/>
                    <a:pt x="173" y="15"/>
                    <a:pt x="171" y="15"/>
                  </a:cubicBezTo>
                  <a:cubicBezTo>
                    <a:pt x="167" y="15"/>
                    <a:pt x="158" y="16"/>
                    <a:pt x="153" y="16"/>
                  </a:cubicBezTo>
                  <a:cubicBezTo>
                    <a:pt x="122" y="20"/>
                    <a:pt x="97" y="22"/>
                    <a:pt x="62" y="26"/>
                  </a:cubicBezTo>
                  <a:cubicBezTo>
                    <a:pt x="85" y="23"/>
                    <a:pt x="115" y="20"/>
                    <a:pt x="146" y="17"/>
                  </a:cubicBezTo>
                  <a:cubicBezTo>
                    <a:pt x="153" y="16"/>
                    <a:pt x="145" y="17"/>
                    <a:pt x="150" y="16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38" y="9"/>
                    <a:pt x="245" y="9"/>
                    <a:pt x="257" y="8"/>
                  </a:cubicBezTo>
                  <a:cubicBezTo>
                    <a:pt x="261" y="8"/>
                    <a:pt x="259" y="8"/>
                    <a:pt x="267" y="7"/>
                  </a:cubicBezTo>
                  <a:cubicBezTo>
                    <a:pt x="268" y="7"/>
                    <a:pt x="258" y="7"/>
                    <a:pt x="264" y="7"/>
                  </a:cubicBezTo>
                  <a:cubicBezTo>
                    <a:pt x="270" y="7"/>
                    <a:pt x="265" y="7"/>
                    <a:pt x="269" y="7"/>
                  </a:cubicBezTo>
                  <a:cubicBezTo>
                    <a:pt x="275" y="7"/>
                    <a:pt x="277" y="6"/>
                    <a:pt x="281" y="6"/>
                  </a:cubicBezTo>
                  <a:cubicBezTo>
                    <a:pt x="327" y="4"/>
                    <a:pt x="327" y="4"/>
                    <a:pt x="327" y="4"/>
                  </a:cubicBezTo>
                  <a:cubicBezTo>
                    <a:pt x="331" y="4"/>
                    <a:pt x="319" y="4"/>
                    <a:pt x="325" y="4"/>
                  </a:cubicBezTo>
                  <a:cubicBezTo>
                    <a:pt x="332" y="4"/>
                    <a:pt x="352" y="3"/>
                    <a:pt x="357" y="3"/>
                  </a:cubicBezTo>
                  <a:cubicBezTo>
                    <a:pt x="375" y="3"/>
                    <a:pt x="385" y="2"/>
                    <a:pt x="405" y="3"/>
                  </a:cubicBezTo>
                  <a:cubicBezTo>
                    <a:pt x="411" y="3"/>
                    <a:pt x="405" y="2"/>
                    <a:pt x="408" y="2"/>
                  </a:cubicBezTo>
                  <a:cubicBezTo>
                    <a:pt x="421" y="2"/>
                    <a:pt x="428" y="3"/>
                    <a:pt x="442" y="3"/>
                  </a:cubicBezTo>
                  <a:cubicBezTo>
                    <a:pt x="450" y="3"/>
                    <a:pt x="465" y="4"/>
                    <a:pt x="477" y="6"/>
                  </a:cubicBezTo>
                  <a:cubicBezTo>
                    <a:pt x="477" y="5"/>
                    <a:pt x="468" y="4"/>
                    <a:pt x="462" y="4"/>
                  </a:cubicBezTo>
                  <a:cubicBezTo>
                    <a:pt x="466" y="4"/>
                    <a:pt x="479" y="5"/>
                    <a:pt x="484" y="6"/>
                  </a:cubicBezTo>
                  <a:cubicBezTo>
                    <a:pt x="503" y="8"/>
                    <a:pt x="520" y="11"/>
                    <a:pt x="538" y="17"/>
                  </a:cubicBezTo>
                  <a:cubicBezTo>
                    <a:pt x="542" y="19"/>
                    <a:pt x="547" y="21"/>
                    <a:pt x="551" y="23"/>
                  </a:cubicBezTo>
                  <a:cubicBezTo>
                    <a:pt x="556" y="26"/>
                    <a:pt x="560" y="30"/>
                    <a:pt x="563" y="35"/>
                  </a:cubicBezTo>
                  <a:cubicBezTo>
                    <a:pt x="566" y="41"/>
                    <a:pt x="566" y="46"/>
                    <a:pt x="567" y="51"/>
                  </a:cubicBezTo>
                  <a:cubicBezTo>
                    <a:pt x="568" y="56"/>
                    <a:pt x="569" y="62"/>
                    <a:pt x="570" y="67"/>
                  </a:cubicBezTo>
                  <a:cubicBezTo>
                    <a:pt x="570" y="74"/>
                    <a:pt x="571" y="77"/>
                    <a:pt x="571" y="83"/>
                  </a:cubicBezTo>
                  <a:cubicBezTo>
                    <a:pt x="571" y="85"/>
                    <a:pt x="571" y="84"/>
                    <a:pt x="571" y="83"/>
                  </a:cubicBezTo>
                  <a:cubicBezTo>
                    <a:pt x="574" y="107"/>
                    <a:pt x="575" y="162"/>
                    <a:pt x="576" y="178"/>
                  </a:cubicBezTo>
                  <a:cubicBezTo>
                    <a:pt x="576" y="185"/>
                    <a:pt x="576" y="175"/>
                    <a:pt x="576" y="180"/>
                  </a:cubicBezTo>
                  <a:cubicBezTo>
                    <a:pt x="577" y="189"/>
                    <a:pt x="577" y="204"/>
                    <a:pt x="577" y="210"/>
                  </a:cubicBezTo>
                  <a:cubicBezTo>
                    <a:pt x="578" y="280"/>
                    <a:pt x="578" y="280"/>
                    <a:pt x="578" y="280"/>
                  </a:cubicBezTo>
                  <a:cubicBezTo>
                    <a:pt x="578" y="285"/>
                    <a:pt x="578" y="293"/>
                    <a:pt x="578" y="295"/>
                  </a:cubicBezTo>
                  <a:cubicBezTo>
                    <a:pt x="578" y="306"/>
                    <a:pt x="579" y="325"/>
                    <a:pt x="578" y="337"/>
                  </a:cubicBezTo>
                  <a:close/>
                  <a:moveTo>
                    <a:pt x="319" y="5"/>
                  </a:moveTo>
                  <a:cubicBezTo>
                    <a:pt x="307" y="5"/>
                    <a:pt x="303" y="6"/>
                    <a:pt x="287" y="6"/>
                  </a:cubicBezTo>
                  <a:cubicBezTo>
                    <a:pt x="284" y="7"/>
                    <a:pt x="280" y="7"/>
                    <a:pt x="272" y="7"/>
                  </a:cubicBezTo>
                  <a:cubicBezTo>
                    <a:pt x="271" y="8"/>
                    <a:pt x="250" y="8"/>
                    <a:pt x="251" y="9"/>
                  </a:cubicBezTo>
                  <a:cubicBezTo>
                    <a:pt x="261" y="8"/>
                    <a:pt x="269" y="8"/>
                    <a:pt x="275" y="8"/>
                  </a:cubicBezTo>
                  <a:cubicBezTo>
                    <a:pt x="279" y="7"/>
                    <a:pt x="274" y="7"/>
                    <a:pt x="277" y="7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1" y="5"/>
                    <a:pt x="316" y="5"/>
                    <a:pt x="319" y="5"/>
                  </a:cubicBezTo>
                  <a:close/>
                  <a:moveTo>
                    <a:pt x="322" y="5"/>
                  </a:moveTo>
                  <a:cubicBezTo>
                    <a:pt x="324" y="5"/>
                    <a:pt x="324" y="5"/>
                    <a:pt x="324" y="5"/>
                  </a:cubicBezTo>
                  <a:cubicBezTo>
                    <a:pt x="334" y="5"/>
                    <a:pt x="326" y="5"/>
                    <a:pt x="322" y="5"/>
                  </a:cubicBezTo>
                  <a:close/>
                  <a:moveTo>
                    <a:pt x="338" y="13"/>
                  </a:moveTo>
                  <a:cubicBezTo>
                    <a:pt x="337" y="13"/>
                    <a:pt x="337" y="13"/>
                    <a:pt x="337" y="13"/>
                  </a:cubicBezTo>
                  <a:cubicBezTo>
                    <a:pt x="337" y="13"/>
                    <a:pt x="337" y="13"/>
                    <a:pt x="338" y="13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Freeform 16"/>
          <p:cNvSpPr>
            <a:spLocks noChangeAspect="1"/>
          </p:cNvSpPr>
          <p:nvPr/>
        </p:nvSpPr>
        <p:spPr bwMode="auto">
          <a:xfrm rot="16200000" flipH="1" flipV="1">
            <a:off x="2051180" y="3420773"/>
            <a:ext cx="1340865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up 8"/>
          <p:cNvGrpSpPr/>
          <p:nvPr/>
        </p:nvGrpSpPr>
        <p:grpSpPr>
          <a:xfrm>
            <a:off x="115244" y="4680627"/>
            <a:ext cx="5167956" cy="1872620"/>
            <a:chOff x="4751371" y="807463"/>
            <a:chExt cx="7386646" cy="787182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4937605" y="866483"/>
              <a:ext cx="7078182" cy="648668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r>
                <a:rPr lang="tr-TR" sz="3200" dirty="0" smtClean="0"/>
                <a:t>Ülke yönetimini elinde bulunduran partiye </a:t>
              </a:r>
              <a:r>
                <a:rPr lang="tr-TR" sz="3200" dirty="0" smtClean="0">
                  <a:solidFill>
                    <a:srgbClr val="C00000"/>
                  </a:solidFill>
                </a:rPr>
                <a:t>iktidar partisi </a:t>
              </a:r>
              <a:r>
                <a:rPr lang="tr-TR" sz="3200" dirty="0" smtClean="0"/>
                <a:t>denir.</a:t>
              </a:r>
              <a:endParaRPr 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11" name="Freeform 496"/>
            <p:cNvSpPr>
              <a:spLocks noEditPoints="1"/>
            </p:cNvSpPr>
            <p:nvPr/>
          </p:nvSpPr>
          <p:spPr bwMode="auto">
            <a:xfrm rot="5400000">
              <a:off x="8051103" y="-2492269"/>
              <a:ext cx="787182" cy="7386646"/>
            </a:xfrm>
            <a:custGeom>
              <a:avLst/>
              <a:gdLst>
                <a:gd name="T0" fmla="*/ 453 w 579"/>
                <a:gd name="T1" fmla="*/ 2 h 1040"/>
                <a:gd name="T2" fmla="*/ 400 w 579"/>
                <a:gd name="T3" fmla="*/ 2 h 1040"/>
                <a:gd name="T4" fmla="*/ 281 w 579"/>
                <a:gd name="T5" fmla="*/ 14 h 1040"/>
                <a:gd name="T6" fmla="*/ 134 w 579"/>
                <a:gd name="T7" fmla="*/ 19 h 1040"/>
                <a:gd name="T8" fmla="*/ 59 w 579"/>
                <a:gd name="T9" fmla="*/ 29 h 1040"/>
                <a:gd name="T10" fmla="*/ 59 w 579"/>
                <a:gd name="T11" fmla="*/ 28 h 1040"/>
                <a:gd name="T12" fmla="*/ 59 w 579"/>
                <a:gd name="T13" fmla="*/ 26 h 1040"/>
                <a:gd name="T14" fmla="*/ 59 w 579"/>
                <a:gd name="T15" fmla="*/ 26 h 1040"/>
                <a:gd name="T16" fmla="*/ 59 w 579"/>
                <a:gd name="T17" fmla="*/ 27 h 1040"/>
                <a:gd name="T18" fmla="*/ 59 w 579"/>
                <a:gd name="T19" fmla="*/ 33 h 1040"/>
                <a:gd name="T20" fmla="*/ 57 w 579"/>
                <a:gd name="T21" fmla="*/ 26 h 1040"/>
                <a:gd name="T22" fmla="*/ 57 w 579"/>
                <a:gd name="T23" fmla="*/ 28 h 1040"/>
                <a:gd name="T24" fmla="*/ 56 w 579"/>
                <a:gd name="T25" fmla="*/ 31 h 1040"/>
                <a:gd name="T26" fmla="*/ 56 w 579"/>
                <a:gd name="T27" fmla="*/ 33 h 1040"/>
                <a:gd name="T28" fmla="*/ 54 w 579"/>
                <a:gd name="T29" fmla="*/ 36 h 1040"/>
                <a:gd name="T30" fmla="*/ 59 w 579"/>
                <a:gd name="T31" fmla="*/ 31 h 1040"/>
                <a:gd name="T32" fmla="*/ 59 w 579"/>
                <a:gd name="T33" fmla="*/ 31 h 1040"/>
                <a:gd name="T34" fmla="*/ 55 w 579"/>
                <a:gd name="T35" fmla="*/ 28 h 1040"/>
                <a:gd name="T36" fmla="*/ 55 w 579"/>
                <a:gd name="T37" fmla="*/ 27 h 1040"/>
                <a:gd name="T38" fmla="*/ 578 w 579"/>
                <a:gd name="T39" fmla="*/ 337 h 1040"/>
                <a:gd name="T40" fmla="*/ 566 w 579"/>
                <a:gd name="T41" fmla="*/ 998 h 1040"/>
                <a:gd name="T42" fmla="*/ 324 w 579"/>
                <a:gd name="T43" fmla="*/ 1039 h 1040"/>
                <a:gd name="T44" fmla="*/ 51 w 579"/>
                <a:gd name="T45" fmla="*/ 1020 h 1040"/>
                <a:gd name="T46" fmla="*/ 17 w 579"/>
                <a:gd name="T47" fmla="*/ 996 h 1040"/>
                <a:gd name="T48" fmla="*/ 0 w 579"/>
                <a:gd name="T49" fmla="*/ 657 h 1040"/>
                <a:gd name="T50" fmla="*/ 5 w 579"/>
                <a:gd name="T51" fmla="*/ 350 h 1040"/>
                <a:gd name="T52" fmla="*/ 9 w 579"/>
                <a:gd name="T53" fmla="*/ 238 h 1040"/>
                <a:gd name="T54" fmla="*/ 16 w 579"/>
                <a:gd name="T55" fmla="*/ 68 h 1040"/>
                <a:gd name="T56" fmla="*/ 16 w 579"/>
                <a:gd name="T57" fmla="*/ 62 h 1040"/>
                <a:gd name="T58" fmla="*/ 16 w 579"/>
                <a:gd name="T59" fmla="*/ 57 h 1040"/>
                <a:gd name="T60" fmla="*/ 21 w 579"/>
                <a:gd name="T61" fmla="*/ 50 h 1040"/>
                <a:gd name="T62" fmla="*/ 30 w 579"/>
                <a:gd name="T63" fmla="*/ 49 h 1040"/>
                <a:gd name="T64" fmla="*/ 35 w 579"/>
                <a:gd name="T65" fmla="*/ 57 h 1040"/>
                <a:gd name="T66" fmla="*/ 34 w 579"/>
                <a:gd name="T67" fmla="*/ 63 h 1040"/>
                <a:gd name="T68" fmla="*/ 33 w 579"/>
                <a:gd name="T69" fmla="*/ 69 h 1040"/>
                <a:gd name="T70" fmla="*/ 17 w 579"/>
                <a:gd name="T71" fmla="*/ 482 h 1040"/>
                <a:gd name="T72" fmla="*/ 18 w 579"/>
                <a:gd name="T73" fmla="*/ 806 h 1040"/>
                <a:gd name="T74" fmla="*/ 33 w 579"/>
                <a:gd name="T75" fmla="*/ 996 h 1040"/>
                <a:gd name="T76" fmla="*/ 279 w 579"/>
                <a:gd name="T77" fmla="*/ 1025 h 1040"/>
                <a:gd name="T78" fmla="*/ 539 w 579"/>
                <a:gd name="T79" fmla="*/ 1001 h 1040"/>
                <a:gd name="T80" fmla="*/ 554 w 579"/>
                <a:gd name="T81" fmla="*/ 938 h 1040"/>
                <a:gd name="T82" fmla="*/ 565 w 579"/>
                <a:gd name="T83" fmla="*/ 292 h 1040"/>
                <a:gd name="T84" fmla="*/ 552 w 579"/>
                <a:gd name="T85" fmla="*/ 39 h 1040"/>
                <a:gd name="T86" fmla="*/ 378 w 579"/>
                <a:gd name="T87" fmla="*/ 13 h 1040"/>
                <a:gd name="T88" fmla="*/ 245 w 579"/>
                <a:gd name="T89" fmla="*/ 18 h 1040"/>
                <a:gd name="T90" fmla="*/ 60 w 579"/>
                <a:gd name="T91" fmla="*/ 33 h 1040"/>
                <a:gd name="T92" fmla="*/ 59 w 579"/>
                <a:gd name="T93" fmla="*/ 33 h 1040"/>
                <a:gd name="T94" fmla="*/ 258 w 579"/>
                <a:gd name="T95" fmla="*/ 14 h 1040"/>
                <a:gd name="T96" fmla="*/ 295 w 579"/>
                <a:gd name="T97" fmla="*/ 10 h 1040"/>
                <a:gd name="T98" fmla="*/ 200 w 579"/>
                <a:gd name="T99" fmla="*/ 15 h 1040"/>
                <a:gd name="T100" fmla="*/ 349 w 579"/>
                <a:gd name="T101" fmla="*/ 6 h 1040"/>
                <a:gd name="T102" fmla="*/ 194 w 579"/>
                <a:gd name="T103" fmla="*/ 14 h 1040"/>
                <a:gd name="T104" fmla="*/ 254 w 579"/>
                <a:gd name="T105" fmla="*/ 9 h 1040"/>
                <a:gd name="T106" fmla="*/ 62 w 579"/>
                <a:gd name="T107" fmla="*/ 26 h 1040"/>
                <a:gd name="T108" fmla="*/ 257 w 579"/>
                <a:gd name="T109" fmla="*/ 8 h 1040"/>
                <a:gd name="T110" fmla="*/ 325 w 579"/>
                <a:gd name="T111" fmla="*/ 4 h 1040"/>
                <a:gd name="T112" fmla="*/ 462 w 579"/>
                <a:gd name="T113" fmla="*/ 4 h 1040"/>
                <a:gd name="T114" fmla="*/ 570 w 579"/>
                <a:gd name="T115" fmla="*/ 67 h 1040"/>
                <a:gd name="T116" fmla="*/ 578 w 579"/>
                <a:gd name="T117" fmla="*/ 280 h 1040"/>
                <a:gd name="T118" fmla="*/ 251 w 579"/>
                <a:gd name="T119" fmla="*/ 9 h 1040"/>
                <a:gd name="T120" fmla="*/ 324 w 579"/>
                <a:gd name="T121" fmla="*/ 5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1040">
                  <a:moveTo>
                    <a:pt x="559" y="90"/>
                  </a:moveTo>
                  <a:cubicBezTo>
                    <a:pt x="558" y="80"/>
                    <a:pt x="558" y="80"/>
                    <a:pt x="558" y="80"/>
                  </a:cubicBezTo>
                  <a:cubicBezTo>
                    <a:pt x="558" y="81"/>
                    <a:pt x="558" y="87"/>
                    <a:pt x="559" y="90"/>
                  </a:cubicBezTo>
                  <a:close/>
                  <a:moveTo>
                    <a:pt x="453" y="2"/>
                  </a:moveTo>
                  <a:cubicBezTo>
                    <a:pt x="452" y="2"/>
                    <a:pt x="461" y="3"/>
                    <a:pt x="464" y="3"/>
                  </a:cubicBezTo>
                  <a:cubicBezTo>
                    <a:pt x="461" y="3"/>
                    <a:pt x="458" y="2"/>
                    <a:pt x="453" y="2"/>
                  </a:cubicBezTo>
                  <a:close/>
                  <a:moveTo>
                    <a:pt x="436" y="1"/>
                  </a:moveTo>
                  <a:cubicBezTo>
                    <a:pt x="439" y="1"/>
                    <a:pt x="447" y="2"/>
                    <a:pt x="448" y="2"/>
                  </a:cubicBezTo>
                  <a:cubicBezTo>
                    <a:pt x="446" y="1"/>
                    <a:pt x="436" y="1"/>
                    <a:pt x="436" y="1"/>
                  </a:cubicBezTo>
                  <a:close/>
                  <a:moveTo>
                    <a:pt x="400" y="2"/>
                  </a:moveTo>
                  <a:cubicBezTo>
                    <a:pt x="396" y="2"/>
                    <a:pt x="389" y="2"/>
                    <a:pt x="388" y="2"/>
                  </a:cubicBezTo>
                  <a:cubicBezTo>
                    <a:pt x="391" y="2"/>
                    <a:pt x="398" y="2"/>
                    <a:pt x="400" y="2"/>
                  </a:cubicBezTo>
                  <a:close/>
                  <a:moveTo>
                    <a:pt x="358" y="1"/>
                  </a:moveTo>
                  <a:cubicBezTo>
                    <a:pt x="367" y="0"/>
                    <a:pt x="374" y="0"/>
                    <a:pt x="378" y="0"/>
                  </a:cubicBezTo>
                  <a:cubicBezTo>
                    <a:pt x="371" y="0"/>
                    <a:pt x="361" y="0"/>
                    <a:pt x="358" y="1"/>
                  </a:cubicBezTo>
                  <a:close/>
                  <a:moveTo>
                    <a:pt x="281" y="14"/>
                  </a:moveTo>
                  <a:cubicBezTo>
                    <a:pt x="288" y="14"/>
                    <a:pt x="309" y="12"/>
                    <a:pt x="320" y="12"/>
                  </a:cubicBezTo>
                  <a:cubicBezTo>
                    <a:pt x="308" y="12"/>
                    <a:pt x="293" y="13"/>
                    <a:pt x="281" y="14"/>
                  </a:cubicBezTo>
                  <a:close/>
                  <a:moveTo>
                    <a:pt x="278" y="9"/>
                  </a:moveTo>
                  <a:cubicBezTo>
                    <a:pt x="268" y="10"/>
                    <a:pt x="268" y="10"/>
                    <a:pt x="268" y="10"/>
                  </a:cubicBezTo>
                  <a:cubicBezTo>
                    <a:pt x="263" y="10"/>
                    <a:pt x="237" y="12"/>
                    <a:pt x="239" y="12"/>
                  </a:cubicBezTo>
                  <a:cubicBezTo>
                    <a:pt x="256" y="10"/>
                    <a:pt x="279" y="9"/>
                    <a:pt x="292" y="9"/>
                  </a:cubicBezTo>
                  <a:cubicBezTo>
                    <a:pt x="287" y="9"/>
                    <a:pt x="283" y="9"/>
                    <a:pt x="278" y="9"/>
                  </a:cubicBezTo>
                  <a:close/>
                  <a:moveTo>
                    <a:pt x="134" y="19"/>
                  </a:move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33" y="19"/>
                    <a:pt x="134" y="19"/>
                    <a:pt x="134" y="19"/>
                  </a:cubicBez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8" y="27"/>
                    <a:pt x="68" y="27"/>
                    <a:pt x="68" y="27"/>
                  </a:cubicBezTo>
                  <a:lnTo>
                    <a:pt x="59" y="28"/>
                  </a:ln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lose/>
                  <a:moveTo>
                    <a:pt x="58" y="29"/>
                  </a:moveTo>
                  <a:cubicBezTo>
                    <a:pt x="59" y="29"/>
                    <a:pt x="59" y="29"/>
                    <a:pt x="59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lose/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lose/>
                  <a:moveTo>
                    <a:pt x="59" y="32"/>
                  </a:moveTo>
                  <a:cubicBezTo>
                    <a:pt x="59" y="32"/>
                    <a:pt x="60" y="32"/>
                    <a:pt x="60" y="32"/>
                  </a:cubicBezTo>
                  <a:cubicBezTo>
                    <a:pt x="60" y="32"/>
                    <a:pt x="59" y="32"/>
                    <a:pt x="59" y="32"/>
                  </a:cubicBezTo>
                  <a:close/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lose/>
                  <a:moveTo>
                    <a:pt x="58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8" y="26"/>
                  </a:cubicBezTo>
                  <a:close/>
                  <a:moveTo>
                    <a:pt x="59" y="34"/>
                  </a:moveTo>
                  <a:cubicBezTo>
                    <a:pt x="59" y="34"/>
                    <a:pt x="59" y="34"/>
                    <a:pt x="59" y="33"/>
                  </a:cubicBezTo>
                  <a:cubicBezTo>
                    <a:pt x="59" y="33"/>
                    <a:pt x="59" y="33"/>
                    <a:pt x="59" y="34"/>
                  </a:cubicBezTo>
                  <a:close/>
                  <a:moveTo>
                    <a:pt x="59" y="32"/>
                  </a:moveTo>
                  <a:cubicBezTo>
                    <a:pt x="59" y="32"/>
                    <a:pt x="58" y="32"/>
                    <a:pt x="58" y="32"/>
                  </a:cubicBezTo>
                  <a:cubicBezTo>
                    <a:pt x="58" y="32"/>
                    <a:pt x="59" y="32"/>
                    <a:pt x="59" y="32"/>
                  </a:cubicBezTo>
                  <a:close/>
                  <a:moveTo>
                    <a:pt x="58" y="26"/>
                  </a:moveTo>
                  <a:cubicBezTo>
                    <a:pt x="58" y="26"/>
                    <a:pt x="58" y="26"/>
                    <a:pt x="57" y="26"/>
                  </a:cubicBezTo>
                  <a:cubicBezTo>
                    <a:pt x="58" y="26"/>
                    <a:pt x="58" y="27"/>
                    <a:pt x="58" y="26"/>
                  </a:cubicBezTo>
                  <a:close/>
                  <a:moveTo>
                    <a:pt x="57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7" y="29"/>
                    <a:pt x="57" y="29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1"/>
                  </a:moveTo>
                  <a:cubicBezTo>
                    <a:pt x="57" y="31"/>
                    <a:pt x="57" y="31"/>
                    <a:pt x="56" y="31"/>
                  </a:cubicBezTo>
                  <a:close/>
                  <a:moveTo>
                    <a:pt x="55" y="33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3"/>
                  </a:cubicBezTo>
                  <a:lnTo>
                    <a:pt x="56" y="34"/>
                  </a:lnTo>
                  <a:close/>
                  <a:moveTo>
                    <a:pt x="56" y="36"/>
                  </a:moveTo>
                  <a:cubicBezTo>
                    <a:pt x="56" y="36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  <a:moveTo>
                    <a:pt x="54" y="36"/>
                  </a:moveTo>
                  <a:cubicBezTo>
                    <a:pt x="54" y="36"/>
                    <a:pt x="54" y="36"/>
                    <a:pt x="54" y="36"/>
                  </a:cubicBezTo>
                  <a:close/>
                  <a:moveTo>
                    <a:pt x="192" y="23"/>
                  </a:moveTo>
                  <a:cubicBezTo>
                    <a:pt x="199" y="23"/>
                    <a:pt x="208" y="22"/>
                    <a:pt x="214" y="22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10" y="22"/>
                    <a:pt x="200" y="22"/>
                    <a:pt x="192" y="23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8" y="27"/>
                    <a:pt x="58" y="27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6" y="28"/>
                    <a:pt x="56" y="27"/>
                  </a:cubicBezTo>
                  <a:cubicBezTo>
                    <a:pt x="56" y="27"/>
                    <a:pt x="56" y="28"/>
                    <a:pt x="56" y="28"/>
                  </a:cubicBezTo>
                  <a:cubicBezTo>
                    <a:pt x="57" y="27"/>
                    <a:pt x="58" y="28"/>
                    <a:pt x="58" y="27"/>
                  </a:cubicBezTo>
                  <a:cubicBezTo>
                    <a:pt x="57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4" y="28"/>
                    <a:pt x="54" y="28"/>
                    <a:pt x="55" y="28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78" y="337"/>
                  </a:moveTo>
                  <a:cubicBezTo>
                    <a:pt x="579" y="495"/>
                    <a:pt x="576" y="661"/>
                    <a:pt x="571" y="820"/>
                  </a:cubicBezTo>
                  <a:cubicBezTo>
                    <a:pt x="568" y="940"/>
                    <a:pt x="568" y="940"/>
                    <a:pt x="568" y="940"/>
                  </a:cubicBezTo>
                  <a:cubicBezTo>
                    <a:pt x="567" y="952"/>
                    <a:pt x="567" y="963"/>
                    <a:pt x="567" y="974"/>
                  </a:cubicBezTo>
                  <a:cubicBezTo>
                    <a:pt x="566" y="994"/>
                    <a:pt x="566" y="994"/>
                    <a:pt x="566" y="994"/>
                  </a:cubicBezTo>
                  <a:cubicBezTo>
                    <a:pt x="566" y="995"/>
                    <a:pt x="566" y="995"/>
                    <a:pt x="566" y="995"/>
                  </a:cubicBezTo>
                  <a:cubicBezTo>
                    <a:pt x="566" y="996"/>
                    <a:pt x="566" y="997"/>
                    <a:pt x="566" y="998"/>
                  </a:cubicBezTo>
                  <a:cubicBezTo>
                    <a:pt x="565" y="999"/>
                    <a:pt x="565" y="1000"/>
                    <a:pt x="564" y="1001"/>
                  </a:cubicBezTo>
                  <a:cubicBezTo>
                    <a:pt x="563" y="1004"/>
                    <a:pt x="560" y="1006"/>
                    <a:pt x="559" y="1007"/>
                  </a:cubicBezTo>
                  <a:cubicBezTo>
                    <a:pt x="555" y="1010"/>
                    <a:pt x="552" y="1011"/>
                    <a:pt x="548" y="1013"/>
                  </a:cubicBezTo>
                  <a:cubicBezTo>
                    <a:pt x="535" y="1019"/>
                    <a:pt x="521" y="1021"/>
                    <a:pt x="507" y="1024"/>
                  </a:cubicBezTo>
                  <a:cubicBezTo>
                    <a:pt x="479" y="1029"/>
                    <a:pt x="452" y="1031"/>
                    <a:pt x="431" y="1033"/>
                  </a:cubicBezTo>
                  <a:cubicBezTo>
                    <a:pt x="397" y="1036"/>
                    <a:pt x="360" y="1038"/>
                    <a:pt x="324" y="1039"/>
                  </a:cubicBezTo>
                  <a:cubicBezTo>
                    <a:pt x="309" y="1039"/>
                    <a:pt x="295" y="1039"/>
                    <a:pt x="281" y="1039"/>
                  </a:cubicBezTo>
                  <a:cubicBezTo>
                    <a:pt x="264" y="1040"/>
                    <a:pt x="264" y="1040"/>
                    <a:pt x="264" y="1040"/>
                  </a:cubicBezTo>
                  <a:cubicBezTo>
                    <a:pt x="241" y="1040"/>
                    <a:pt x="217" y="1039"/>
                    <a:pt x="193" y="1038"/>
                  </a:cubicBezTo>
                  <a:cubicBezTo>
                    <a:pt x="179" y="1037"/>
                    <a:pt x="168" y="1037"/>
                    <a:pt x="156" y="1036"/>
                  </a:cubicBezTo>
                  <a:cubicBezTo>
                    <a:pt x="135" y="1034"/>
                    <a:pt x="112" y="1032"/>
                    <a:pt x="87" y="1028"/>
                  </a:cubicBezTo>
                  <a:cubicBezTo>
                    <a:pt x="75" y="1026"/>
                    <a:pt x="63" y="1024"/>
                    <a:pt x="51" y="1020"/>
                  </a:cubicBezTo>
                  <a:cubicBezTo>
                    <a:pt x="45" y="1019"/>
                    <a:pt x="39" y="1017"/>
                    <a:pt x="33" y="1013"/>
                  </a:cubicBezTo>
                  <a:cubicBezTo>
                    <a:pt x="30" y="1012"/>
                    <a:pt x="27" y="1010"/>
                    <a:pt x="24" y="1007"/>
                  </a:cubicBezTo>
                  <a:cubicBezTo>
                    <a:pt x="22" y="1006"/>
                    <a:pt x="21" y="1004"/>
                    <a:pt x="19" y="1002"/>
                  </a:cubicBezTo>
                  <a:cubicBezTo>
                    <a:pt x="19" y="1001"/>
                    <a:pt x="18" y="1000"/>
                    <a:pt x="18" y="999"/>
                  </a:cubicBezTo>
                  <a:cubicBezTo>
                    <a:pt x="18" y="999"/>
                    <a:pt x="18" y="998"/>
                    <a:pt x="17" y="997"/>
                  </a:cubicBezTo>
                  <a:cubicBezTo>
                    <a:pt x="17" y="997"/>
                    <a:pt x="17" y="996"/>
                    <a:pt x="17" y="996"/>
                  </a:cubicBezTo>
                  <a:cubicBezTo>
                    <a:pt x="15" y="984"/>
                    <a:pt x="14" y="971"/>
                    <a:pt x="13" y="960"/>
                  </a:cubicBezTo>
                  <a:cubicBezTo>
                    <a:pt x="11" y="941"/>
                    <a:pt x="11" y="941"/>
                    <a:pt x="11" y="941"/>
                  </a:cubicBezTo>
                  <a:cubicBezTo>
                    <a:pt x="9" y="920"/>
                    <a:pt x="7" y="891"/>
                    <a:pt x="6" y="869"/>
                  </a:cubicBezTo>
                  <a:cubicBezTo>
                    <a:pt x="5" y="857"/>
                    <a:pt x="5" y="845"/>
                    <a:pt x="4" y="833"/>
                  </a:cubicBezTo>
                  <a:cubicBezTo>
                    <a:pt x="3" y="807"/>
                    <a:pt x="2" y="783"/>
                    <a:pt x="2" y="762"/>
                  </a:cubicBezTo>
                  <a:cubicBezTo>
                    <a:pt x="1" y="735"/>
                    <a:pt x="0" y="691"/>
                    <a:pt x="0" y="657"/>
                  </a:cubicBezTo>
                  <a:cubicBezTo>
                    <a:pt x="0" y="655"/>
                    <a:pt x="0" y="654"/>
                    <a:pt x="0" y="653"/>
                  </a:cubicBezTo>
                  <a:cubicBezTo>
                    <a:pt x="0" y="628"/>
                    <a:pt x="0" y="603"/>
                    <a:pt x="0" y="579"/>
                  </a:cubicBezTo>
                  <a:cubicBezTo>
                    <a:pt x="0" y="575"/>
                    <a:pt x="0" y="575"/>
                    <a:pt x="0" y="572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2" y="493"/>
                    <a:pt x="2" y="459"/>
                    <a:pt x="3" y="420"/>
                  </a:cubicBezTo>
                  <a:cubicBezTo>
                    <a:pt x="3" y="398"/>
                    <a:pt x="4" y="373"/>
                    <a:pt x="5" y="350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20"/>
                    <a:pt x="10" y="203"/>
                    <a:pt x="11" y="181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6"/>
                    <a:pt x="17" y="64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3"/>
                    <a:pt x="16" y="63"/>
                    <a:pt x="16" y="62"/>
                  </a:cubicBezTo>
                  <a:cubicBezTo>
                    <a:pt x="16" y="62"/>
                    <a:pt x="16" y="61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7" y="55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0"/>
                  </a:cubicBezTo>
                  <a:cubicBezTo>
                    <a:pt x="20" y="50"/>
                    <a:pt x="20" y="50"/>
                    <a:pt x="21" y="50"/>
                  </a:cubicBezTo>
                  <a:cubicBezTo>
                    <a:pt x="21" y="50"/>
                    <a:pt x="21" y="50"/>
                    <a:pt x="22" y="49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8"/>
                    <a:pt x="24" y="49"/>
                    <a:pt x="24" y="48"/>
                  </a:cubicBezTo>
                  <a:cubicBezTo>
                    <a:pt x="25" y="48"/>
                    <a:pt x="26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9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1"/>
                    <a:pt x="33" y="52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5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5" y="58"/>
                    <a:pt x="35" y="59"/>
                  </a:cubicBezTo>
                  <a:cubicBezTo>
                    <a:pt x="35" y="59"/>
                    <a:pt x="35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5" y="62"/>
                    <a:pt x="35" y="63"/>
                    <a:pt x="34" y="63"/>
                  </a:cubicBezTo>
                  <a:cubicBezTo>
                    <a:pt x="34" y="63"/>
                    <a:pt x="34" y="63"/>
                    <a:pt x="33" y="63"/>
                  </a:cubicBezTo>
                  <a:cubicBezTo>
                    <a:pt x="33" y="64"/>
                    <a:pt x="35" y="65"/>
                    <a:pt x="34" y="65"/>
                  </a:cubicBezTo>
                  <a:cubicBezTo>
                    <a:pt x="33" y="65"/>
                    <a:pt x="33" y="66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95"/>
                    <a:pt x="31" y="114"/>
                    <a:pt x="29" y="131"/>
                  </a:cubicBezTo>
                  <a:cubicBezTo>
                    <a:pt x="29" y="146"/>
                    <a:pt x="28" y="161"/>
                    <a:pt x="27" y="176"/>
                  </a:cubicBezTo>
                  <a:cubicBezTo>
                    <a:pt x="25" y="222"/>
                    <a:pt x="24" y="268"/>
                    <a:pt x="22" y="313"/>
                  </a:cubicBezTo>
                  <a:cubicBezTo>
                    <a:pt x="19" y="397"/>
                    <a:pt x="19" y="397"/>
                    <a:pt x="19" y="397"/>
                  </a:cubicBezTo>
                  <a:cubicBezTo>
                    <a:pt x="17" y="482"/>
                    <a:pt x="17" y="482"/>
                    <a:pt x="17" y="482"/>
                  </a:cubicBezTo>
                  <a:cubicBezTo>
                    <a:pt x="16" y="531"/>
                    <a:pt x="16" y="531"/>
                    <a:pt x="16" y="531"/>
                  </a:cubicBezTo>
                  <a:cubicBezTo>
                    <a:pt x="16" y="546"/>
                    <a:pt x="16" y="546"/>
                    <a:pt x="16" y="546"/>
                  </a:cubicBezTo>
                  <a:cubicBezTo>
                    <a:pt x="15" y="593"/>
                    <a:pt x="15" y="593"/>
                    <a:pt x="15" y="593"/>
                  </a:cubicBezTo>
                  <a:cubicBezTo>
                    <a:pt x="15" y="608"/>
                    <a:pt x="15" y="622"/>
                    <a:pt x="15" y="639"/>
                  </a:cubicBezTo>
                  <a:cubicBezTo>
                    <a:pt x="15" y="682"/>
                    <a:pt x="16" y="742"/>
                    <a:pt x="18" y="796"/>
                  </a:cubicBezTo>
                  <a:cubicBezTo>
                    <a:pt x="18" y="806"/>
                    <a:pt x="18" y="806"/>
                    <a:pt x="18" y="806"/>
                  </a:cubicBezTo>
                  <a:cubicBezTo>
                    <a:pt x="19" y="841"/>
                    <a:pt x="21" y="874"/>
                    <a:pt x="23" y="905"/>
                  </a:cubicBezTo>
                  <a:cubicBezTo>
                    <a:pt x="24" y="924"/>
                    <a:pt x="26" y="946"/>
                    <a:pt x="28" y="968"/>
                  </a:cubicBezTo>
                  <a:cubicBezTo>
                    <a:pt x="30" y="985"/>
                    <a:pt x="30" y="985"/>
                    <a:pt x="30" y="985"/>
                  </a:cubicBezTo>
                  <a:cubicBezTo>
                    <a:pt x="31" y="993"/>
                    <a:pt x="31" y="993"/>
                    <a:pt x="31" y="993"/>
                  </a:cubicBezTo>
                  <a:cubicBezTo>
                    <a:pt x="32" y="995"/>
                    <a:pt x="32" y="994"/>
                    <a:pt x="32" y="995"/>
                  </a:cubicBezTo>
                  <a:cubicBezTo>
                    <a:pt x="32" y="995"/>
                    <a:pt x="32" y="996"/>
                    <a:pt x="33" y="996"/>
                  </a:cubicBezTo>
                  <a:cubicBezTo>
                    <a:pt x="35" y="999"/>
                    <a:pt x="39" y="1001"/>
                    <a:pt x="44" y="1003"/>
                  </a:cubicBezTo>
                  <a:cubicBezTo>
                    <a:pt x="48" y="1005"/>
                    <a:pt x="53" y="1006"/>
                    <a:pt x="58" y="1008"/>
                  </a:cubicBezTo>
                  <a:cubicBezTo>
                    <a:pt x="75" y="1012"/>
                    <a:pt x="93" y="1015"/>
                    <a:pt x="111" y="1017"/>
                  </a:cubicBezTo>
                  <a:cubicBezTo>
                    <a:pt x="129" y="1019"/>
                    <a:pt x="147" y="1021"/>
                    <a:pt x="165" y="1022"/>
                  </a:cubicBezTo>
                  <a:cubicBezTo>
                    <a:pt x="192" y="1024"/>
                    <a:pt x="221" y="1025"/>
                    <a:pt x="249" y="1025"/>
                  </a:cubicBezTo>
                  <a:cubicBezTo>
                    <a:pt x="259" y="1025"/>
                    <a:pt x="270" y="1025"/>
                    <a:pt x="279" y="1025"/>
                  </a:cubicBezTo>
                  <a:cubicBezTo>
                    <a:pt x="294" y="1025"/>
                    <a:pt x="309" y="1025"/>
                    <a:pt x="323" y="1025"/>
                  </a:cubicBezTo>
                  <a:cubicBezTo>
                    <a:pt x="350" y="1024"/>
                    <a:pt x="376" y="1023"/>
                    <a:pt x="403" y="1021"/>
                  </a:cubicBezTo>
                  <a:cubicBezTo>
                    <a:pt x="426" y="1020"/>
                    <a:pt x="451" y="1018"/>
                    <a:pt x="475" y="1014"/>
                  </a:cubicBezTo>
                  <a:cubicBezTo>
                    <a:pt x="483" y="1013"/>
                    <a:pt x="492" y="1012"/>
                    <a:pt x="501" y="1011"/>
                  </a:cubicBezTo>
                  <a:cubicBezTo>
                    <a:pt x="507" y="1010"/>
                    <a:pt x="512" y="1009"/>
                    <a:pt x="517" y="1007"/>
                  </a:cubicBezTo>
                  <a:cubicBezTo>
                    <a:pt x="524" y="1006"/>
                    <a:pt x="532" y="1004"/>
                    <a:pt x="539" y="1001"/>
                  </a:cubicBezTo>
                  <a:cubicBezTo>
                    <a:pt x="543" y="1000"/>
                    <a:pt x="546" y="999"/>
                    <a:pt x="549" y="997"/>
                  </a:cubicBezTo>
                  <a:cubicBezTo>
                    <a:pt x="550" y="996"/>
                    <a:pt x="550" y="996"/>
                    <a:pt x="551" y="995"/>
                  </a:cubicBezTo>
                  <a:cubicBezTo>
                    <a:pt x="551" y="995"/>
                    <a:pt x="551" y="995"/>
                    <a:pt x="551" y="995"/>
                  </a:cubicBezTo>
                  <a:cubicBezTo>
                    <a:pt x="552" y="995"/>
                    <a:pt x="552" y="994"/>
                    <a:pt x="552" y="994"/>
                  </a:cubicBezTo>
                  <a:cubicBezTo>
                    <a:pt x="552" y="992"/>
                    <a:pt x="552" y="992"/>
                    <a:pt x="552" y="992"/>
                  </a:cubicBezTo>
                  <a:cubicBezTo>
                    <a:pt x="554" y="938"/>
                    <a:pt x="554" y="938"/>
                    <a:pt x="554" y="938"/>
                  </a:cubicBezTo>
                  <a:cubicBezTo>
                    <a:pt x="555" y="890"/>
                    <a:pt x="557" y="845"/>
                    <a:pt x="558" y="793"/>
                  </a:cubicBezTo>
                  <a:cubicBezTo>
                    <a:pt x="559" y="754"/>
                    <a:pt x="560" y="713"/>
                    <a:pt x="561" y="669"/>
                  </a:cubicBezTo>
                  <a:cubicBezTo>
                    <a:pt x="562" y="615"/>
                    <a:pt x="563" y="557"/>
                    <a:pt x="564" y="499"/>
                  </a:cubicBezTo>
                  <a:cubicBezTo>
                    <a:pt x="565" y="437"/>
                    <a:pt x="565" y="375"/>
                    <a:pt x="565" y="314"/>
                  </a:cubicBezTo>
                  <a:cubicBezTo>
                    <a:pt x="565" y="312"/>
                    <a:pt x="565" y="309"/>
                    <a:pt x="565" y="304"/>
                  </a:cubicBezTo>
                  <a:cubicBezTo>
                    <a:pt x="565" y="298"/>
                    <a:pt x="565" y="300"/>
                    <a:pt x="565" y="292"/>
                  </a:cubicBezTo>
                  <a:cubicBezTo>
                    <a:pt x="565" y="287"/>
                    <a:pt x="565" y="290"/>
                    <a:pt x="565" y="286"/>
                  </a:cubicBezTo>
                  <a:cubicBezTo>
                    <a:pt x="565" y="233"/>
                    <a:pt x="564" y="181"/>
                    <a:pt x="562" y="133"/>
                  </a:cubicBezTo>
                  <a:cubicBezTo>
                    <a:pt x="561" y="124"/>
                    <a:pt x="562" y="132"/>
                    <a:pt x="562" y="126"/>
                  </a:cubicBezTo>
                  <a:cubicBezTo>
                    <a:pt x="561" y="112"/>
                    <a:pt x="560" y="94"/>
                    <a:pt x="558" y="76"/>
                  </a:cubicBezTo>
                  <a:cubicBezTo>
                    <a:pt x="558" y="67"/>
                    <a:pt x="557" y="58"/>
                    <a:pt x="555" y="50"/>
                  </a:cubicBezTo>
                  <a:cubicBezTo>
                    <a:pt x="554" y="45"/>
                    <a:pt x="553" y="41"/>
                    <a:pt x="552" y="39"/>
                  </a:cubicBezTo>
                  <a:cubicBezTo>
                    <a:pt x="550" y="37"/>
                    <a:pt x="547" y="35"/>
                    <a:pt x="544" y="33"/>
                  </a:cubicBezTo>
                  <a:cubicBezTo>
                    <a:pt x="534" y="26"/>
                    <a:pt x="518" y="23"/>
                    <a:pt x="505" y="20"/>
                  </a:cubicBezTo>
                  <a:cubicBezTo>
                    <a:pt x="501" y="20"/>
                    <a:pt x="503" y="20"/>
                    <a:pt x="500" y="20"/>
                  </a:cubicBezTo>
                  <a:cubicBezTo>
                    <a:pt x="496" y="19"/>
                    <a:pt x="499" y="19"/>
                    <a:pt x="495" y="19"/>
                  </a:cubicBezTo>
                  <a:cubicBezTo>
                    <a:pt x="495" y="19"/>
                    <a:pt x="487" y="18"/>
                    <a:pt x="484" y="17"/>
                  </a:cubicBezTo>
                  <a:cubicBezTo>
                    <a:pt x="449" y="13"/>
                    <a:pt x="414" y="13"/>
                    <a:pt x="378" y="13"/>
                  </a:cubicBezTo>
                  <a:cubicBezTo>
                    <a:pt x="372" y="13"/>
                    <a:pt x="372" y="13"/>
                    <a:pt x="362" y="13"/>
                  </a:cubicBezTo>
                  <a:cubicBezTo>
                    <a:pt x="354" y="13"/>
                    <a:pt x="355" y="13"/>
                    <a:pt x="348" y="13"/>
                  </a:cubicBezTo>
                  <a:cubicBezTo>
                    <a:pt x="347" y="13"/>
                    <a:pt x="338" y="13"/>
                    <a:pt x="337" y="13"/>
                  </a:cubicBezTo>
                  <a:cubicBezTo>
                    <a:pt x="336" y="13"/>
                    <a:pt x="338" y="13"/>
                    <a:pt x="336" y="13"/>
                  </a:cubicBezTo>
                  <a:cubicBezTo>
                    <a:pt x="330" y="13"/>
                    <a:pt x="308" y="14"/>
                    <a:pt x="296" y="15"/>
                  </a:cubicBezTo>
                  <a:cubicBezTo>
                    <a:pt x="281" y="16"/>
                    <a:pt x="264" y="16"/>
                    <a:pt x="245" y="18"/>
                  </a:cubicBezTo>
                  <a:cubicBezTo>
                    <a:pt x="263" y="16"/>
                    <a:pt x="277" y="15"/>
                    <a:pt x="282" y="15"/>
                  </a:cubicBezTo>
                  <a:cubicBezTo>
                    <a:pt x="264" y="15"/>
                    <a:pt x="232" y="17"/>
                    <a:pt x="215" y="18"/>
                  </a:cubicBezTo>
                  <a:cubicBezTo>
                    <a:pt x="174" y="21"/>
                    <a:pt x="123" y="26"/>
                    <a:pt x="76" y="31"/>
                  </a:cubicBezTo>
                  <a:cubicBezTo>
                    <a:pt x="73" y="31"/>
                    <a:pt x="71" y="31"/>
                    <a:pt x="7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7" y="33"/>
                    <a:pt x="56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109" y="27"/>
                    <a:pt x="155" y="23"/>
                    <a:pt x="201" y="19"/>
                  </a:cubicBezTo>
                  <a:cubicBezTo>
                    <a:pt x="222" y="18"/>
                    <a:pt x="276" y="14"/>
                    <a:pt x="307" y="13"/>
                  </a:cubicBezTo>
                  <a:cubicBezTo>
                    <a:pt x="326" y="12"/>
                    <a:pt x="336" y="11"/>
                    <a:pt x="327" y="11"/>
                  </a:cubicBezTo>
                  <a:cubicBezTo>
                    <a:pt x="302" y="12"/>
                    <a:pt x="281" y="13"/>
                    <a:pt x="258" y="14"/>
                  </a:cubicBezTo>
                  <a:cubicBezTo>
                    <a:pt x="254" y="14"/>
                    <a:pt x="249" y="14"/>
                    <a:pt x="255" y="14"/>
                  </a:cubicBezTo>
                  <a:cubicBezTo>
                    <a:pt x="303" y="11"/>
                    <a:pt x="358" y="9"/>
                    <a:pt x="397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9" y="9"/>
                    <a:pt x="429" y="9"/>
                    <a:pt x="429" y="9"/>
                  </a:cubicBezTo>
                  <a:cubicBezTo>
                    <a:pt x="428" y="9"/>
                    <a:pt x="424" y="9"/>
                    <a:pt x="425" y="9"/>
                  </a:cubicBezTo>
                  <a:cubicBezTo>
                    <a:pt x="379" y="8"/>
                    <a:pt x="343" y="8"/>
                    <a:pt x="295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60" y="11"/>
                    <a:pt x="238" y="13"/>
                    <a:pt x="218" y="14"/>
                  </a:cubicBezTo>
                  <a:cubicBezTo>
                    <a:pt x="213" y="14"/>
                    <a:pt x="215" y="14"/>
                    <a:pt x="213" y="14"/>
                  </a:cubicBezTo>
                  <a:cubicBezTo>
                    <a:pt x="167" y="18"/>
                    <a:pt x="126" y="22"/>
                    <a:pt x="87" y="25"/>
                  </a:cubicBezTo>
                  <a:cubicBezTo>
                    <a:pt x="121" y="22"/>
                    <a:pt x="157" y="19"/>
                    <a:pt x="190" y="16"/>
                  </a:cubicBezTo>
                  <a:cubicBezTo>
                    <a:pt x="195" y="16"/>
                    <a:pt x="197" y="15"/>
                    <a:pt x="200" y="15"/>
                  </a:cubicBezTo>
                  <a:cubicBezTo>
                    <a:pt x="229" y="13"/>
                    <a:pt x="271" y="10"/>
                    <a:pt x="306" y="9"/>
                  </a:cubicBezTo>
                  <a:cubicBezTo>
                    <a:pt x="311" y="8"/>
                    <a:pt x="312" y="8"/>
                    <a:pt x="298" y="8"/>
                  </a:cubicBezTo>
                  <a:cubicBezTo>
                    <a:pt x="302" y="8"/>
                    <a:pt x="304" y="8"/>
                    <a:pt x="310" y="8"/>
                  </a:cubicBezTo>
                  <a:cubicBezTo>
                    <a:pt x="310" y="8"/>
                    <a:pt x="309" y="8"/>
                    <a:pt x="307" y="8"/>
                  </a:cubicBezTo>
                  <a:cubicBezTo>
                    <a:pt x="326" y="7"/>
                    <a:pt x="329" y="7"/>
                    <a:pt x="347" y="6"/>
                  </a:cubicBezTo>
                  <a:cubicBezTo>
                    <a:pt x="351" y="6"/>
                    <a:pt x="352" y="6"/>
                    <a:pt x="349" y="6"/>
                  </a:cubicBezTo>
                  <a:cubicBezTo>
                    <a:pt x="334" y="6"/>
                    <a:pt x="320" y="7"/>
                    <a:pt x="306" y="7"/>
                  </a:cubicBezTo>
                  <a:cubicBezTo>
                    <a:pt x="297" y="8"/>
                    <a:pt x="291" y="8"/>
                    <a:pt x="284" y="9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32" y="11"/>
                    <a:pt x="212" y="13"/>
                    <a:pt x="194" y="14"/>
                  </a:cubicBezTo>
                  <a:cubicBezTo>
                    <a:pt x="180" y="16"/>
                    <a:pt x="167" y="16"/>
                    <a:pt x="150" y="18"/>
                  </a:cubicBezTo>
                  <a:cubicBezTo>
                    <a:pt x="157" y="17"/>
                    <a:pt x="168" y="16"/>
                    <a:pt x="179" y="15"/>
                  </a:cubicBezTo>
                  <a:cubicBezTo>
                    <a:pt x="215" y="12"/>
                    <a:pt x="257" y="9"/>
                    <a:pt x="288" y="8"/>
                  </a:cubicBezTo>
                  <a:cubicBezTo>
                    <a:pt x="291" y="7"/>
                    <a:pt x="284" y="7"/>
                    <a:pt x="281" y="7"/>
                  </a:cubicBezTo>
                  <a:cubicBezTo>
                    <a:pt x="256" y="9"/>
                    <a:pt x="256" y="9"/>
                    <a:pt x="256" y="9"/>
                  </a:cubicBezTo>
                  <a:cubicBezTo>
                    <a:pt x="251" y="9"/>
                    <a:pt x="258" y="9"/>
                    <a:pt x="254" y="9"/>
                  </a:cubicBezTo>
                  <a:cubicBezTo>
                    <a:pt x="231" y="11"/>
                    <a:pt x="211" y="12"/>
                    <a:pt x="185" y="14"/>
                  </a:cubicBezTo>
                  <a:cubicBezTo>
                    <a:pt x="182" y="14"/>
                    <a:pt x="176" y="15"/>
                    <a:pt x="180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66" y="15"/>
                    <a:pt x="173" y="15"/>
                    <a:pt x="171" y="15"/>
                  </a:cubicBezTo>
                  <a:cubicBezTo>
                    <a:pt x="167" y="15"/>
                    <a:pt x="158" y="16"/>
                    <a:pt x="153" y="16"/>
                  </a:cubicBezTo>
                  <a:cubicBezTo>
                    <a:pt x="122" y="20"/>
                    <a:pt x="97" y="22"/>
                    <a:pt x="62" y="26"/>
                  </a:cubicBezTo>
                  <a:cubicBezTo>
                    <a:pt x="85" y="23"/>
                    <a:pt x="115" y="20"/>
                    <a:pt x="146" y="17"/>
                  </a:cubicBezTo>
                  <a:cubicBezTo>
                    <a:pt x="153" y="16"/>
                    <a:pt x="145" y="17"/>
                    <a:pt x="150" y="16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38" y="9"/>
                    <a:pt x="245" y="9"/>
                    <a:pt x="257" y="8"/>
                  </a:cubicBezTo>
                  <a:cubicBezTo>
                    <a:pt x="261" y="8"/>
                    <a:pt x="259" y="8"/>
                    <a:pt x="267" y="7"/>
                  </a:cubicBezTo>
                  <a:cubicBezTo>
                    <a:pt x="268" y="7"/>
                    <a:pt x="258" y="7"/>
                    <a:pt x="264" y="7"/>
                  </a:cubicBezTo>
                  <a:cubicBezTo>
                    <a:pt x="270" y="7"/>
                    <a:pt x="265" y="7"/>
                    <a:pt x="269" y="7"/>
                  </a:cubicBezTo>
                  <a:cubicBezTo>
                    <a:pt x="275" y="7"/>
                    <a:pt x="277" y="6"/>
                    <a:pt x="281" y="6"/>
                  </a:cubicBezTo>
                  <a:cubicBezTo>
                    <a:pt x="327" y="4"/>
                    <a:pt x="327" y="4"/>
                    <a:pt x="327" y="4"/>
                  </a:cubicBezTo>
                  <a:cubicBezTo>
                    <a:pt x="331" y="4"/>
                    <a:pt x="319" y="4"/>
                    <a:pt x="325" y="4"/>
                  </a:cubicBezTo>
                  <a:cubicBezTo>
                    <a:pt x="332" y="4"/>
                    <a:pt x="352" y="3"/>
                    <a:pt x="357" y="3"/>
                  </a:cubicBezTo>
                  <a:cubicBezTo>
                    <a:pt x="375" y="3"/>
                    <a:pt x="385" y="2"/>
                    <a:pt x="405" y="3"/>
                  </a:cubicBezTo>
                  <a:cubicBezTo>
                    <a:pt x="411" y="3"/>
                    <a:pt x="405" y="2"/>
                    <a:pt x="408" y="2"/>
                  </a:cubicBezTo>
                  <a:cubicBezTo>
                    <a:pt x="421" y="2"/>
                    <a:pt x="428" y="3"/>
                    <a:pt x="442" y="3"/>
                  </a:cubicBezTo>
                  <a:cubicBezTo>
                    <a:pt x="450" y="3"/>
                    <a:pt x="465" y="4"/>
                    <a:pt x="477" y="6"/>
                  </a:cubicBezTo>
                  <a:cubicBezTo>
                    <a:pt x="477" y="5"/>
                    <a:pt x="468" y="4"/>
                    <a:pt x="462" y="4"/>
                  </a:cubicBezTo>
                  <a:cubicBezTo>
                    <a:pt x="466" y="4"/>
                    <a:pt x="479" y="5"/>
                    <a:pt x="484" y="6"/>
                  </a:cubicBezTo>
                  <a:cubicBezTo>
                    <a:pt x="503" y="8"/>
                    <a:pt x="520" y="11"/>
                    <a:pt x="538" y="17"/>
                  </a:cubicBezTo>
                  <a:cubicBezTo>
                    <a:pt x="542" y="19"/>
                    <a:pt x="547" y="21"/>
                    <a:pt x="551" y="23"/>
                  </a:cubicBezTo>
                  <a:cubicBezTo>
                    <a:pt x="556" y="26"/>
                    <a:pt x="560" y="30"/>
                    <a:pt x="563" y="35"/>
                  </a:cubicBezTo>
                  <a:cubicBezTo>
                    <a:pt x="566" y="41"/>
                    <a:pt x="566" y="46"/>
                    <a:pt x="567" y="51"/>
                  </a:cubicBezTo>
                  <a:cubicBezTo>
                    <a:pt x="568" y="56"/>
                    <a:pt x="569" y="62"/>
                    <a:pt x="570" y="67"/>
                  </a:cubicBezTo>
                  <a:cubicBezTo>
                    <a:pt x="570" y="74"/>
                    <a:pt x="571" y="77"/>
                    <a:pt x="571" y="83"/>
                  </a:cubicBezTo>
                  <a:cubicBezTo>
                    <a:pt x="571" y="85"/>
                    <a:pt x="571" y="84"/>
                    <a:pt x="571" y="83"/>
                  </a:cubicBezTo>
                  <a:cubicBezTo>
                    <a:pt x="574" y="107"/>
                    <a:pt x="575" y="162"/>
                    <a:pt x="576" y="178"/>
                  </a:cubicBezTo>
                  <a:cubicBezTo>
                    <a:pt x="576" y="185"/>
                    <a:pt x="576" y="175"/>
                    <a:pt x="576" y="180"/>
                  </a:cubicBezTo>
                  <a:cubicBezTo>
                    <a:pt x="577" y="189"/>
                    <a:pt x="577" y="204"/>
                    <a:pt x="577" y="210"/>
                  </a:cubicBezTo>
                  <a:cubicBezTo>
                    <a:pt x="578" y="280"/>
                    <a:pt x="578" y="280"/>
                    <a:pt x="578" y="280"/>
                  </a:cubicBezTo>
                  <a:cubicBezTo>
                    <a:pt x="578" y="285"/>
                    <a:pt x="578" y="293"/>
                    <a:pt x="578" y="295"/>
                  </a:cubicBezTo>
                  <a:cubicBezTo>
                    <a:pt x="578" y="306"/>
                    <a:pt x="579" y="325"/>
                    <a:pt x="578" y="337"/>
                  </a:cubicBezTo>
                  <a:close/>
                  <a:moveTo>
                    <a:pt x="319" y="5"/>
                  </a:moveTo>
                  <a:cubicBezTo>
                    <a:pt x="307" y="5"/>
                    <a:pt x="303" y="6"/>
                    <a:pt x="287" y="6"/>
                  </a:cubicBezTo>
                  <a:cubicBezTo>
                    <a:pt x="284" y="7"/>
                    <a:pt x="280" y="7"/>
                    <a:pt x="272" y="7"/>
                  </a:cubicBezTo>
                  <a:cubicBezTo>
                    <a:pt x="271" y="8"/>
                    <a:pt x="250" y="8"/>
                    <a:pt x="251" y="9"/>
                  </a:cubicBezTo>
                  <a:cubicBezTo>
                    <a:pt x="261" y="8"/>
                    <a:pt x="269" y="8"/>
                    <a:pt x="275" y="8"/>
                  </a:cubicBezTo>
                  <a:cubicBezTo>
                    <a:pt x="279" y="7"/>
                    <a:pt x="274" y="7"/>
                    <a:pt x="277" y="7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1" y="5"/>
                    <a:pt x="316" y="5"/>
                    <a:pt x="319" y="5"/>
                  </a:cubicBezTo>
                  <a:close/>
                  <a:moveTo>
                    <a:pt x="322" y="5"/>
                  </a:moveTo>
                  <a:cubicBezTo>
                    <a:pt x="324" y="5"/>
                    <a:pt x="324" y="5"/>
                    <a:pt x="324" y="5"/>
                  </a:cubicBezTo>
                  <a:cubicBezTo>
                    <a:pt x="334" y="5"/>
                    <a:pt x="326" y="5"/>
                    <a:pt x="322" y="5"/>
                  </a:cubicBezTo>
                  <a:close/>
                  <a:moveTo>
                    <a:pt x="338" y="13"/>
                  </a:moveTo>
                  <a:cubicBezTo>
                    <a:pt x="337" y="13"/>
                    <a:pt x="337" y="13"/>
                    <a:pt x="337" y="13"/>
                  </a:cubicBezTo>
                  <a:cubicBezTo>
                    <a:pt x="337" y="13"/>
                    <a:pt x="337" y="13"/>
                    <a:pt x="338" y="13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6"/>
          <p:cNvSpPr>
            <a:spLocks noChangeAspect="1"/>
          </p:cNvSpPr>
          <p:nvPr/>
        </p:nvSpPr>
        <p:spPr bwMode="auto">
          <a:xfrm rot="16200000" flipH="1" flipV="1">
            <a:off x="8413882" y="3420771"/>
            <a:ext cx="1340865" cy="647616"/>
          </a:xfrm>
          <a:custGeom>
            <a:avLst/>
            <a:gdLst>
              <a:gd name="T0" fmla="*/ 578 w 595"/>
              <a:gd name="T1" fmla="*/ 192 h 408"/>
              <a:gd name="T2" fmla="*/ 570 w 595"/>
              <a:gd name="T3" fmla="*/ 185 h 408"/>
              <a:gd name="T4" fmla="*/ 558 w 595"/>
              <a:gd name="T5" fmla="*/ 173 h 408"/>
              <a:gd name="T6" fmla="*/ 544 w 595"/>
              <a:gd name="T7" fmla="*/ 164 h 408"/>
              <a:gd name="T8" fmla="*/ 533 w 595"/>
              <a:gd name="T9" fmla="*/ 159 h 408"/>
              <a:gd name="T10" fmla="*/ 519 w 595"/>
              <a:gd name="T11" fmla="*/ 146 h 408"/>
              <a:gd name="T12" fmla="*/ 508 w 595"/>
              <a:gd name="T13" fmla="*/ 136 h 408"/>
              <a:gd name="T14" fmla="*/ 492 w 595"/>
              <a:gd name="T15" fmla="*/ 124 h 408"/>
              <a:gd name="T16" fmla="*/ 475 w 595"/>
              <a:gd name="T17" fmla="*/ 111 h 408"/>
              <a:gd name="T18" fmla="*/ 461 w 595"/>
              <a:gd name="T19" fmla="*/ 103 h 408"/>
              <a:gd name="T20" fmla="*/ 450 w 595"/>
              <a:gd name="T21" fmla="*/ 95 h 408"/>
              <a:gd name="T22" fmla="*/ 437 w 595"/>
              <a:gd name="T23" fmla="*/ 83 h 408"/>
              <a:gd name="T24" fmla="*/ 425 w 595"/>
              <a:gd name="T25" fmla="*/ 72 h 408"/>
              <a:gd name="T26" fmla="*/ 411 w 595"/>
              <a:gd name="T27" fmla="*/ 65 h 408"/>
              <a:gd name="T28" fmla="*/ 396 w 595"/>
              <a:gd name="T29" fmla="*/ 54 h 408"/>
              <a:gd name="T30" fmla="*/ 382 w 595"/>
              <a:gd name="T31" fmla="*/ 43 h 408"/>
              <a:gd name="T32" fmla="*/ 373 w 595"/>
              <a:gd name="T33" fmla="*/ 33 h 408"/>
              <a:gd name="T34" fmla="*/ 361 w 595"/>
              <a:gd name="T35" fmla="*/ 27 h 408"/>
              <a:gd name="T36" fmla="*/ 346 w 595"/>
              <a:gd name="T37" fmla="*/ 15 h 408"/>
              <a:gd name="T38" fmla="*/ 336 w 595"/>
              <a:gd name="T39" fmla="*/ 7 h 408"/>
              <a:gd name="T40" fmla="*/ 322 w 595"/>
              <a:gd name="T41" fmla="*/ 1 h 408"/>
              <a:gd name="T42" fmla="*/ 313 w 595"/>
              <a:gd name="T43" fmla="*/ 22 h 408"/>
              <a:gd name="T44" fmla="*/ 314 w 595"/>
              <a:gd name="T45" fmla="*/ 39 h 408"/>
              <a:gd name="T46" fmla="*/ 313 w 595"/>
              <a:gd name="T47" fmla="*/ 60 h 408"/>
              <a:gd name="T48" fmla="*/ 314 w 595"/>
              <a:gd name="T49" fmla="*/ 78 h 408"/>
              <a:gd name="T50" fmla="*/ 313 w 595"/>
              <a:gd name="T51" fmla="*/ 98 h 408"/>
              <a:gd name="T52" fmla="*/ 168 w 595"/>
              <a:gd name="T53" fmla="*/ 95 h 408"/>
              <a:gd name="T54" fmla="*/ 5 w 595"/>
              <a:gd name="T55" fmla="*/ 118 h 408"/>
              <a:gd name="T56" fmla="*/ 16 w 595"/>
              <a:gd name="T57" fmla="*/ 131 h 408"/>
              <a:gd name="T58" fmla="*/ 24 w 595"/>
              <a:gd name="T59" fmla="*/ 140 h 408"/>
              <a:gd name="T60" fmla="*/ 34 w 595"/>
              <a:gd name="T61" fmla="*/ 150 h 408"/>
              <a:gd name="T62" fmla="*/ 42 w 595"/>
              <a:gd name="T63" fmla="*/ 158 h 408"/>
              <a:gd name="T64" fmla="*/ 50 w 595"/>
              <a:gd name="T65" fmla="*/ 170 h 408"/>
              <a:gd name="T66" fmla="*/ 62 w 595"/>
              <a:gd name="T67" fmla="*/ 184 h 408"/>
              <a:gd name="T68" fmla="*/ 69 w 595"/>
              <a:gd name="T69" fmla="*/ 188 h 408"/>
              <a:gd name="T70" fmla="*/ 81 w 595"/>
              <a:gd name="T71" fmla="*/ 206 h 408"/>
              <a:gd name="T72" fmla="*/ 57 w 595"/>
              <a:gd name="T73" fmla="*/ 236 h 408"/>
              <a:gd name="T74" fmla="*/ 22 w 595"/>
              <a:gd name="T75" fmla="*/ 278 h 408"/>
              <a:gd name="T76" fmla="*/ 0 w 595"/>
              <a:gd name="T77" fmla="*/ 305 h 408"/>
              <a:gd name="T78" fmla="*/ 14 w 595"/>
              <a:gd name="T79" fmla="*/ 327 h 408"/>
              <a:gd name="T80" fmla="*/ 312 w 595"/>
              <a:gd name="T81" fmla="*/ 317 h 408"/>
              <a:gd name="T82" fmla="*/ 314 w 595"/>
              <a:gd name="T83" fmla="*/ 335 h 408"/>
              <a:gd name="T84" fmla="*/ 314 w 595"/>
              <a:gd name="T85" fmla="*/ 349 h 408"/>
              <a:gd name="T86" fmla="*/ 313 w 595"/>
              <a:gd name="T87" fmla="*/ 366 h 408"/>
              <a:gd name="T88" fmla="*/ 313 w 595"/>
              <a:gd name="T89" fmla="*/ 382 h 408"/>
              <a:gd name="T90" fmla="*/ 316 w 595"/>
              <a:gd name="T91" fmla="*/ 402 h 408"/>
              <a:gd name="T92" fmla="*/ 325 w 595"/>
              <a:gd name="T93" fmla="*/ 406 h 408"/>
              <a:gd name="T94" fmla="*/ 343 w 595"/>
              <a:gd name="T95" fmla="*/ 403 h 408"/>
              <a:gd name="T96" fmla="*/ 374 w 595"/>
              <a:gd name="T97" fmla="*/ 380 h 408"/>
              <a:gd name="T98" fmla="*/ 396 w 595"/>
              <a:gd name="T99" fmla="*/ 360 h 408"/>
              <a:gd name="T100" fmla="*/ 427 w 595"/>
              <a:gd name="T101" fmla="*/ 337 h 408"/>
              <a:gd name="T102" fmla="*/ 461 w 595"/>
              <a:gd name="T103" fmla="*/ 310 h 408"/>
              <a:gd name="T104" fmla="*/ 482 w 595"/>
              <a:gd name="T105" fmla="*/ 294 h 408"/>
              <a:gd name="T106" fmla="*/ 513 w 595"/>
              <a:gd name="T107" fmla="*/ 270 h 408"/>
              <a:gd name="T108" fmla="*/ 545 w 595"/>
              <a:gd name="T109" fmla="*/ 246 h 408"/>
              <a:gd name="T110" fmla="*/ 578 w 595"/>
              <a:gd name="T111" fmla="*/ 22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5" h="408">
                <a:moveTo>
                  <a:pt x="592" y="199"/>
                </a:moveTo>
                <a:cubicBezTo>
                  <a:pt x="590" y="198"/>
                  <a:pt x="588" y="198"/>
                  <a:pt x="587" y="197"/>
                </a:cubicBezTo>
                <a:cubicBezTo>
                  <a:pt x="584" y="194"/>
                  <a:pt x="580" y="193"/>
                  <a:pt x="578" y="192"/>
                </a:cubicBezTo>
                <a:cubicBezTo>
                  <a:pt x="578" y="192"/>
                  <a:pt x="578" y="191"/>
                  <a:pt x="578" y="191"/>
                </a:cubicBezTo>
                <a:cubicBezTo>
                  <a:pt x="577" y="189"/>
                  <a:pt x="576" y="188"/>
                  <a:pt x="574" y="186"/>
                </a:cubicBezTo>
                <a:cubicBezTo>
                  <a:pt x="573" y="185"/>
                  <a:pt x="571" y="185"/>
                  <a:pt x="570" y="185"/>
                </a:cubicBezTo>
                <a:cubicBezTo>
                  <a:pt x="567" y="182"/>
                  <a:pt x="564" y="180"/>
                  <a:pt x="562" y="179"/>
                </a:cubicBezTo>
                <a:cubicBezTo>
                  <a:pt x="562" y="179"/>
                  <a:pt x="562" y="179"/>
                  <a:pt x="562" y="179"/>
                </a:cubicBezTo>
                <a:cubicBezTo>
                  <a:pt x="561" y="177"/>
                  <a:pt x="560" y="175"/>
                  <a:pt x="558" y="173"/>
                </a:cubicBezTo>
                <a:cubicBezTo>
                  <a:pt x="556" y="173"/>
                  <a:pt x="555" y="172"/>
                  <a:pt x="553" y="172"/>
                </a:cubicBezTo>
                <a:cubicBezTo>
                  <a:pt x="551" y="168"/>
                  <a:pt x="547" y="166"/>
                  <a:pt x="544" y="164"/>
                </a:cubicBezTo>
                <a:cubicBezTo>
                  <a:pt x="544" y="164"/>
                  <a:pt x="544" y="164"/>
                  <a:pt x="544" y="164"/>
                </a:cubicBezTo>
                <a:cubicBezTo>
                  <a:pt x="543" y="163"/>
                  <a:pt x="542" y="162"/>
                  <a:pt x="541" y="161"/>
                </a:cubicBezTo>
                <a:cubicBezTo>
                  <a:pt x="539" y="159"/>
                  <a:pt x="536" y="159"/>
                  <a:pt x="534" y="159"/>
                </a:cubicBezTo>
                <a:cubicBezTo>
                  <a:pt x="533" y="159"/>
                  <a:pt x="533" y="159"/>
                  <a:pt x="533" y="159"/>
                </a:cubicBezTo>
                <a:cubicBezTo>
                  <a:pt x="532" y="158"/>
                  <a:pt x="529" y="156"/>
                  <a:pt x="529" y="156"/>
                </a:cubicBezTo>
                <a:cubicBezTo>
                  <a:pt x="528" y="153"/>
                  <a:pt x="527" y="150"/>
                  <a:pt x="525" y="148"/>
                </a:cubicBezTo>
                <a:cubicBezTo>
                  <a:pt x="523" y="147"/>
                  <a:pt x="521" y="146"/>
                  <a:pt x="519" y="146"/>
                </a:cubicBezTo>
                <a:cubicBezTo>
                  <a:pt x="517" y="144"/>
                  <a:pt x="515" y="142"/>
                  <a:pt x="512" y="139"/>
                </a:cubicBezTo>
                <a:cubicBezTo>
                  <a:pt x="512" y="139"/>
                  <a:pt x="511" y="139"/>
                  <a:pt x="511" y="139"/>
                </a:cubicBezTo>
                <a:cubicBezTo>
                  <a:pt x="510" y="138"/>
                  <a:pt x="509" y="137"/>
                  <a:pt x="508" y="136"/>
                </a:cubicBezTo>
                <a:cubicBezTo>
                  <a:pt x="507" y="135"/>
                  <a:pt x="505" y="134"/>
                  <a:pt x="504" y="134"/>
                </a:cubicBezTo>
                <a:cubicBezTo>
                  <a:pt x="501" y="131"/>
                  <a:pt x="497" y="128"/>
                  <a:pt x="493" y="125"/>
                </a:cubicBezTo>
                <a:cubicBezTo>
                  <a:pt x="493" y="124"/>
                  <a:pt x="493" y="124"/>
                  <a:pt x="492" y="124"/>
                </a:cubicBezTo>
                <a:cubicBezTo>
                  <a:pt x="490" y="122"/>
                  <a:pt x="489" y="122"/>
                  <a:pt x="487" y="121"/>
                </a:cubicBezTo>
                <a:cubicBezTo>
                  <a:pt x="484" y="118"/>
                  <a:pt x="480" y="114"/>
                  <a:pt x="476" y="112"/>
                </a:cubicBezTo>
                <a:cubicBezTo>
                  <a:pt x="476" y="111"/>
                  <a:pt x="476" y="111"/>
                  <a:pt x="475" y="111"/>
                </a:cubicBezTo>
                <a:cubicBezTo>
                  <a:pt x="473" y="109"/>
                  <a:pt x="471" y="109"/>
                  <a:pt x="469" y="109"/>
                </a:cubicBezTo>
                <a:cubicBezTo>
                  <a:pt x="468" y="109"/>
                  <a:pt x="467" y="108"/>
                  <a:pt x="466" y="107"/>
                </a:cubicBezTo>
                <a:cubicBezTo>
                  <a:pt x="465" y="106"/>
                  <a:pt x="462" y="104"/>
                  <a:pt x="461" y="103"/>
                </a:cubicBezTo>
                <a:cubicBezTo>
                  <a:pt x="461" y="101"/>
                  <a:pt x="460" y="99"/>
                  <a:pt x="458" y="98"/>
                </a:cubicBezTo>
                <a:cubicBezTo>
                  <a:pt x="456" y="96"/>
                  <a:pt x="453" y="96"/>
                  <a:pt x="452" y="96"/>
                </a:cubicBezTo>
                <a:cubicBezTo>
                  <a:pt x="451" y="96"/>
                  <a:pt x="450" y="95"/>
                  <a:pt x="450" y="95"/>
                </a:cubicBezTo>
                <a:cubicBezTo>
                  <a:pt x="448" y="94"/>
                  <a:pt x="446" y="92"/>
                  <a:pt x="445" y="90"/>
                </a:cubicBezTo>
                <a:cubicBezTo>
                  <a:pt x="444" y="88"/>
                  <a:pt x="443" y="87"/>
                  <a:pt x="442" y="85"/>
                </a:cubicBezTo>
                <a:cubicBezTo>
                  <a:pt x="440" y="84"/>
                  <a:pt x="438" y="83"/>
                  <a:pt x="437" y="83"/>
                </a:cubicBezTo>
                <a:cubicBezTo>
                  <a:pt x="434" y="80"/>
                  <a:pt x="431" y="78"/>
                  <a:pt x="429" y="76"/>
                </a:cubicBezTo>
                <a:cubicBezTo>
                  <a:pt x="428" y="76"/>
                  <a:pt x="428" y="76"/>
                  <a:pt x="427" y="76"/>
                </a:cubicBezTo>
                <a:cubicBezTo>
                  <a:pt x="427" y="74"/>
                  <a:pt x="426" y="73"/>
                  <a:pt x="425" y="72"/>
                </a:cubicBezTo>
                <a:cubicBezTo>
                  <a:pt x="423" y="71"/>
                  <a:pt x="420" y="70"/>
                  <a:pt x="418" y="70"/>
                </a:cubicBezTo>
                <a:cubicBezTo>
                  <a:pt x="417" y="69"/>
                  <a:pt x="416" y="68"/>
                  <a:pt x="414" y="67"/>
                </a:cubicBezTo>
                <a:cubicBezTo>
                  <a:pt x="413" y="67"/>
                  <a:pt x="412" y="65"/>
                  <a:pt x="411" y="65"/>
                </a:cubicBezTo>
                <a:cubicBezTo>
                  <a:pt x="410" y="62"/>
                  <a:pt x="409" y="60"/>
                  <a:pt x="407" y="58"/>
                </a:cubicBezTo>
                <a:cubicBezTo>
                  <a:pt x="405" y="57"/>
                  <a:pt x="403" y="57"/>
                  <a:pt x="401" y="57"/>
                </a:cubicBezTo>
                <a:cubicBezTo>
                  <a:pt x="399" y="55"/>
                  <a:pt x="398" y="54"/>
                  <a:pt x="396" y="54"/>
                </a:cubicBezTo>
                <a:cubicBezTo>
                  <a:pt x="396" y="53"/>
                  <a:pt x="394" y="53"/>
                  <a:pt x="394" y="52"/>
                </a:cubicBezTo>
                <a:cubicBezTo>
                  <a:pt x="393" y="49"/>
                  <a:pt x="392" y="47"/>
                  <a:pt x="390" y="45"/>
                </a:cubicBezTo>
                <a:cubicBezTo>
                  <a:pt x="387" y="43"/>
                  <a:pt x="384" y="43"/>
                  <a:pt x="382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78" y="41"/>
                  <a:pt x="377" y="40"/>
                </a:cubicBezTo>
                <a:cubicBezTo>
                  <a:pt x="377" y="37"/>
                  <a:pt x="376" y="34"/>
                  <a:pt x="373" y="33"/>
                </a:cubicBezTo>
                <a:cubicBezTo>
                  <a:pt x="371" y="31"/>
                  <a:pt x="369" y="31"/>
                  <a:pt x="367" y="31"/>
                </a:cubicBezTo>
                <a:cubicBezTo>
                  <a:pt x="366" y="30"/>
                  <a:pt x="365" y="30"/>
                  <a:pt x="364" y="29"/>
                </a:cubicBezTo>
                <a:cubicBezTo>
                  <a:pt x="363" y="29"/>
                  <a:pt x="362" y="28"/>
                  <a:pt x="361" y="27"/>
                </a:cubicBezTo>
                <a:cubicBezTo>
                  <a:pt x="361" y="25"/>
                  <a:pt x="359" y="23"/>
                  <a:pt x="357" y="21"/>
                </a:cubicBezTo>
                <a:cubicBezTo>
                  <a:pt x="356" y="20"/>
                  <a:pt x="354" y="19"/>
                  <a:pt x="353" y="19"/>
                </a:cubicBezTo>
                <a:cubicBezTo>
                  <a:pt x="351" y="17"/>
                  <a:pt x="348" y="16"/>
                  <a:pt x="346" y="15"/>
                </a:cubicBezTo>
                <a:cubicBezTo>
                  <a:pt x="346" y="14"/>
                  <a:pt x="345" y="14"/>
                  <a:pt x="344" y="13"/>
                </a:cubicBezTo>
                <a:cubicBezTo>
                  <a:pt x="344" y="12"/>
                  <a:pt x="343" y="10"/>
                  <a:pt x="341" y="9"/>
                </a:cubicBezTo>
                <a:cubicBezTo>
                  <a:pt x="340" y="7"/>
                  <a:pt x="338" y="7"/>
                  <a:pt x="336" y="7"/>
                </a:cubicBezTo>
                <a:cubicBezTo>
                  <a:pt x="336" y="5"/>
                  <a:pt x="335" y="4"/>
                  <a:pt x="333" y="3"/>
                </a:cubicBezTo>
                <a:cubicBezTo>
                  <a:pt x="330" y="0"/>
                  <a:pt x="326" y="0"/>
                  <a:pt x="324" y="1"/>
                </a:cubicBezTo>
                <a:cubicBezTo>
                  <a:pt x="323" y="1"/>
                  <a:pt x="322" y="1"/>
                  <a:pt x="322" y="1"/>
                </a:cubicBezTo>
                <a:cubicBezTo>
                  <a:pt x="317" y="1"/>
                  <a:pt x="313" y="5"/>
                  <a:pt x="313" y="10"/>
                </a:cubicBezTo>
                <a:cubicBezTo>
                  <a:pt x="313" y="12"/>
                  <a:pt x="313" y="13"/>
                  <a:pt x="314" y="15"/>
                </a:cubicBezTo>
                <a:cubicBezTo>
                  <a:pt x="313" y="17"/>
                  <a:pt x="313" y="20"/>
                  <a:pt x="313" y="22"/>
                </a:cubicBezTo>
                <a:cubicBezTo>
                  <a:pt x="313" y="24"/>
                  <a:pt x="313" y="26"/>
                  <a:pt x="314" y="27"/>
                </a:cubicBezTo>
                <a:cubicBezTo>
                  <a:pt x="313" y="29"/>
                  <a:pt x="313" y="32"/>
                  <a:pt x="313" y="35"/>
                </a:cubicBezTo>
                <a:cubicBezTo>
                  <a:pt x="313" y="36"/>
                  <a:pt x="313" y="38"/>
                  <a:pt x="314" y="39"/>
                </a:cubicBezTo>
                <a:cubicBezTo>
                  <a:pt x="313" y="42"/>
                  <a:pt x="313" y="45"/>
                  <a:pt x="313" y="48"/>
                </a:cubicBezTo>
                <a:cubicBezTo>
                  <a:pt x="313" y="50"/>
                  <a:pt x="313" y="51"/>
                  <a:pt x="314" y="53"/>
                </a:cubicBezTo>
                <a:cubicBezTo>
                  <a:pt x="313" y="55"/>
                  <a:pt x="313" y="57"/>
                  <a:pt x="313" y="60"/>
                </a:cubicBezTo>
                <a:cubicBezTo>
                  <a:pt x="313" y="62"/>
                  <a:pt x="313" y="64"/>
                  <a:pt x="314" y="65"/>
                </a:cubicBezTo>
                <a:cubicBezTo>
                  <a:pt x="313" y="68"/>
                  <a:pt x="313" y="70"/>
                  <a:pt x="313" y="73"/>
                </a:cubicBezTo>
                <a:cubicBezTo>
                  <a:pt x="313" y="75"/>
                  <a:pt x="313" y="76"/>
                  <a:pt x="314" y="78"/>
                </a:cubicBezTo>
                <a:cubicBezTo>
                  <a:pt x="313" y="80"/>
                  <a:pt x="313" y="82"/>
                  <a:pt x="313" y="85"/>
                </a:cubicBezTo>
                <a:cubicBezTo>
                  <a:pt x="313" y="87"/>
                  <a:pt x="313" y="89"/>
                  <a:pt x="314" y="90"/>
                </a:cubicBezTo>
                <a:cubicBezTo>
                  <a:pt x="313" y="92"/>
                  <a:pt x="313" y="95"/>
                  <a:pt x="313" y="98"/>
                </a:cubicBezTo>
                <a:cubicBezTo>
                  <a:pt x="313" y="98"/>
                  <a:pt x="313" y="99"/>
                  <a:pt x="313" y="99"/>
                </a:cubicBezTo>
                <a:cubicBezTo>
                  <a:pt x="308" y="101"/>
                  <a:pt x="297" y="104"/>
                  <a:pt x="268" y="103"/>
                </a:cubicBezTo>
                <a:cubicBezTo>
                  <a:pt x="240" y="102"/>
                  <a:pt x="204" y="99"/>
                  <a:pt x="168" y="95"/>
                </a:cubicBezTo>
                <a:cubicBezTo>
                  <a:pt x="80" y="86"/>
                  <a:pt x="24" y="82"/>
                  <a:pt x="7" y="98"/>
                </a:cubicBezTo>
                <a:cubicBezTo>
                  <a:pt x="3" y="101"/>
                  <a:pt x="1" y="106"/>
                  <a:pt x="1" y="111"/>
                </a:cubicBezTo>
                <a:cubicBezTo>
                  <a:pt x="1" y="114"/>
                  <a:pt x="3" y="117"/>
                  <a:pt x="5" y="118"/>
                </a:cubicBezTo>
                <a:cubicBezTo>
                  <a:pt x="6" y="119"/>
                  <a:pt x="8" y="120"/>
                  <a:pt x="10" y="120"/>
                </a:cubicBezTo>
                <a:cubicBezTo>
                  <a:pt x="12" y="122"/>
                  <a:pt x="12" y="123"/>
                  <a:pt x="12" y="124"/>
                </a:cubicBezTo>
                <a:cubicBezTo>
                  <a:pt x="12" y="127"/>
                  <a:pt x="14" y="130"/>
                  <a:pt x="16" y="131"/>
                </a:cubicBezTo>
                <a:cubicBezTo>
                  <a:pt x="17" y="132"/>
                  <a:pt x="18" y="132"/>
                  <a:pt x="19" y="133"/>
                </a:cubicBezTo>
                <a:cubicBezTo>
                  <a:pt x="20" y="135"/>
                  <a:pt x="22" y="137"/>
                  <a:pt x="23" y="139"/>
                </a:cubicBezTo>
                <a:cubicBezTo>
                  <a:pt x="24" y="139"/>
                  <a:pt x="24" y="140"/>
                  <a:pt x="24" y="140"/>
                </a:cubicBezTo>
                <a:cubicBezTo>
                  <a:pt x="25" y="142"/>
                  <a:pt x="26" y="143"/>
                  <a:pt x="27" y="144"/>
                </a:cubicBezTo>
                <a:cubicBezTo>
                  <a:pt x="28" y="145"/>
                  <a:pt x="30" y="145"/>
                  <a:pt x="31" y="146"/>
                </a:cubicBezTo>
                <a:cubicBezTo>
                  <a:pt x="31" y="147"/>
                  <a:pt x="32" y="149"/>
                  <a:pt x="34" y="150"/>
                </a:cubicBezTo>
                <a:cubicBezTo>
                  <a:pt x="34" y="151"/>
                  <a:pt x="35" y="152"/>
                  <a:pt x="35" y="152"/>
                </a:cubicBezTo>
                <a:cubicBezTo>
                  <a:pt x="36" y="154"/>
                  <a:pt x="36" y="155"/>
                  <a:pt x="38" y="156"/>
                </a:cubicBezTo>
                <a:cubicBezTo>
                  <a:pt x="39" y="157"/>
                  <a:pt x="41" y="158"/>
                  <a:pt x="42" y="158"/>
                </a:cubicBezTo>
                <a:cubicBezTo>
                  <a:pt x="42" y="159"/>
                  <a:pt x="43" y="159"/>
                  <a:pt x="43" y="159"/>
                </a:cubicBezTo>
                <a:cubicBezTo>
                  <a:pt x="44" y="161"/>
                  <a:pt x="46" y="163"/>
                  <a:pt x="46" y="164"/>
                </a:cubicBezTo>
                <a:cubicBezTo>
                  <a:pt x="47" y="167"/>
                  <a:pt x="48" y="169"/>
                  <a:pt x="50" y="170"/>
                </a:cubicBezTo>
                <a:cubicBezTo>
                  <a:pt x="52" y="171"/>
                  <a:pt x="54" y="172"/>
                  <a:pt x="55" y="172"/>
                </a:cubicBezTo>
                <a:cubicBezTo>
                  <a:pt x="57" y="174"/>
                  <a:pt x="58" y="176"/>
                  <a:pt x="58" y="176"/>
                </a:cubicBezTo>
                <a:cubicBezTo>
                  <a:pt x="58" y="179"/>
                  <a:pt x="59" y="182"/>
                  <a:pt x="62" y="184"/>
                </a:cubicBezTo>
                <a:cubicBezTo>
                  <a:pt x="64" y="185"/>
                  <a:pt x="66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8" y="186"/>
                  <a:pt x="69" y="188"/>
                  <a:pt x="69" y="188"/>
                </a:cubicBezTo>
                <a:cubicBezTo>
                  <a:pt x="69" y="191"/>
                  <a:pt x="70" y="193"/>
                  <a:pt x="72" y="195"/>
                </a:cubicBezTo>
                <a:cubicBezTo>
                  <a:pt x="73" y="196"/>
                  <a:pt x="74" y="197"/>
                  <a:pt x="75" y="197"/>
                </a:cubicBezTo>
                <a:cubicBezTo>
                  <a:pt x="76" y="201"/>
                  <a:pt x="79" y="204"/>
                  <a:pt x="81" y="206"/>
                </a:cubicBezTo>
                <a:cubicBezTo>
                  <a:pt x="80" y="208"/>
                  <a:pt x="79" y="210"/>
                  <a:pt x="79" y="212"/>
                </a:cubicBezTo>
                <a:cubicBezTo>
                  <a:pt x="68" y="221"/>
                  <a:pt x="68" y="222"/>
                  <a:pt x="68" y="226"/>
                </a:cubicBezTo>
                <a:cubicBezTo>
                  <a:pt x="63" y="228"/>
                  <a:pt x="58" y="231"/>
                  <a:pt x="57" y="236"/>
                </a:cubicBezTo>
                <a:cubicBezTo>
                  <a:pt x="50" y="241"/>
                  <a:pt x="46" y="246"/>
                  <a:pt x="45" y="250"/>
                </a:cubicBezTo>
                <a:cubicBezTo>
                  <a:pt x="40" y="253"/>
                  <a:pt x="35" y="257"/>
                  <a:pt x="34" y="262"/>
                </a:cubicBezTo>
                <a:cubicBezTo>
                  <a:pt x="23" y="270"/>
                  <a:pt x="22" y="275"/>
                  <a:pt x="22" y="278"/>
                </a:cubicBezTo>
                <a:cubicBezTo>
                  <a:pt x="20" y="280"/>
                  <a:pt x="17" y="282"/>
                  <a:pt x="14" y="285"/>
                </a:cubicBezTo>
                <a:cubicBezTo>
                  <a:pt x="13" y="286"/>
                  <a:pt x="12" y="287"/>
                  <a:pt x="11" y="289"/>
                </a:cubicBezTo>
                <a:cubicBezTo>
                  <a:pt x="0" y="298"/>
                  <a:pt x="0" y="302"/>
                  <a:pt x="0" y="305"/>
                </a:cubicBezTo>
                <a:cubicBezTo>
                  <a:pt x="0" y="307"/>
                  <a:pt x="1" y="310"/>
                  <a:pt x="3" y="312"/>
                </a:cubicBezTo>
                <a:cubicBezTo>
                  <a:pt x="4" y="312"/>
                  <a:pt x="4" y="312"/>
                  <a:pt x="4" y="313"/>
                </a:cubicBezTo>
                <a:cubicBezTo>
                  <a:pt x="6" y="318"/>
                  <a:pt x="9" y="323"/>
                  <a:pt x="14" y="327"/>
                </a:cubicBezTo>
                <a:cubicBezTo>
                  <a:pt x="36" y="345"/>
                  <a:pt x="92" y="331"/>
                  <a:pt x="157" y="316"/>
                </a:cubicBezTo>
                <a:cubicBezTo>
                  <a:pt x="217" y="301"/>
                  <a:pt x="284" y="285"/>
                  <a:pt x="306" y="301"/>
                </a:cubicBezTo>
                <a:cubicBezTo>
                  <a:pt x="309" y="304"/>
                  <a:pt x="312" y="308"/>
                  <a:pt x="312" y="317"/>
                </a:cubicBezTo>
                <a:cubicBezTo>
                  <a:pt x="312" y="319"/>
                  <a:pt x="313" y="321"/>
                  <a:pt x="314" y="322"/>
                </a:cubicBezTo>
                <a:cubicBezTo>
                  <a:pt x="313" y="325"/>
                  <a:pt x="312" y="328"/>
                  <a:pt x="312" y="330"/>
                </a:cubicBezTo>
                <a:cubicBezTo>
                  <a:pt x="312" y="332"/>
                  <a:pt x="313" y="334"/>
                  <a:pt x="314" y="335"/>
                </a:cubicBezTo>
                <a:cubicBezTo>
                  <a:pt x="313" y="337"/>
                  <a:pt x="313" y="340"/>
                  <a:pt x="313" y="343"/>
                </a:cubicBezTo>
                <a:cubicBezTo>
                  <a:pt x="313" y="345"/>
                  <a:pt x="313" y="347"/>
                  <a:pt x="314" y="348"/>
                </a:cubicBezTo>
                <a:cubicBezTo>
                  <a:pt x="314" y="349"/>
                  <a:pt x="314" y="349"/>
                  <a:pt x="314" y="349"/>
                </a:cubicBezTo>
                <a:cubicBezTo>
                  <a:pt x="313" y="353"/>
                  <a:pt x="313" y="354"/>
                  <a:pt x="313" y="356"/>
                </a:cubicBezTo>
                <a:cubicBezTo>
                  <a:pt x="313" y="358"/>
                  <a:pt x="313" y="359"/>
                  <a:pt x="314" y="361"/>
                </a:cubicBezTo>
                <a:cubicBezTo>
                  <a:pt x="314" y="363"/>
                  <a:pt x="313" y="365"/>
                  <a:pt x="313" y="366"/>
                </a:cubicBezTo>
                <a:cubicBezTo>
                  <a:pt x="312" y="369"/>
                  <a:pt x="313" y="372"/>
                  <a:pt x="314" y="374"/>
                </a:cubicBezTo>
                <a:cubicBezTo>
                  <a:pt x="314" y="375"/>
                  <a:pt x="314" y="376"/>
                  <a:pt x="314" y="377"/>
                </a:cubicBezTo>
                <a:cubicBezTo>
                  <a:pt x="313" y="379"/>
                  <a:pt x="313" y="380"/>
                  <a:pt x="313" y="382"/>
                </a:cubicBezTo>
                <a:cubicBezTo>
                  <a:pt x="313" y="383"/>
                  <a:pt x="313" y="385"/>
                  <a:pt x="314" y="386"/>
                </a:cubicBezTo>
                <a:cubicBezTo>
                  <a:pt x="313" y="389"/>
                  <a:pt x="313" y="392"/>
                  <a:pt x="313" y="395"/>
                </a:cubicBezTo>
                <a:cubicBezTo>
                  <a:pt x="313" y="397"/>
                  <a:pt x="314" y="400"/>
                  <a:pt x="316" y="402"/>
                </a:cubicBezTo>
                <a:cubicBezTo>
                  <a:pt x="318" y="403"/>
                  <a:pt x="320" y="404"/>
                  <a:pt x="322" y="404"/>
                </a:cubicBezTo>
                <a:cubicBezTo>
                  <a:pt x="323" y="404"/>
                  <a:pt x="323" y="404"/>
                  <a:pt x="323" y="404"/>
                </a:cubicBezTo>
                <a:cubicBezTo>
                  <a:pt x="324" y="405"/>
                  <a:pt x="325" y="406"/>
                  <a:pt x="325" y="406"/>
                </a:cubicBezTo>
                <a:cubicBezTo>
                  <a:pt x="327" y="407"/>
                  <a:pt x="329" y="408"/>
                  <a:pt x="331" y="408"/>
                </a:cubicBezTo>
                <a:cubicBezTo>
                  <a:pt x="332" y="408"/>
                  <a:pt x="333" y="408"/>
                  <a:pt x="334" y="407"/>
                </a:cubicBezTo>
                <a:cubicBezTo>
                  <a:pt x="338" y="408"/>
                  <a:pt x="341" y="406"/>
                  <a:pt x="343" y="403"/>
                </a:cubicBezTo>
                <a:cubicBezTo>
                  <a:pt x="350" y="401"/>
                  <a:pt x="360" y="397"/>
                  <a:pt x="360" y="387"/>
                </a:cubicBezTo>
                <a:cubicBezTo>
                  <a:pt x="361" y="387"/>
                  <a:pt x="362" y="386"/>
                  <a:pt x="363" y="386"/>
                </a:cubicBezTo>
                <a:cubicBezTo>
                  <a:pt x="367" y="385"/>
                  <a:pt x="371" y="383"/>
                  <a:pt x="374" y="380"/>
                </a:cubicBezTo>
                <a:cubicBezTo>
                  <a:pt x="390" y="376"/>
                  <a:pt x="393" y="367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4" y="360"/>
                  <a:pt x="395" y="360"/>
                  <a:pt x="396" y="360"/>
                </a:cubicBezTo>
                <a:cubicBezTo>
                  <a:pt x="401" y="359"/>
                  <a:pt x="410" y="357"/>
                  <a:pt x="410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16" y="347"/>
                  <a:pt x="426" y="345"/>
                  <a:pt x="427" y="337"/>
                </a:cubicBezTo>
                <a:cubicBezTo>
                  <a:pt x="433" y="337"/>
                  <a:pt x="443" y="334"/>
                  <a:pt x="444" y="323"/>
                </a:cubicBezTo>
                <a:cubicBezTo>
                  <a:pt x="447" y="322"/>
                  <a:pt x="451" y="320"/>
                  <a:pt x="452" y="319"/>
                </a:cubicBezTo>
                <a:cubicBezTo>
                  <a:pt x="457" y="316"/>
                  <a:pt x="461" y="315"/>
                  <a:pt x="461" y="310"/>
                </a:cubicBezTo>
                <a:cubicBezTo>
                  <a:pt x="467" y="309"/>
                  <a:pt x="478" y="307"/>
                  <a:pt x="478" y="296"/>
                </a:cubicBezTo>
                <a:cubicBezTo>
                  <a:pt x="478" y="296"/>
                  <a:pt x="478" y="295"/>
                  <a:pt x="478" y="295"/>
                </a:cubicBezTo>
                <a:cubicBezTo>
                  <a:pt x="480" y="294"/>
                  <a:pt x="481" y="294"/>
                  <a:pt x="482" y="294"/>
                </a:cubicBezTo>
                <a:cubicBezTo>
                  <a:pt x="486" y="293"/>
                  <a:pt x="492" y="292"/>
                  <a:pt x="494" y="287"/>
                </a:cubicBezTo>
                <a:cubicBezTo>
                  <a:pt x="501" y="285"/>
                  <a:pt x="511" y="282"/>
                  <a:pt x="511" y="271"/>
                </a:cubicBezTo>
                <a:cubicBezTo>
                  <a:pt x="512" y="271"/>
                  <a:pt x="512" y="270"/>
                  <a:pt x="513" y="270"/>
                </a:cubicBezTo>
                <a:cubicBezTo>
                  <a:pt x="518" y="269"/>
                  <a:pt x="528" y="267"/>
                  <a:pt x="528" y="258"/>
                </a:cubicBezTo>
                <a:cubicBezTo>
                  <a:pt x="528" y="258"/>
                  <a:pt x="529" y="258"/>
                  <a:pt x="530" y="258"/>
                </a:cubicBezTo>
                <a:cubicBezTo>
                  <a:pt x="535" y="257"/>
                  <a:pt x="544" y="254"/>
                  <a:pt x="545" y="246"/>
                </a:cubicBezTo>
                <a:cubicBezTo>
                  <a:pt x="547" y="245"/>
                  <a:pt x="551" y="243"/>
                  <a:pt x="555" y="241"/>
                </a:cubicBezTo>
                <a:cubicBezTo>
                  <a:pt x="556" y="241"/>
                  <a:pt x="558" y="240"/>
                  <a:pt x="559" y="238"/>
                </a:cubicBezTo>
                <a:cubicBezTo>
                  <a:pt x="567" y="236"/>
                  <a:pt x="576" y="232"/>
                  <a:pt x="578" y="223"/>
                </a:cubicBezTo>
                <a:cubicBezTo>
                  <a:pt x="586" y="220"/>
                  <a:pt x="595" y="216"/>
                  <a:pt x="595" y="207"/>
                </a:cubicBezTo>
                <a:cubicBezTo>
                  <a:pt x="595" y="204"/>
                  <a:pt x="594" y="201"/>
                  <a:pt x="592" y="199"/>
                </a:cubicBezTo>
                <a:close/>
              </a:path>
            </a:pathLst>
          </a:custGeom>
          <a:solidFill>
            <a:srgbClr val="00B0F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up 12"/>
          <p:cNvGrpSpPr/>
          <p:nvPr/>
        </p:nvGrpSpPr>
        <p:grpSpPr>
          <a:xfrm>
            <a:off x="6477946" y="4680626"/>
            <a:ext cx="5167956" cy="1872620"/>
            <a:chOff x="4751371" y="807463"/>
            <a:chExt cx="7386646" cy="787182"/>
          </a:xfrm>
        </p:grpSpPr>
        <p:sp>
          <p:nvSpPr>
            <p:cNvPr id="14" name="Title 1"/>
            <p:cNvSpPr txBox="1">
              <a:spLocks/>
            </p:cNvSpPr>
            <p:nvPr/>
          </p:nvSpPr>
          <p:spPr>
            <a:xfrm>
              <a:off x="4937605" y="866483"/>
              <a:ext cx="7078182" cy="648668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r>
                <a:rPr lang="tr-TR" sz="2400" dirty="0" smtClean="0"/>
                <a:t>İktidar partisi dışında olan ve iktidara gelmek isteyen partilere de </a:t>
              </a:r>
              <a:r>
                <a:rPr lang="tr-TR" sz="2400" dirty="0" smtClean="0">
                  <a:solidFill>
                    <a:srgbClr val="C00000"/>
                  </a:solidFill>
                </a:rPr>
                <a:t>muhalefet partisi </a:t>
              </a:r>
              <a:r>
                <a:rPr lang="tr-TR" sz="2400" dirty="0" smtClean="0"/>
                <a:t>denir.</a:t>
              </a:r>
              <a:endParaRPr 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15" name="Freeform 496"/>
            <p:cNvSpPr>
              <a:spLocks noEditPoints="1"/>
            </p:cNvSpPr>
            <p:nvPr/>
          </p:nvSpPr>
          <p:spPr bwMode="auto">
            <a:xfrm rot="5400000">
              <a:off x="8051103" y="-2492269"/>
              <a:ext cx="787182" cy="7386646"/>
            </a:xfrm>
            <a:custGeom>
              <a:avLst/>
              <a:gdLst>
                <a:gd name="T0" fmla="*/ 453 w 579"/>
                <a:gd name="T1" fmla="*/ 2 h 1040"/>
                <a:gd name="T2" fmla="*/ 400 w 579"/>
                <a:gd name="T3" fmla="*/ 2 h 1040"/>
                <a:gd name="T4" fmla="*/ 281 w 579"/>
                <a:gd name="T5" fmla="*/ 14 h 1040"/>
                <a:gd name="T6" fmla="*/ 134 w 579"/>
                <a:gd name="T7" fmla="*/ 19 h 1040"/>
                <a:gd name="T8" fmla="*/ 59 w 579"/>
                <a:gd name="T9" fmla="*/ 29 h 1040"/>
                <a:gd name="T10" fmla="*/ 59 w 579"/>
                <a:gd name="T11" fmla="*/ 28 h 1040"/>
                <a:gd name="T12" fmla="*/ 59 w 579"/>
                <a:gd name="T13" fmla="*/ 26 h 1040"/>
                <a:gd name="T14" fmla="*/ 59 w 579"/>
                <a:gd name="T15" fmla="*/ 26 h 1040"/>
                <a:gd name="T16" fmla="*/ 59 w 579"/>
                <a:gd name="T17" fmla="*/ 27 h 1040"/>
                <a:gd name="T18" fmla="*/ 59 w 579"/>
                <a:gd name="T19" fmla="*/ 33 h 1040"/>
                <a:gd name="T20" fmla="*/ 57 w 579"/>
                <a:gd name="T21" fmla="*/ 26 h 1040"/>
                <a:gd name="T22" fmla="*/ 57 w 579"/>
                <a:gd name="T23" fmla="*/ 28 h 1040"/>
                <a:gd name="T24" fmla="*/ 56 w 579"/>
                <a:gd name="T25" fmla="*/ 31 h 1040"/>
                <a:gd name="T26" fmla="*/ 56 w 579"/>
                <a:gd name="T27" fmla="*/ 33 h 1040"/>
                <a:gd name="T28" fmla="*/ 54 w 579"/>
                <a:gd name="T29" fmla="*/ 36 h 1040"/>
                <a:gd name="T30" fmla="*/ 59 w 579"/>
                <a:gd name="T31" fmla="*/ 31 h 1040"/>
                <a:gd name="T32" fmla="*/ 59 w 579"/>
                <a:gd name="T33" fmla="*/ 31 h 1040"/>
                <a:gd name="T34" fmla="*/ 55 w 579"/>
                <a:gd name="T35" fmla="*/ 28 h 1040"/>
                <a:gd name="T36" fmla="*/ 55 w 579"/>
                <a:gd name="T37" fmla="*/ 27 h 1040"/>
                <a:gd name="T38" fmla="*/ 578 w 579"/>
                <a:gd name="T39" fmla="*/ 337 h 1040"/>
                <a:gd name="T40" fmla="*/ 566 w 579"/>
                <a:gd name="T41" fmla="*/ 998 h 1040"/>
                <a:gd name="T42" fmla="*/ 324 w 579"/>
                <a:gd name="T43" fmla="*/ 1039 h 1040"/>
                <a:gd name="T44" fmla="*/ 51 w 579"/>
                <a:gd name="T45" fmla="*/ 1020 h 1040"/>
                <a:gd name="T46" fmla="*/ 17 w 579"/>
                <a:gd name="T47" fmla="*/ 996 h 1040"/>
                <a:gd name="T48" fmla="*/ 0 w 579"/>
                <a:gd name="T49" fmla="*/ 657 h 1040"/>
                <a:gd name="T50" fmla="*/ 5 w 579"/>
                <a:gd name="T51" fmla="*/ 350 h 1040"/>
                <a:gd name="T52" fmla="*/ 9 w 579"/>
                <a:gd name="T53" fmla="*/ 238 h 1040"/>
                <a:gd name="T54" fmla="*/ 16 w 579"/>
                <a:gd name="T55" fmla="*/ 68 h 1040"/>
                <a:gd name="T56" fmla="*/ 16 w 579"/>
                <a:gd name="T57" fmla="*/ 62 h 1040"/>
                <a:gd name="T58" fmla="*/ 16 w 579"/>
                <a:gd name="T59" fmla="*/ 57 h 1040"/>
                <a:gd name="T60" fmla="*/ 21 w 579"/>
                <a:gd name="T61" fmla="*/ 50 h 1040"/>
                <a:gd name="T62" fmla="*/ 30 w 579"/>
                <a:gd name="T63" fmla="*/ 49 h 1040"/>
                <a:gd name="T64" fmla="*/ 35 w 579"/>
                <a:gd name="T65" fmla="*/ 57 h 1040"/>
                <a:gd name="T66" fmla="*/ 34 w 579"/>
                <a:gd name="T67" fmla="*/ 63 h 1040"/>
                <a:gd name="T68" fmla="*/ 33 w 579"/>
                <a:gd name="T69" fmla="*/ 69 h 1040"/>
                <a:gd name="T70" fmla="*/ 17 w 579"/>
                <a:gd name="T71" fmla="*/ 482 h 1040"/>
                <a:gd name="T72" fmla="*/ 18 w 579"/>
                <a:gd name="T73" fmla="*/ 806 h 1040"/>
                <a:gd name="T74" fmla="*/ 33 w 579"/>
                <a:gd name="T75" fmla="*/ 996 h 1040"/>
                <a:gd name="T76" fmla="*/ 279 w 579"/>
                <a:gd name="T77" fmla="*/ 1025 h 1040"/>
                <a:gd name="T78" fmla="*/ 539 w 579"/>
                <a:gd name="T79" fmla="*/ 1001 h 1040"/>
                <a:gd name="T80" fmla="*/ 554 w 579"/>
                <a:gd name="T81" fmla="*/ 938 h 1040"/>
                <a:gd name="T82" fmla="*/ 565 w 579"/>
                <a:gd name="T83" fmla="*/ 292 h 1040"/>
                <a:gd name="T84" fmla="*/ 552 w 579"/>
                <a:gd name="T85" fmla="*/ 39 h 1040"/>
                <a:gd name="T86" fmla="*/ 378 w 579"/>
                <a:gd name="T87" fmla="*/ 13 h 1040"/>
                <a:gd name="T88" fmla="*/ 245 w 579"/>
                <a:gd name="T89" fmla="*/ 18 h 1040"/>
                <a:gd name="T90" fmla="*/ 60 w 579"/>
                <a:gd name="T91" fmla="*/ 33 h 1040"/>
                <a:gd name="T92" fmla="*/ 59 w 579"/>
                <a:gd name="T93" fmla="*/ 33 h 1040"/>
                <a:gd name="T94" fmla="*/ 258 w 579"/>
                <a:gd name="T95" fmla="*/ 14 h 1040"/>
                <a:gd name="T96" fmla="*/ 295 w 579"/>
                <a:gd name="T97" fmla="*/ 10 h 1040"/>
                <a:gd name="T98" fmla="*/ 200 w 579"/>
                <a:gd name="T99" fmla="*/ 15 h 1040"/>
                <a:gd name="T100" fmla="*/ 349 w 579"/>
                <a:gd name="T101" fmla="*/ 6 h 1040"/>
                <a:gd name="T102" fmla="*/ 194 w 579"/>
                <a:gd name="T103" fmla="*/ 14 h 1040"/>
                <a:gd name="T104" fmla="*/ 254 w 579"/>
                <a:gd name="T105" fmla="*/ 9 h 1040"/>
                <a:gd name="T106" fmla="*/ 62 w 579"/>
                <a:gd name="T107" fmla="*/ 26 h 1040"/>
                <a:gd name="T108" fmla="*/ 257 w 579"/>
                <a:gd name="T109" fmla="*/ 8 h 1040"/>
                <a:gd name="T110" fmla="*/ 325 w 579"/>
                <a:gd name="T111" fmla="*/ 4 h 1040"/>
                <a:gd name="T112" fmla="*/ 462 w 579"/>
                <a:gd name="T113" fmla="*/ 4 h 1040"/>
                <a:gd name="T114" fmla="*/ 570 w 579"/>
                <a:gd name="T115" fmla="*/ 67 h 1040"/>
                <a:gd name="T116" fmla="*/ 578 w 579"/>
                <a:gd name="T117" fmla="*/ 280 h 1040"/>
                <a:gd name="T118" fmla="*/ 251 w 579"/>
                <a:gd name="T119" fmla="*/ 9 h 1040"/>
                <a:gd name="T120" fmla="*/ 324 w 579"/>
                <a:gd name="T121" fmla="*/ 5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1040">
                  <a:moveTo>
                    <a:pt x="559" y="90"/>
                  </a:moveTo>
                  <a:cubicBezTo>
                    <a:pt x="558" y="80"/>
                    <a:pt x="558" y="80"/>
                    <a:pt x="558" y="80"/>
                  </a:cubicBezTo>
                  <a:cubicBezTo>
                    <a:pt x="558" y="81"/>
                    <a:pt x="558" y="87"/>
                    <a:pt x="559" y="90"/>
                  </a:cubicBezTo>
                  <a:close/>
                  <a:moveTo>
                    <a:pt x="453" y="2"/>
                  </a:moveTo>
                  <a:cubicBezTo>
                    <a:pt x="452" y="2"/>
                    <a:pt x="461" y="3"/>
                    <a:pt x="464" y="3"/>
                  </a:cubicBezTo>
                  <a:cubicBezTo>
                    <a:pt x="461" y="3"/>
                    <a:pt x="458" y="2"/>
                    <a:pt x="453" y="2"/>
                  </a:cubicBezTo>
                  <a:close/>
                  <a:moveTo>
                    <a:pt x="436" y="1"/>
                  </a:moveTo>
                  <a:cubicBezTo>
                    <a:pt x="439" y="1"/>
                    <a:pt x="447" y="2"/>
                    <a:pt x="448" y="2"/>
                  </a:cubicBezTo>
                  <a:cubicBezTo>
                    <a:pt x="446" y="1"/>
                    <a:pt x="436" y="1"/>
                    <a:pt x="436" y="1"/>
                  </a:cubicBezTo>
                  <a:close/>
                  <a:moveTo>
                    <a:pt x="400" y="2"/>
                  </a:moveTo>
                  <a:cubicBezTo>
                    <a:pt x="396" y="2"/>
                    <a:pt x="389" y="2"/>
                    <a:pt x="388" y="2"/>
                  </a:cubicBezTo>
                  <a:cubicBezTo>
                    <a:pt x="391" y="2"/>
                    <a:pt x="398" y="2"/>
                    <a:pt x="400" y="2"/>
                  </a:cubicBezTo>
                  <a:close/>
                  <a:moveTo>
                    <a:pt x="358" y="1"/>
                  </a:moveTo>
                  <a:cubicBezTo>
                    <a:pt x="367" y="0"/>
                    <a:pt x="374" y="0"/>
                    <a:pt x="378" y="0"/>
                  </a:cubicBezTo>
                  <a:cubicBezTo>
                    <a:pt x="371" y="0"/>
                    <a:pt x="361" y="0"/>
                    <a:pt x="358" y="1"/>
                  </a:cubicBezTo>
                  <a:close/>
                  <a:moveTo>
                    <a:pt x="281" y="14"/>
                  </a:moveTo>
                  <a:cubicBezTo>
                    <a:pt x="288" y="14"/>
                    <a:pt x="309" y="12"/>
                    <a:pt x="320" y="12"/>
                  </a:cubicBezTo>
                  <a:cubicBezTo>
                    <a:pt x="308" y="12"/>
                    <a:pt x="293" y="13"/>
                    <a:pt x="281" y="14"/>
                  </a:cubicBezTo>
                  <a:close/>
                  <a:moveTo>
                    <a:pt x="278" y="9"/>
                  </a:moveTo>
                  <a:cubicBezTo>
                    <a:pt x="268" y="10"/>
                    <a:pt x="268" y="10"/>
                    <a:pt x="268" y="10"/>
                  </a:cubicBezTo>
                  <a:cubicBezTo>
                    <a:pt x="263" y="10"/>
                    <a:pt x="237" y="12"/>
                    <a:pt x="239" y="12"/>
                  </a:cubicBezTo>
                  <a:cubicBezTo>
                    <a:pt x="256" y="10"/>
                    <a:pt x="279" y="9"/>
                    <a:pt x="292" y="9"/>
                  </a:cubicBezTo>
                  <a:cubicBezTo>
                    <a:pt x="287" y="9"/>
                    <a:pt x="283" y="9"/>
                    <a:pt x="278" y="9"/>
                  </a:cubicBezTo>
                  <a:close/>
                  <a:moveTo>
                    <a:pt x="134" y="19"/>
                  </a:move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33" y="19"/>
                    <a:pt x="134" y="19"/>
                    <a:pt x="134" y="19"/>
                  </a:cubicBez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8" y="27"/>
                    <a:pt x="68" y="27"/>
                    <a:pt x="68" y="27"/>
                  </a:cubicBezTo>
                  <a:lnTo>
                    <a:pt x="59" y="28"/>
                  </a:lnTo>
                  <a:close/>
                  <a:moveTo>
                    <a:pt x="59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lose/>
                  <a:moveTo>
                    <a:pt x="58" y="29"/>
                  </a:moveTo>
                  <a:cubicBezTo>
                    <a:pt x="59" y="29"/>
                    <a:pt x="59" y="29"/>
                    <a:pt x="59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lose/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lose/>
                  <a:moveTo>
                    <a:pt x="59" y="32"/>
                  </a:moveTo>
                  <a:cubicBezTo>
                    <a:pt x="59" y="32"/>
                    <a:pt x="60" y="32"/>
                    <a:pt x="60" y="32"/>
                  </a:cubicBezTo>
                  <a:cubicBezTo>
                    <a:pt x="60" y="32"/>
                    <a:pt x="59" y="32"/>
                    <a:pt x="59" y="32"/>
                  </a:cubicBezTo>
                  <a:close/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lose/>
                  <a:moveTo>
                    <a:pt x="58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8" y="26"/>
                  </a:cubicBezTo>
                  <a:close/>
                  <a:moveTo>
                    <a:pt x="59" y="34"/>
                  </a:moveTo>
                  <a:cubicBezTo>
                    <a:pt x="59" y="34"/>
                    <a:pt x="59" y="34"/>
                    <a:pt x="59" y="33"/>
                  </a:cubicBezTo>
                  <a:cubicBezTo>
                    <a:pt x="59" y="33"/>
                    <a:pt x="59" y="33"/>
                    <a:pt x="59" y="34"/>
                  </a:cubicBezTo>
                  <a:close/>
                  <a:moveTo>
                    <a:pt x="59" y="32"/>
                  </a:moveTo>
                  <a:cubicBezTo>
                    <a:pt x="59" y="32"/>
                    <a:pt x="58" y="32"/>
                    <a:pt x="58" y="32"/>
                  </a:cubicBezTo>
                  <a:cubicBezTo>
                    <a:pt x="58" y="32"/>
                    <a:pt x="59" y="32"/>
                    <a:pt x="59" y="32"/>
                  </a:cubicBezTo>
                  <a:close/>
                  <a:moveTo>
                    <a:pt x="58" y="26"/>
                  </a:moveTo>
                  <a:cubicBezTo>
                    <a:pt x="58" y="26"/>
                    <a:pt x="58" y="26"/>
                    <a:pt x="57" y="26"/>
                  </a:cubicBezTo>
                  <a:cubicBezTo>
                    <a:pt x="58" y="26"/>
                    <a:pt x="58" y="27"/>
                    <a:pt x="58" y="26"/>
                  </a:cubicBezTo>
                  <a:close/>
                  <a:moveTo>
                    <a:pt x="57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7" y="29"/>
                    <a:pt x="57" y="29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1"/>
                  </a:moveTo>
                  <a:cubicBezTo>
                    <a:pt x="57" y="31"/>
                    <a:pt x="57" y="31"/>
                    <a:pt x="56" y="31"/>
                  </a:cubicBezTo>
                  <a:close/>
                  <a:moveTo>
                    <a:pt x="55" y="33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3"/>
                  </a:cubicBezTo>
                  <a:lnTo>
                    <a:pt x="56" y="34"/>
                  </a:lnTo>
                  <a:close/>
                  <a:moveTo>
                    <a:pt x="56" y="36"/>
                  </a:moveTo>
                  <a:cubicBezTo>
                    <a:pt x="56" y="36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lose/>
                  <a:moveTo>
                    <a:pt x="54" y="36"/>
                  </a:moveTo>
                  <a:cubicBezTo>
                    <a:pt x="54" y="36"/>
                    <a:pt x="54" y="36"/>
                    <a:pt x="54" y="36"/>
                  </a:cubicBezTo>
                  <a:close/>
                  <a:moveTo>
                    <a:pt x="192" y="23"/>
                  </a:moveTo>
                  <a:cubicBezTo>
                    <a:pt x="199" y="23"/>
                    <a:pt x="208" y="22"/>
                    <a:pt x="214" y="22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10" y="22"/>
                    <a:pt x="200" y="22"/>
                    <a:pt x="192" y="23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58" y="27"/>
                  </a:move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8" y="27"/>
                    <a:pt x="58" y="27"/>
                  </a:cubicBezTo>
                  <a:close/>
                  <a:moveTo>
                    <a:pt x="55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6" y="28"/>
                    <a:pt x="56" y="27"/>
                  </a:cubicBezTo>
                  <a:cubicBezTo>
                    <a:pt x="56" y="27"/>
                    <a:pt x="56" y="28"/>
                    <a:pt x="56" y="28"/>
                  </a:cubicBezTo>
                  <a:cubicBezTo>
                    <a:pt x="57" y="27"/>
                    <a:pt x="58" y="28"/>
                    <a:pt x="58" y="27"/>
                  </a:cubicBezTo>
                  <a:cubicBezTo>
                    <a:pt x="57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4" y="28"/>
                    <a:pt x="54" y="28"/>
                    <a:pt x="55" y="28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78" y="337"/>
                  </a:moveTo>
                  <a:cubicBezTo>
                    <a:pt x="579" y="495"/>
                    <a:pt x="576" y="661"/>
                    <a:pt x="571" y="820"/>
                  </a:cubicBezTo>
                  <a:cubicBezTo>
                    <a:pt x="568" y="940"/>
                    <a:pt x="568" y="940"/>
                    <a:pt x="568" y="940"/>
                  </a:cubicBezTo>
                  <a:cubicBezTo>
                    <a:pt x="567" y="952"/>
                    <a:pt x="567" y="963"/>
                    <a:pt x="567" y="974"/>
                  </a:cubicBezTo>
                  <a:cubicBezTo>
                    <a:pt x="566" y="994"/>
                    <a:pt x="566" y="994"/>
                    <a:pt x="566" y="994"/>
                  </a:cubicBezTo>
                  <a:cubicBezTo>
                    <a:pt x="566" y="995"/>
                    <a:pt x="566" y="995"/>
                    <a:pt x="566" y="995"/>
                  </a:cubicBezTo>
                  <a:cubicBezTo>
                    <a:pt x="566" y="996"/>
                    <a:pt x="566" y="997"/>
                    <a:pt x="566" y="998"/>
                  </a:cubicBezTo>
                  <a:cubicBezTo>
                    <a:pt x="565" y="999"/>
                    <a:pt x="565" y="1000"/>
                    <a:pt x="564" y="1001"/>
                  </a:cubicBezTo>
                  <a:cubicBezTo>
                    <a:pt x="563" y="1004"/>
                    <a:pt x="560" y="1006"/>
                    <a:pt x="559" y="1007"/>
                  </a:cubicBezTo>
                  <a:cubicBezTo>
                    <a:pt x="555" y="1010"/>
                    <a:pt x="552" y="1011"/>
                    <a:pt x="548" y="1013"/>
                  </a:cubicBezTo>
                  <a:cubicBezTo>
                    <a:pt x="535" y="1019"/>
                    <a:pt x="521" y="1021"/>
                    <a:pt x="507" y="1024"/>
                  </a:cubicBezTo>
                  <a:cubicBezTo>
                    <a:pt x="479" y="1029"/>
                    <a:pt x="452" y="1031"/>
                    <a:pt x="431" y="1033"/>
                  </a:cubicBezTo>
                  <a:cubicBezTo>
                    <a:pt x="397" y="1036"/>
                    <a:pt x="360" y="1038"/>
                    <a:pt x="324" y="1039"/>
                  </a:cubicBezTo>
                  <a:cubicBezTo>
                    <a:pt x="309" y="1039"/>
                    <a:pt x="295" y="1039"/>
                    <a:pt x="281" y="1039"/>
                  </a:cubicBezTo>
                  <a:cubicBezTo>
                    <a:pt x="264" y="1040"/>
                    <a:pt x="264" y="1040"/>
                    <a:pt x="264" y="1040"/>
                  </a:cubicBezTo>
                  <a:cubicBezTo>
                    <a:pt x="241" y="1040"/>
                    <a:pt x="217" y="1039"/>
                    <a:pt x="193" y="1038"/>
                  </a:cubicBezTo>
                  <a:cubicBezTo>
                    <a:pt x="179" y="1037"/>
                    <a:pt x="168" y="1037"/>
                    <a:pt x="156" y="1036"/>
                  </a:cubicBezTo>
                  <a:cubicBezTo>
                    <a:pt x="135" y="1034"/>
                    <a:pt x="112" y="1032"/>
                    <a:pt x="87" y="1028"/>
                  </a:cubicBezTo>
                  <a:cubicBezTo>
                    <a:pt x="75" y="1026"/>
                    <a:pt x="63" y="1024"/>
                    <a:pt x="51" y="1020"/>
                  </a:cubicBezTo>
                  <a:cubicBezTo>
                    <a:pt x="45" y="1019"/>
                    <a:pt x="39" y="1017"/>
                    <a:pt x="33" y="1013"/>
                  </a:cubicBezTo>
                  <a:cubicBezTo>
                    <a:pt x="30" y="1012"/>
                    <a:pt x="27" y="1010"/>
                    <a:pt x="24" y="1007"/>
                  </a:cubicBezTo>
                  <a:cubicBezTo>
                    <a:pt x="22" y="1006"/>
                    <a:pt x="21" y="1004"/>
                    <a:pt x="19" y="1002"/>
                  </a:cubicBezTo>
                  <a:cubicBezTo>
                    <a:pt x="19" y="1001"/>
                    <a:pt x="18" y="1000"/>
                    <a:pt x="18" y="999"/>
                  </a:cubicBezTo>
                  <a:cubicBezTo>
                    <a:pt x="18" y="999"/>
                    <a:pt x="18" y="998"/>
                    <a:pt x="17" y="997"/>
                  </a:cubicBezTo>
                  <a:cubicBezTo>
                    <a:pt x="17" y="997"/>
                    <a:pt x="17" y="996"/>
                    <a:pt x="17" y="996"/>
                  </a:cubicBezTo>
                  <a:cubicBezTo>
                    <a:pt x="15" y="984"/>
                    <a:pt x="14" y="971"/>
                    <a:pt x="13" y="960"/>
                  </a:cubicBezTo>
                  <a:cubicBezTo>
                    <a:pt x="11" y="941"/>
                    <a:pt x="11" y="941"/>
                    <a:pt x="11" y="941"/>
                  </a:cubicBezTo>
                  <a:cubicBezTo>
                    <a:pt x="9" y="920"/>
                    <a:pt x="7" y="891"/>
                    <a:pt x="6" y="869"/>
                  </a:cubicBezTo>
                  <a:cubicBezTo>
                    <a:pt x="5" y="857"/>
                    <a:pt x="5" y="845"/>
                    <a:pt x="4" y="833"/>
                  </a:cubicBezTo>
                  <a:cubicBezTo>
                    <a:pt x="3" y="807"/>
                    <a:pt x="2" y="783"/>
                    <a:pt x="2" y="762"/>
                  </a:cubicBezTo>
                  <a:cubicBezTo>
                    <a:pt x="1" y="735"/>
                    <a:pt x="0" y="691"/>
                    <a:pt x="0" y="657"/>
                  </a:cubicBezTo>
                  <a:cubicBezTo>
                    <a:pt x="0" y="655"/>
                    <a:pt x="0" y="654"/>
                    <a:pt x="0" y="653"/>
                  </a:cubicBezTo>
                  <a:cubicBezTo>
                    <a:pt x="0" y="628"/>
                    <a:pt x="0" y="603"/>
                    <a:pt x="0" y="579"/>
                  </a:cubicBezTo>
                  <a:cubicBezTo>
                    <a:pt x="0" y="575"/>
                    <a:pt x="0" y="575"/>
                    <a:pt x="0" y="572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2" y="493"/>
                    <a:pt x="2" y="459"/>
                    <a:pt x="3" y="420"/>
                  </a:cubicBezTo>
                  <a:cubicBezTo>
                    <a:pt x="3" y="398"/>
                    <a:pt x="4" y="373"/>
                    <a:pt x="5" y="350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20"/>
                    <a:pt x="10" y="203"/>
                    <a:pt x="11" y="181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6"/>
                    <a:pt x="17" y="64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3"/>
                    <a:pt x="16" y="63"/>
                    <a:pt x="16" y="62"/>
                  </a:cubicBezTo>
                  <a:cubicBezTo>
                    <a:pt x="16" y="62"/>
                    <a:pt x="16" y="61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7" y="55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0"/>
                  </a:cubicBezTo>
                  <a:cubicBezTo>
                    <a:pt x="20" y="50"/>
                    <a:pt x="20" y="50"/>
                    <a:pt x="21" y="50"/>
                  </a:cubicBezTo>
                  <a:cubicBezTo>
                    <a:pt x="21" y="50"/>
                    <a:pt x="21" y="50"/>
                    <a:pt x="22" y="49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8"/>
                    <a:pt x="24" y="49"/>
                    <a:pt x="24" y="48"/>
                  </a:cubicBezTo>
                  <a:cubicBezTo>
                    <a:pt x="25" y="48"/>
                    <a:pt x="26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9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1"/>
                    <a:pt x="33" y="52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5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5" y="58"/>
                    <a:pt x="35" y="59"/>
                  </a:cubicBezTo>
                  <a:cubicBezTo>
                    <a:pt x="35" y="59"/>
                    <a:pt x="35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5" y="62"/>
                    <a:pt x="35" y="63"/>
                    <a:pt x="34" y="63"/>
                  </a:cubicBezTo>
                  <a:cubicBezTo>
                    <a:pt x="34" y="63"/>
                    <a:pt x="34" y="63"/>
                    <a:pt x="33" y="63"/>
                  </a:cubicBezTo>
                  <a:cubicBezTo>
                    <a:pt x="33" y="64"/>
                    <a:pt x="35" y="65"/>
                    <a:pt x="34" y="65"/>
                  </a:cubicBezTo>
                  <a:cubicBezTo>
                    <a:pt x="33" y="65"/>
                    <a:pt x="33" y="66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95"/>
                    <a:pt x="31" y="114"/>
                    <a:pt x="29" y="131"/>
                  </a:cubicBezTo>
                  <a:cubicBezTo>
                    <a:pt x="29" y="146"/>
                    <a:pt x="28" y="161"/>
                    <a:pt x="27" y="176"/>
                  </a:cubicBezTo>
                  <a:cubicBezTo>
                    <a:pt x="25" y="222"/>
                    <a:pt x="24" y="268"/>
                    <a:pt x="22" y="313"/>
                  </a:cubicBezTo>
                  <a:cubicBezTo>
                    <a:pt x="19" y="397"/>
                    <a:pt x="19" y="397"/>
                    <a:pt x="19" y="397"/>
                  </a:cubicBezTo>
                  <a:cubicBezTo>
                    <a:pt x="17" y="482"/>
                    <a:pt x="17" y="482"/>
                    <a:pt x="17" y="482"/>
                  </a:cubicBezTo>
                  <a:cubicBezTo>
                    <a:pt x="16" y="531"/>
                    <a:pt x="16" y="531"/>
                    <a:pt x="16" y="531"/>
                  </a:cubicBezTo>
                  <a:cubicBezTo>
                    <a:pt x="16" y="546"/>
                    <a:pt x="16" y="546"/>
                    <a:pt x="16" y="546"/>
                  </a:cubicBezTo>
                  <a:cubicBezTo>
                    <a:pt x="15" y="593"/>
                    <a:pt x="15" y="593"/>
                    <a:pt x="15" y="593"/>
                  </a:cubicBezTo>
                  <a:cubicBezTo>
                    <a:pt x="15" y="608"/>
                    <a:pt x="15" y="622"/>
                    <a:pt x="15" y="639"/>
                  </a:cubicBezTo>
                  <a:cubicBezTo>
                    <a:pt x="15" y="682"/>
                    <a:pt x="16" y="742"/>
                    <a:pt x="18" y="796"/>
                  </a:cubicBezTo>
                  <a:cubicBezTo>
                    <a:pt x="18" y="806"/>
                    <a:pt x="18" y="806"/>
                    <a:pt x="18" y="806"/>
                  </a:cubicBezTo>
                  <a:cubicBezTo>
                    <a:pt x="19" y="841"/>
                    <a:pt x="21" y="874"/>
                    <a:pt x="23" y="905"/>
                  </a:cubicBezTo>
                  <a:cubicBezTo>
                    <a:pt x="24" y="924"/>
                    <a:pt x="26" y="946"/>
                    <a:pt x="28" y="968"/>
                  </a:cubicBezTo>
                  <a:cubicBezTo>
                    <a:pt x="30" y="985"/>
                    <a:pt x="30" y="985"/>
                    <a:pt x="30" y="985"/>
                  </a:cubicBezTo>
                  <a:cubicBezTo>
                    <a:pt x="31" y="993"/>
                    <a:pt x="31" y="993"/>
                    <a:pt x="31" y="993"/>
                  </a:cubicBezTo>
                  <a:cubicBezTo>
                    <a:pt x="32" y="995"/>
                    <a:pt x="32" y="994"/>
                    <a:pt x="32" y="995"/>
                  </a:cubicBezTo>
                  <a:cubicBezTo>
                    <a:pt x="32" y="995"/>
                    <a:pt x="32" y="996"/>
                    <a:pt x="33" y="996"/>
                  </a:cubicBezTo>
                  <a:cubicBezTo>
                    <a:pt x="35" y="999"/>
                    <a:pt x="39" y="1001"/>
                    <a:pt x="44" y="1003"/>
                  </a:cubicBezTo>
                  <a:cubicBezTo>
                    <a:pt x="48" y="1005"/>
                    <a:pt x="53" y="1006"/>
                    <a:pt x="58" y="1008"/>
                  </a:cubicBezTo>
                  <a:cubicBezTo>
                    <a:pt x="75" y="1012"/>
                    <a:pt x="93" y="1015"/>
                    <a:pt x="111" y="1017"/>
                  </a:cubicBezTo>
                  <a:cubicBezTo>
                    <a:pt x="129" y="1019"/>
                    <a:pt x="147" y="1021"/>
                    <a:pt x="165" y="1022"/>
                  </a:cubicBezTo>
                  <a:cubicBezTo>
                    <a:pt x="192" y="1024"/>
                    <a:pt x="221" y="1025"/>
                    <a:pt x="249" y="1025"/>
                  </a:cubicBezTo>
                  <a:cubicBezTo>
                    <a:pt x="259" y="1025"/>
                    <a:pt x="270" y="1025"/>
                    <a:pt x="279" y="1025"/>
                  </a:cubicBezTo>
                  <a:cubicBezTo>
                    <a:pt x="294" y="1025"/>
                    <a:pt x="309" y="1025"/>
                    <a:pt x="323" y="1025"/>
                  </a:cubicBezTo>
                  <a:cubicBezTo>
                    <a:pt x="350" y="1024"/>
                    <a:pt x="376" y="1023"/>
                    <a:pt x="403" y="1021"/>
                  </a:cubicBezTo>
                  <a:cubicBezTo>
                    <a:pt x="426" y="1020"/>
                    <a:pt x="451" y="1018"/>
                    <a:pt x="475" y="1014"/>
                  </a:cubicBezTo>
                  <a:cubicBezTo>
                    <a:pt x="483" y="1013"/>
                    <a:pt x="492" y="1012"/>
                    <a:pt x="501" y="1011"/>
                  </a:cubicBezTo>
                  <a:cubicBezTo>
                    <a:pt x="507" y="1010"/>
                    <a:pt x="512" y="1009"/>
                    <a:pt x="517" y="1007"/>
                  </a:cubicBezTo>
                  <a:cubicBezTo>
                    <a:pt x="524" y="1006"/>
                    <a:pt x="532" y="1004"/>
                    <a:pt x="539" y="1001"/>
                  </a:cubicBezTo>
                  <a:cubicBezTo>
                    <a:pt x="543" y="1000"/>
                    <a:pt x="546" y="999"/>
                    <a:pt x="549" y="997"/>
                  </a:cubicBezTo>
                  <a:cubicBezTo>
                    <a:pt x="550" y="996"/>
                    <a:pt x="550" y="996"/>
                    <a:pt x="551" y="995"/>
                  </a:cubicBezTo>
                  <a:cubicBezTo>
                    <a:pt x="551" y="995"/>
                    <a:pt x="551" y="995"/>
                    <a:pt x="551" y="995"/>
                  </a:cubicBezTo>
                  <a:cubicBezTo>
                    <a:pt x="552" y="995"/>
                    <a:pt x="552" y="994"/>
                    <a:pt x="552" y="994"/>
                  </a:cubicBezTo>
                  <a:cubicBezTo>
                    <a:pt x="552" y="992"/>
                    <a:pt x="552" y="992"/>
                    <a:pt x="552" y="992"/>
                  </a:cubicBezTo>
                  <a:cubicBezTo>
                    <a:pt x="554" y="938"/>
                    <a:pt x="554" y="938"/>
                    <a:pt x="554" y="938"/>
                  </a:cubicBezTo>
                  <a:cubicBezTo>
                    <a:pt x="555" y="890"/>
                    <a:pt x="557" y="845"/>
                    <a:pt x="558" y="793"/>
                  </a:cubicBezTo>
                  <a:cubicBezTo>
                    <a:pt x="559" y="754"/>
                    <a:pt x="560" y="713"/>
                    <a:pt x="561" y="669"/>
                  </a:cubicBezTo>
                  <a:cubicBezTo>
                    <a:pt x="562" y="615"/>
                    <a:pt x="563" y="557"/>
                    <a:pt x="564" y="499"/>
                  </a:cubicBezTo>
                  <a:cubicBezTo>
                    <a:pt x="565" y="437"/>
                    <a:pt x="565" y="375"/>
                    <a:pt x="565" y="314"/>
                  </a:cubicBezTo>
                  <a:cubicBezTo>
                    <a:pt x="565" y="312"/>
                    <a:pt x="565" y="309"/>
                    <a:pt x="565" y="304"/>
                  </a:cubicBezTo>
                  <a:cubicBezTo>
                    <a:pt x="565" y="298"/>
                    <a:pt x="565" y="300"/>
                    <a:pt x="565" y="292"/>
                  </a:cubicBezTo>
                  <a:cubicBezTo>
                    <a:pt x="565" y="287"/>
                    <a:pt x="565" y="290"/>
                    <a:pt x="565" y="286"/>
                  </a:cubicBezTo>
                  <a:cubicBezTo>
                    <a:pt x="565" y="233"/>
                    <a:pt x="564" y="181"/>
                    <a:pt x="562" y="133"/>
                  </a:cubicBezTo>
                  <a:cubicBezTo>
                    <a:pt x="561" y="124"/>
                    <a:pt x="562" y="132"/>
                    <a:pt x="562" y="126"/>
                  </a:cubicBezTo>
                  <a:cubicBezTo>
                    <a:pt x="561" y="112"/>
                    <a:pt x="560" y="94"/>
                    <a:pt x="558" y="76"/>
                  </a:cubicBezTo>
                  <a:cubicBezTo>
                    <a:pt x="558" y="67"/>
                    <a:pt x="557" y="58"/>
                    <a:pt x="555" y="50"/>
                  </a:cubicBezTo>
                  <a:cubicBezTo>
                    <a:pt x="554" y="45"/>
                    <a:pt x="553" y="41"/>
                    <a:pt x="552" y="39"/>
                  </a:cubicBezTo>
                  <a:cubicBezTo>
                    <a:pt x="550" y="37"/>
                    <a:pt x="547" y="35"/>
                    <a:pt x="544" y="33"/>
                  </a:cubicBezTo>
                  <a:cubicBezTo>
                    <a:pt x="534" y="26"/>
                    <a:pt x="518" y="23"/>
                    <a:pt x="505" y="20"/>
                  </a:cubicBezTo>
                  <a:cubicBezTo>
                    <a:pt x="501" y="20"/>
                    <a:pt x="503" y="20"/>
                    <a:pt x="500" y="20"/>
                  </a:cubicBezTo>
                  <a:cubicBezTo>
                    <a:pt x="496" y="19"/>
                    <a:pt x="499" y="19"/>
                    <a:pt x="495" y="19"/>
                  </a:cubicBezTo>
                  <a:cubicBezTo>
                    <a:pt x="495" y="19"/>
                    <a:pt x="487" y="18"/>
                    <a:pt x="484" y="17"/>
                  </a:cubicBezTo>
                  <a:cubicBezTo>
                    <a:pt x="449" y="13"/>
                    <a:pt x="414" y="13"/>
                    <a:pt x="378" y="13"/>
                  </a:cubicBezTo>
                  <a:cubicBezTo>
                    <a:pt x="372" y="13"/>
                    <a:pt x="372" y="13"/>
                    <a:pt x="362" y="13"/>
                  </a:cubicBezTo>
                  <a:cubicBezTo>
                    <a:pt x="354" y="13"/>
                    <a:pt x="355" y="13"/>
                    <a:pt x="348" y="13"/>
                  </a:cubicBezTo>
                  <a:cubicBezTo>
                    <a:pt x="347" y="13"/>
                    <a:pt x="338" y="13"/>
                    <a:pt x="337" y="13"/>
                  </a:cubicBezTo>
                  <a:cubicBezTo>
                    <a:pt x="336" y="13"/>
                    <a:pt x="338" y="13"/>
                    <a:pt x="336" y="13"/>
                  </a:cubicBezTo>
                  <a:cubicBezTo>
                    <a:pt x="330" y="13"/>
                    <a:pt x="308" y="14"/>
                    <a:pt x="296" y="15"/>
                  </a:cubicBezTo>
                  <a:cubicBezTo>
                    <a:pt x="281" y="16"/>
                    <a:pt x="264" y="16"/>
                    <a:pt x="245" y="18"/>
                  </a:cubicBezTo>
                  <a:cubicBezTo>
                    <a:pt x="263" y="16"/>
                    <a:pt x="277" y="15"/>
                    <a:pt x="282" y="15"/>
                  </a:cubicBezTo>
                  <a:cubicBezTo>
                    <a:pt x="264" y="15"/>
                    <a:pt x="232" y="17"/>
                    <a:pt x="215" y="18"/>
                  </a:cubicBezTo>
                  <a:cubicBezTo>
                    <a:pt x="174" y="21"/>
                    <a:pt x="123" y="26"/>
                    <a:pt x="76" y="31"/>
                  </a:cubicBezTo>
                  <a:cubicBezTo>
                    <a:pt x="73" y="31"/>
                    <a:pt x="71" y="31"/>
                    <a:pt x="7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7" y="33"/>
                    <a:pt x="56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109" y="27"/>
                    <a:pt x="155" y="23"/>
                    <a:pt x="201" y="19"/>
                  </a:cubicBezTo>
                  <a:cubicBezTo>
                    <a:pt x="222" y="18"/>
                    <a:pt x="276" y="14"/>
                    <a:pt x="307" y="13"/>
                  </a:cubicBezTo>
                  <a:cubicBezTo>
                    <a:pt x="326" y="12"/>
                    <a:pt x="336" y="11"/>
                    <a:pt x="327" y="11"/>
                  </a:cubicBezTo>
                  <a:cubicBezTo>
                    <a:pt x="302" y="12"/>
                    <a:pt x="281" y="13"/>
                    <a:pt x="258" y="14"/>
                  </a:cubicBezTo>
                  <a:cubicBezTo>
                    <a:pt x="254" y="14"/>
                    <a:pt x="249" y="14"/>
                    <a:pt x="255" y="14"/>
                  </a:cubicBezTo>
                  <a:cubicBezTo>
                    <a:pt x="303" y="11"/>
                    <a:pt x="358" y="9"/>
                    <a:pt x="397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9" y="9"/>
                    <a:pt x="429" y="9"/>
                    <a:pt x="429" y="9"/>
                  </a:cubicBezTo>
                  <a:cubicBezTo>
                    <a:pt x="428" y="9"/>
                    <a:pt x="424" y="9"/>
                    <a:pt x="425" y="9"/>
                  </a:cubicBezTo>
                  <a:cubicBezTo>
                    <a:pt x="379" y="8"/>
                    <a:pt x="343" y="8"/>
                    <a:pt x="295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60" y="11"/>
                    <a:pt x="238" y="13"/>
                    <a:pt x="218" y="14"/>
                  </a:cubicBezTo>
                  <a:cubicBezTo>
                    <a:pt x="213" y="14"/>
                    <a:pt x="215" y="14"/>
                    <a:pt x="213" y="14"/>
                  </a:cubicBezTo>
                  <a:cubicBezTo>
                    <a:pt x="167" y="18"/>
                    <a:pt x="126" y="22"/>
                    <a:pt x="87" y="25"/>
                  </a:cubicBezTo>
                  <a:cubicBezTo>
                    <a:pt x="121" y="22"/>
                    <a:pt x="157" y="19"/>
                    <a:pt x="190" y="16"/>
                  </a:cubicBezTo>
                  <a:cubicBezTo>
                    <a:pt x="195" y="16"/>
                    <a:pt x="197" y="15"/>
                    <a:pt x="200" y="15"/>
                  </a:cubicBezTo>
                  <a:cubicBezTo>
                    <a:pt x="229" y="13"/>
                    <a:pt x="271" y="10"/>
                    <a:pt x="306" y="9"/>
                  </a:cubicBezTo>
                  <a:cubicBezTo>
                    <a:pt x="311" y="8"/>
                    <a:pt x="312" y="8"/>
                    <a:pt x="298" y="8"/>
                  </a:cubicBezTo>
                  <a:cubicBezTo>
                    <a:pt x="302" y="8"/>
                    <a:pt x="304" y="8"/>
                    <a:pt x="310" y="8"/>
                  </a:cubicBezTo>
                  <a:cubicBezTo>
                    <a:pt x="310" y="8"/>
                    <a:pt x="309" y="8"/>
                    <a:pt x="307" y="8"/>
                  </a:cubicBezTo>
                  <a:cubicBezTo>
                    <a:pt x="326" y="7"/>
                    <a:pt x="329" y="7"/>
                    <a:pt x="347" y="6"/>
                  </a:cubicBezTo>
                  <a:cubicBezTo>
                    <a:pt x="351" y="6"/>
                    <a:pt x="352" y="6"/>
                    <a:pt x="349" y="6"/>
                  </a:cubicBezTo>
                  <a:cubicBezTo>
                    <a:pt x="334" y="6"/>
                    <a:pt x="320" y="7"/>
                    <a:pt x="306" y="7"/>
                  </a:cubicBezTo>
                  <a:cubicBezTo>
                    <a:pt x="297" y="8"/>
                    <a:pt x="291" y="8"/>
                    <a:pt x="284" y="9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32" y="11"/>
                    <a:pt x="212" y="13"/>
                    <a:pt x="194" y="14"/>
                  </a:cubicBezTo>
                  <a:cubicBezTo>
                    <a:pt x="180" y="16"/>
                    <a:pt x="167" y="16"/>
                    <a:pt x="150" y="18"/>
                  </a:cubicBezTo>
                  <a:cubicBezTo>
                    <a:pt x="157" y="17"/>
                    <a:pt x="168" y="16"/>
                    <a:pt x="179" y="15"/>
                  </a:cubicBezTo>
                  <a:cubicBezTo>
                    <a:pt x="215" y="12"/>
                    <a:pt x="257" y="9"/>
                    <a:pt x="288" y="8"/>
                  </a:cubicBezTo>
                  <a:cubicBezTo>
                    <a:pt x="291" y="7"/>
                    <a:pt x="284" y="7"/>
                    <a:pt x="281" y="7"/>
                  </a:cubicBezTo>
                  <a:cubicBezTo>
                    <a:pt x="256" y="9"/>
                    <a:pt x="256" y="9"/>
                    <a:pt x="256" y="9"/>
                  </a:cubicBezTo>
                  <a:cubicBezTo>
                    <a:pt x="251" y="9"/>
                    <a:pt x="258" y="9"/>
                    <a:pt x="254" y="9"/>
                  </a:cubicBezTo>
                  <a:cubicBezTo>
                    <a:pt x="231" y="11"/>
                    <a:pt x="211" y="12"/>
                    <a:pt x="185" y="14"/>
                  </a:cubicBezTo>
                  <a:cubicBezTo>
                    <a:pt x="182" y="14"/>
                    <a:pt x="176" y="15"/>
                    <a:pt x="180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66" y="15"/>
                    <a:pt x="173" y="15"/>
                    <a:pt x="171" y="15"/>
                  </a:cubicBezTo>
                  <a:cubicBezTo>
                    <a:pt x="167" y="15"/>
                    <a:pt x="158" y="16"/>
                    <a:pt x="153" y="16"/>
                  </a:cubicBezTo>
                  <a:cubicBezTo>
                    <a:pt x="122" y="20"/>
                    <a:pt x="97" y="22"/>
                    <a:pt x="62" y="26"/>
                  </a:cubicBezTo>
                  <a:cubicBezTo>
                    <a:pt x="85" y="23"/>
                    <a:pt x="115" y="20"/>
                    <a:pt x="146" y="17"/>
                  </a:cubicBezTo>
                  <a:cubicBezTo>
                    <a:pt x="153" y="16"/>
                    <a:pt x="145" y="17"/>
                    <a:pt x="150" y="16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38" y="9"/>
                    <a:pt x="245" y="9"/>
                    <a:pt x="257" y="8"/>
                  </a:cubicBezTo>
                  <a:cubicBezTo>
                    <a:pt x="261" y="8"/>
                    <a:pt x="259" y="8"/>
                    <a:pt x="267" y="7"/>
                  </a:cubicBezTo>
                  <a:cubicBezTo>
                    <a:pt x="268" y="7"/>
                    <a:pt x="258" y="7"/>
                    <a:pt x="264" y="7"/>
                  </a:cubicBezTo>
                  <a:cubicBezTo>
                    <a:pt x="270" y="7"/>
                    <a:pt x="265" y="7"/>
                    <a:pt x="269" y="7"/>
                  </a:cubicBezTo>
                  <a:cubicBezTo>
                    <a:pt x="275" y="7"/>
                    <a:pt x="277" y="6"/>
                    <a:pt x="281" y="6"/>
                  </a:cubicBezTo>
                  <a:cubicBezTo>
                    <a:pt x="327" y="4"/>
                    <a:pt x="327" y="4"/>
                    <a:pt x="327" y="4"/>
                  </a:cubicBezTo>
                  <a:cubicBezTo>
                    <a:pt x="331" y="4"/>
                    <a:pt x="319" y="4"/>
                    <a:pt x="325" y="4"/>
                  </a:cubicBezTo>
                  <a:cubicBezTo>
                    <a:pt x="332" y="4"/>
                    <a:pt x="352" y="3"/>
                    <a:pt x="357" y="3"/>
                  </a:cubicBezTo>
                  <a:cubicBezTo>
                    <a:pt x="375" y="3"/>
                    <a:pt x="385" y="2"/>
                    <a:pt x="405" y="3"/>
                  </a:cubicBezTo>
                  <a:cubicBezTo>
                    <a:pt x="411" y="3"/>
                    <a:pt x="405" y="2"/>
                    <a:pt x="408" y="2"/>
                  </a:cubicBezTo>
                  <a:cubicBezTo>
                    <a:pt x="421" y="2"/>
                    <a:pt x="428" y="3"/>
                    <a:pt x="442" y="3"/>
                  </a:cubicBezTo>
                  <a:cubicBezTo>
                    <a:pt x="450" y="3"/>
                    <a:pt x="465" y="4"/>
                    <a:pt x="477" y="6"/>
                  </a:cubicBezTo>
                  <a:cubicBezTo>
                    <a:pt x="477" y="5"/>
                    <a:pt x="468" y="4"/>
                    <a:pt x="462" y="4"/>
                  </a:cubicBezTo>
                  <a:cubicBezTo>
                    <a:pt x="466" y="4"/>
                    <a:pt x="479" y="5"/>
                    <a:pt x="484" y="6"/>
                  </a:cubicBezTo>
                  <a:cubicBezTo>
                    <a:pt x="503" y="8"/>
                    <a:pt x="520" y="11"/>
                    <a:pt x="538" y="17"/>
                  </a:cubicBezTo>
                  <a:cubicBezTo>
                    <a:pt x="542" y="19"/>
                    <a:pt x="547" y="21"/>
                    <a:pt x="551" y="23"/>
                  </a:cubicBezTo>
                  <a:cubicBezTo>
                    <a:pt x="556" y="26"/>
                    <a:pt x="560" y="30"/>
                    <a:pt x="563" y="35"/>
                  </a:cubicBezTo>
                  <a:cubicBezTo>
                    <a:pt x="566" y="41"/>
                    <a:pt x="566" y="46"/>
                    <a:pt x="567" y="51"/>
                  </a:cubicBezTo>
                  <a:cubicBezTo>
                    <a:pt x="568" y="56"/>
                    <a:pt x="569" y="62"/>
                    <a:pt x="570" y="67"/>
                  </a:cubicBezTo>
                  <a:cubicBezTo>
                    <a:pt x="570" y="74"/>
                    <a:pt x="571" y="77"/>
                    <a:pt x="571" y="83"/>
                  </a:cubicBezTo>
                  <a:cubicBezTo>
                    <a:pt x="571" y="85"/>
                    <a:pt x="571" y="84"/>
                    <a:pt x="571" y="83"/>
                  </a:cubicBezTo>
                  <a:cubicBezTo>
                    <a:pt x="574" y="107"/>
                    <a:pt x="575" y="162"/>
                    <a:pt x="576" y="178"/>
                  </a:cubicBezTo>
                  <a:cubicBezTo>
                    <a:pt x="576" y="185"/>
                    <a:pt x="576" y="175"/>
                    <a:pt x="576" y="180"/>
                  </a:cubicBezTo>
                  <a:cubicBezTo>
                    <a:pt x="577" y="189"/>
                    <a:pt x="577" y="204"/>
                    <a:pt x="577" y="210"/>
                  </a:cubicBezTo>
                  <a:cubicBezTo>
                    <a:pt x="578" y="280"/>
                    <a:pt x="578" y="280"/>
                    <a:pt x="578" y="280"/>
                  </a:cubicBezTo>
                  <a:cubicBezTo>
                    <a:pt x="578" y="285"/>
                    <a:pt x="578" y="293"/>
                    <a:pt x="578" y="295"/>
                  </a:cubicBezTo>
                  <a:cubicBezTo>
                    <a:pt x="578" y="306"/>
                    <a:pt x="579" y="325"/>
                    <a:pt x="578" y="337"/>
                  </a:cubicBezTo>
                  <a:close/>
                  <a:moveTo>
                    <a:pt x="319" y="5"/>
                  </a:moveTo>
                  <a:cubicBezTo>
                    <a:pt x="307" y="5"/>
                    <a:pt x="303" y="6"/>
                    <a:pt x="287" y="6"/>
                  </a:cubicBezTo>
                  <a:cubicBezTo>
                    <a:pt x="284" y="7"/>
                    <a:pt x="280" y="7"/>
                    <a:pt x="272" y="7"/>
                  </a:cubicBezTo>
                  <a:cubicBezTo>
                    <a:pt x="271" y="8"/>
                    <a:pt x="250" y="8"/>
                    <a:pt x="251" y="9"/>
                  </a:cubicBezTo>
                  <a:cubicBezTo>
                    <a:pt x="261" y="8"/>
                    <a:pt x="269" y="8"/>
                    <a:pt x="275" y="8"/>
                  </a:cubicBezTo>
                  <a:cubicBezTo>
                    <a:pt x="279" y="7"/>
                    <a:pt x="274" y="7"/>
                    <a:pt x="277" y="7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1" y="5"/>
                    <a:pt x="316" y="5"/>
                    <a:pt x="319" y="5"/>
                  </a:cubicBezTo>
                  <a:close/>
                  <a:moveTo>
                    <a:pt x="322" y="5"/>
                  </a:moveTo>
                  <a:cubicBezTo>
                    <a:pt x="324" y="5"/>
                    <a:pt x="324" y="5"/>
                    <a:pt x="324" y="5"/>
                  </a:cubicBezTo>
                  <a:cubicBezTo>
                    <a:pt x="334" y="5"/>
                    <a:pt x="326" y="5"/>
                    <a:pt x="322" y="5"/>
                  </a:cubicBezTo>
                  <a:close/>
                  <a:moveTo>
                    <a:pt x="338" y="13"/>
                  </a:moveTo>
                  <a:cubicBezTo>
                    <a:pt x="337" y="13"/>
                    <a:pt x="337" y="13"/>
                    <a:pt x="337" y="13"/>
                  </a:cubicBezTo>
                  <a:cubicBezTo>
                    <a:pt x="337" y="13"/>
                    <a:pt x="337" y="13"/>
                    <a:pt x="338" y="13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Dikdörtgen 15"/>
          <p:cNvSpPr/>
          <p:nvPr/>
        </p:nvSpPr>
        <p:spPr>
          <a:xfrm rot="20430380">
            <a:off x="430268" y="3919137"/>
            <a:ext cx="10900611" cy="1522978"/>
          </a:xfrm>
          <a:prstGeom prst="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Muhalefet partileri </a:t>
            </a:r>
            <a:r>
              <a:rPr lang="tr-TR" altLang="tr-TR" sz="3200" b="1" dirty="0" smtClean="0">
                <a:solidFill>
                  <a:schemeClr val="bg1"/>
                </a:solidFill>
              </a:rPr>
              <a:t>iktidarın </a:t>
            </a:r>
            <a:r>
              <a:rPr lang="tr-TR" altLang="tr-TR" sz="3200" b="1" dirty="0">
                <a:solidFill>
                  <a:schemeClr val="bg1"/>
                </a:solidFill>
              </a:rPr>
              <a:t>yaptığı çalışmaları </a:t>
            </a:r>
            <a:r>
              <a:rPr lang="tr-TR" altLang="tr-TR" sz="3200" b="1" dirty="0" smtClean="0">
                <a:solidFill>
                  <a:schemeClr val="bg1"/>
                </a:solidFill>
              </a:rPr>
              <a:t>denetleyerek </a:t>
            </a:r>
            <a:r>
              <a:rPr lang="tr-TR" altLang="tr-TR" sz="3200" b="1" dirty="0">
                <a:solidFill>
                  <a:schemeClr val="bg1"/>
                </a:solidFill>
              </a:rPr>
              <a:t>hatalı olanların düzeltilmesi için fikirler </a:t>
            </a:r>
            <a:r>
              <a:rPr lang="tr-TR" altLang="tr-TR" sz="3200" b="1" dirty="0" smtClean="0">
                <a:solidFill>
                  <a:schemeClr val="bg1"/>
                </a:solidFill>
              </a:rPr>
              <a:t>üretmeli </a:t>
            </a:r>
            <a:r>
              <a:rPr lang="tr-TR" altLang="tr-TR" sz="3200" b="1" dirty="0">
                <a:solidFill>
                  <a:schemeClr val="bg1"/>
                </a:solidFill>
              </a:rPr>
              <a:t>farklı görüşler ortaya </a:t>
            </a:r>
            <a:r>
              <a:rPr lang="tr-TR" altLang="tr-TR" sz="3200" b="1" dirty="0" smtClean="0">
                <a:solidFill>
                  <a:schemeClr val="bg1"/>
                </a:solidFill>
              </a:rPr>
              <a:t>koymalıdır.</a:t>
            </a:r>
            <a:endParaRPr lang="tr-T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93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1" y="1"/>
            <a:ext cx="12191999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Siyasi Partiler ve Karar Alma Sürecine Etkisi</a:t>
            </a:r>
            <a:endParaRPr lang="tr-TR" sz="5400" dirty="0">
              <a:solidFill>
                <a:srgbClr val="FFFF00"/>
              </a:solidFill>
            </a:endParaRPr>
          </a:p>
        </p:txBody>
      </p:sp>
      <p:grpSp>
        <p:nvGrpSpPr>
          <p:cNvPr id="22" name="Grup 21"/>
          <p:cNvGrpSpPr/>
          <p:nvPr/>
        </p:nvGrpSpPr>
        <p:grpSpPr>
          <a:xfrm>
            <a:off x="1" y="1255095"/>
            <a:ext cx="5795741" cy="7304248"/>
            <a:chOff x="0" y="1103085"/>
            <a:chExt cx="5795741" cy="5152572"/>
          </a:xfrm>
        </p:grpSpPr>
        <p:pic>
          <p:nvPicPr>
            <p:cNvPr id="3" name="Resi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1103085"/>
              <a:ext cx="5795741" cy="515257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7" name="Title 1"/>
            <p:cNvSpPr txBox="1">
              <a:spLocks/>
            </p:cNvSpPr>
            <p:nvPr/>
          </p:nvSpPr>
          <p:spPr>
            <a:xfrm>
              <a:off x="740074" y="2880813"/>
              <a:ext cx="4315591" cy="1308970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2400" b="0" dirty="0" smtClean="0"/>
                <a:t>Yunanistan’da iktidar partisi olan </a:t>
              </a:r>
              <a:r>
                <a:rPr lang="tr-TR" sz="2400" b="0" dirty="0" err="1" smtClean="0"/>
                <a:t>Syriza</a:t>
              </a:r>
              <a:r>
                <a:rPr lang="tr-TR" sz="2400" b="0" dirty="0" smtClean="0"/>
                <a:t>, Pazar günleri alışveriş merkezlerinin (AVM) kapalı olmasına dair kanun çıkaracaklarını duyurdu.</a:t>
              </a:r>
              <a:endParaRPr lang="en-US" sz="2400" b="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23" name="Grup 22"/>
          <p:cNvGrpSpPr/>
          <p:nvPr/>
        </p:nvGrpSpPr>
        <p:grpSpPr>
          <a:xfrm>
            <a:off x="6289225" y="1502482"/>
            <a:ext cx="5757632" cy="6401002"/>
            <a:chOff x="6289225" y="1277596"/>
            <a:chExt cx="5757632" cy="4515403"/>
          </a:xfrm>
        </p:grpSpPr>
        <p:pic>
          <p:nvPicPr>
            <p:cNvPr id="20" name="Resim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89225" y="1277596"/>
              <a:ext cx="5757632" cy="451540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1" name="Title 1"/>
            <p:cNvSpPr txBox="1">
              <a:spLocks/>
            </p:cNvSpPr>
            <p:nvPr/>
          </p:nvSpPr>
          <p:spPr>
            <a:xfrm>
              <a:off x="6698189" y="3221899"/>
              <a:ext cx="5058382" cy="1308970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b="1" kern="1200">
                  <a:solidFill>
                    <a:schemeClr val="tx1"/>
                  </a:solidFill>
                  <a:latin typeface="Helvetica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tr-TR" sz="2400" dirty="0" err="1" smtClean="0">
                  <a:solidFill>
                    <a:srgbClr val="0000FF"/>
                  </a:solidFill>
                </a:rPr>
                <a:t>AVM’ler</a:t>
              </a:r>
              <a:r>
                <a:rPr lang="tr-TR" sz="2400" dirty="0" smtClean="0">
                  <a:solidFill>
                    <a:srgbClr val="0000FF"/>
                  </a:solidFill>
                </a:rPr>
                <a:t> Pazar Günü Açık </a:t>
              </a:r>
              <a:r>
                <a:rPr lang="tr-TR" sz="2400" dirty="0" smtClean="0">
                  <a:solidFill>
                    <a:srgbClr val="0000FF"/>
                  </a:solidFill>
                </a:rPr>
                <a:t>Olacak</a:t>
              </a:r>
              <a:endParaRPr lang="tr-TR" sz="2400" dirty="0" smtClean="0">
                <a:solidFill>
                  <a:srgbClr val="0000FF"/>
                </a:solidFill>
              </a:endParaRPr>
            </a:p>
            <a:p>
              <a:pPr algn="l"/>
              <a:endParaRPr lang="tr-TR" sz="2400" dirty="0" smtClean="0"/>
            </a:p>
            <a:p>
              <a:pPr algn="l"/>
              <a:r>
                <a:rPr lang="tr-TR" sz="2400" dirty="0" smtClean="0"/>
                <a:t>Yunan </a:t>
              </a:r>
              <a:r>
                <a:rPr lang="tr-TR" sz="2400" dirty="0"/>
                <a:t>ana muhalefet </a:t>
              </a:r>
              <a:r>
                <a:rPr lang="tr-TR" sz="2400" dirty="0" smtClean="0"/>
                <a:t>partisi </a:t>
              </a:r>
              <a:r>
                <a:rPr lang="tr-TR" sz="2400" dirty="0"/>
                <a:t>Nea </a:t>
              </a:r>
              <a:r>
                <a:rPr lang="tr-TR" sz="2400" dirty="0" err="1"/>
                <a:t>Dimokratia'nın</a:t>
              </a:r>
              <a:r>
                <a:rPr lang="tr-TR" sz="2400" dirty="0" smtClean="0"/>
                <a:t> </a:t>
              </a:r>
              <a:r>
                <a:rPr lang="tr-TR" sz="2400" dirty="0"/>
                <a:t>genel </a:t>
              </a:r>
              <a:r>
                <a:rPr lang="tr-TR" sz="2400" dirty="0" smtClean="0"/>
                <a:t>başkanı </a:t>
              </a:r>
              <a:r>
                <a:rPr lang="tr-TR" sz="2400" dirty="0" err="1"/>
                <a:t>Kyriakos</a:t>
              </a:r>
              <a:r>
                <a:rPr lang="tr-TR" sz="2400" dirty="0"/>
                <a:t> </a:t>
              </a:r>
              <a:r>
                <a:rPr lang="tr-TR" sz="2400" dirty="0" err="1" smtClean="0"/>
                <a:t>Mitsotakis</a:t>
              </a:r>
              <a:r>
                <a:rPr lang="tr-TR" sz="2400" dirty="0" smtClean="0"/>
                <a:t> </a:t>
              </a:r>
              <a:r>
                <a:rPr lang="tr-TR" sz="2400" dirty="0" err="1" smtClean="0"/>
                <a:t>AVM’lerin</a:t>
              </a:r>
              <a:r>
                <a:rPr lang="tr-TR" sz="2400" dirty="0" smtClean="0"/>
                <a:t> Pazar günü kapatılması ile ilgili kararı Yüksek Mahkemeye sunarak iptal ettirdi.</a:t>
              </a:r>
            </a:p>
          </p:txBody>
        </p:sp>
      </p:grpSp>
      <p:grpSp>
        <p:nvGrpSpPr>
          <p:cNvPr id="24" name="Group 8"/>
          <p:cNvGrpSpPr/>
          <p:nvPr/>
        </p:nvGrpSpPr>
        <p:grpSpPr>
          <a:xfrm>
            <a:off x="243184" y="6459419"/>
            <a:ext cx="5142558" cy="2888128"/>
            <a:chOff x="3352800" y="2102181"/>
            <a:chExt cx="4953000" cy="2721976"/>
          </a:xfr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5" name="Round Same Side Corner Rectangle 3"/>
            <p:cNvSpPr/>
            <p:nvPr/>
          </p:nvSpPr>
          <p:spPr>
            <a:xfrm>
              <a:off x="3352800" y="2102181"/>
              <a:ext cx="4953000" cy="1143278"/>
            </a:xfrm>
            <a:custGeom>
              <a:avLst/>
              <a:gdLst/>
              <a:ahLst/>
              <a:cxnLst/>
              <a:rect l="l" t="t" r="r" b="b"/>
              <a:pathLst>
                <a:path w="4953000" h="725424">
                  <a:moveTo>
                    <a:pt x="2476500" y="0"/>
                  </a:moveTo>
                  <a:lnTo>
                    <a:pt x="2654306" y="176784"/>
                  </a:lnTo>
                  <a:lnTo>
                    <a:pt x="4831076" y="176784"/>
                  </a:lnTo>
                  <a:cubicBezTo>
                    <a:pt x="4898413" y="176784"/>
                    <a:pt x="4953000" y="231371"/>
                    <a:pt x="4953000" y="298708"/>
                  </a:cubicBezTo>
                  <a:lnTo>
                    <a:pt x="4953000" y="725424"/>
                  </a:lnTo>
                  <a:lnTo>
                    <a:pt x="0" y="725424"/>
                  </a:lnTo>
                  <a:lnTo>
                    <a:pt x="0" y="298708"/>
                  </a:lnTo>
                  <a:cubicBezTo>
                    <a:pt x="0" y="231371"/>
                    <a:pt x="54587" y="176784"/>
                    <a:pt x="121924" y="176784"/>
                  </a:cubicBezTo>
                  <a:lnTo>
                    <a:pt x="2298694" y="176784"/>
                  </a:lnTo>
                  <a:close/>
                </a:path>
              </a:pathLst>
            </a:custGeom>
            <a:solidFill>
              <a:srgbClr val="422100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 prstMaterial="plastic"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26" name="Round Same Side Corner Rectangle 5"/>
            <p:cNvSpPr/>
            <p:nvPr/>
          </p:nvSpPr>
          <p:spPr>
            <a:xfrm>
              <a:off x="3352800" y="2969487"/>
              <a:ext cx="4953000" cy="1854670"/>
            </a:xfrm>
            <a:prstGeom prst="round2SameRect">
              <a:avLst>
                <a:gd name="adj1" fmla="val 0"/>
                <a:gd name="adj2" fmla="val 6425"/>
              </a:avLst>
            </a:prstGeom>
            <a:solidFill>
              <a:srgbClr val="714B25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4000" b="1" dirty="0" smtClean="0"/>
                <a:t>İktidar partisi bir karar almıştır.</a:t>
              </a:r>
              <a:endParaRPr lang="en-US" sz="3200" b="1" dirty="0"/>
            </a:p>
          </p:txBody>
        </p:sp>
      </p:grpSp>
      <p:grpSp>
        <p:nvGrpSpPr>
          <p:cNvPr id="27" name="Group 8"/>
          <p:cNvGrpSpPr/>
          <p:nvPr/>
        </p:nvGrpSpPr>
        <p:grpSpPr>
          <a:xfrm>
            <a:off x="6560649" y="6459419"/>
            <a:ext cx="5142558" cy="2888128"/>
            <a:chOff x="3352800" y="2102181"/>
            <a:chExt cx="4953000" cy="2721976"/>
          </a:xfr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8" name="Round Same Side Corner Rectangle 3"/>
            <p:cNvSpPr/>
            <p:nvPr/>
          </p:nvSpPr>
          <p:spPr>
            <a:xfrm>
              <a:off x="3352800" y="2102181"/>
              <a:ext cx="4953000" cy="1143278"/>
            </a:xfrm>
            <a:custGeom>
              <a:avLst/>
              <a:gdLst/>
              <a:ahLst/>
              <a:cxnLst/>
              <a:rect l="l" t="t" r="r" b="b"/>
              <a:pathLst>
                <a:path w="4953000" h="725424">
                  <a:moveTo>
                    <a:pt x="2476500" y="0"/>
                  </a:moveTo>
                  <a:lnTo>
                    <a:pt x="2654306" y="176784"/>
                  </a:lnTo>
                  <a:lnTo>
                    <a:pt x="4831076" y="176784"/>
                  </a:lnTo>
                  <a:cubicBezTo>
                    <a:pt x="4898413" y="176784"/>
                    <a:pt x="4953000" y="231371"/>
                    <a:pt x="4953000" y="298708"/>
                  </a:cubicBezTo>
                  <a:lnTo>
                    <a:pt x="4953000" y="725424"/>
                  </a:lnTo>
                  <a:lnTo>
                    <a:pt x="0" y="725424"/>
                  </a:lnTo>
                  <a:lnTo>
                    <a:pt x="0" y="298708"/>
                  </a:lnTo>
                  <a:cubicBezTo>
                    <a:pt x="0" y="231371"/>
                    <a:pt x="54587" y="176784"/>
                    <a:pt x="121924" y="176784"/>
                  </a:cubicBezTo>
                  <a:lnTo>
                    <a:pt x="2298694" y="176784"/>
                  </a:lnTo>
                  <a:close/>
                </a:path>
              </a:pathLst>
            </a:custGeom>
            <a:solidFill>
              <a:srgbClr val="422100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 prstMaterial="plastic"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29" name="Round Same Side Corner Rectangle 5"/>
            <p:cNvSpPr/>
            <p:nvPr/>
          </p:nvSpPr>
          <p:spPr>
            <a:xfrm>
              <a:off x="3352800" y="2969487"/>
              <a:ext cx="4953000" cy="1854670"/>
            </a:xfrm>
            <a:prstGeom prst="round2SameRect">
              <a:avLst>
                <a:gd name="adj1" fmla="val 0"/>
                <a:gd name="adj2" fmla="val 6425"/>
              </a:avLst>
            </a:prstGeom>
            <a:solidFill>
              <a:srgbClr val="714B25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800" b="1" dirty="0" smtClean="0"/>
                <a:t>Muhalefet partisi ise iktidar partisinin karar alma sürecini etkilemiştir.</a:t>
              </a:r>
              <a:endParaRPr lang="en-US" sz="2000" b="1" dirty="0"/>
            </a:p>
          </p:txBody>
        </p:sp>
      </p:grpSp>
      <p:sp>
        <p:nvSpPr>
          <p:cNvPr id="15" name="14 Patlama 2"/>
          <p:cNvSpPr/>
          <p:nvPr/>
        </p:nvSpPr>
        <p:spPr>
          <a:xfrm>
            <a:off x="4258849" y="851769"/>
            <a:ext cx="3695177" cy="1277656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Örnek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3986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460451" y="208750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Medya</a:t>
            </a:r>
            <a:endParaRPr lang="tr-TR" sz="7200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908" y="1360545"/>
            <a:ext cx="4947168" cy="39273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6" name="Grup 5"/>
          <p:cNvGrpSpPr/>
          <p:nvPr/>
        </p:nvGrpSpPr>
        <p:grpSpPr>
          <a:xfrm>
            <a:off x="254908" y="5836929"/>
            <a:ext cx="4947168" cy="3648305"/>
            <a:chOff x="5047518" y="3675347"/>
            <a:chExt cx="4271330" cy="23749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Round Same Side Corner Rectangle 4"/>
            <p:cNvSpPr/>
            <p:nvPr/>
          </p:nvSpPr>
          <p:spPr>
            <a:xfrm>
              <a:off x="5047518" y="3675347"/>
              <a:ext cx="4271330" cy="591256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4000" b="1" dirty="0" smtClean="0">
                  <a:solidFill>
                    <a:schemeClr val="tx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Arial" pitchFamily="34" charset="0"/>
                </a:rPr>
                <a:t>Medya Nedir?</a:t>
              </a:r>
              <a:endParaRPr lang="en-US" sz="4000" b="1" dirty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itchFamily="34" charset="0"/>
              </a:endParaRPr>
            </a:p>
          </p:txBody>
        </p:sp>
        <p:sp>
          <p:nvSpPr>
            <p:cNvPr id="8" name="Round Same Side Corner Rectangle 4"/>
            <p:cNvSpPr/>
            <p:nvPr/>
          </p:nvSpPr>
          <p:spPr>
            <a:xfrm>
              <a:off x="5047518" y="4266602"/>
              <a:ext cx="4271330" cy="1783677"/>
            </a:xfrm>
            <a:prstGeom prst="round2SameRect">
              <a:avLst>
                <a:gd name="adj1" fmla="val 0"/>
                <a:gd name="adj2" fmla="val 5089"/>
              </a:avLst>
            </a:prstGeom>
            <a:solidFill>
              <a:srgbClr val="3B383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b="1" dirty="0" smtClean="0">
                  <a:solidFill>
                    <a:schemeClr val="bg1"/>
                  </a:solidFill>
                </a:rPr>
                <a:t>Kitlelerle iletişimi </a:t>
              </a:r>
              <a:r>
                <a:rPr lang="tr-TR" sz="3200" b="1" dirty="0">
                  <a:solidFill>
                    <a:schemeClr val="bg1"/>
                  </a:solidFill>
                </a:rPr>
                <a:t>sağlayan radyo, televizyon, gazete ve </a:t>
              </a:r>
              <a:r>
                <a:rPr lang="tr-TR" sz="3200" b="1" dirty="0" smtClean="0">
                  <a:solidFill>
                    <a:schemeClr val="bg1"/>
                  </a:solidFill>
                </a:rPr>
                <a:t>dergi </a:t>
              </a:r>
              <a:r>
                <a:rPr lang="tr-TR" sz="3200" b="1" dirty="0">
                  <a:solidFill>
                    <a:schemeClr val="bg1"/>
                  </a:solidFill>
                </a:rPr>
                <a:t>gibi basın yayın organlarının </a:t>
              </a:r>
              <a:r>
                <a:rPr lang="tr-TR" sz="3200" b="1" dirty="0" smtClean="0">
                  <a:solidFill>
                    <a:schemeClr val="bg1"/>
                  </a:solidFill>
                </a:rPr>
                <a:t>tümüne verilen isimdir.</a:t>
              </a:r>
              <a:endPara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itchFamily="34" charset="0"/>
              </a:endParaRPr>
            </a:p>
          </p:txBody>
        </p:sp>
      </p:grp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3986" y="1360545"/>
            <a:ext cx="4925181" cy="39273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3" name="Group 8"/>
          <p:cNvGrpSpPr/>
          <p:nvPr/>
        </p:nvGrpSpPr>
        <p:grpSpPr>
          <a:xfrm>
            <a:off x="6703985" y="5647845"/>
            <a:ext cx="5142558" cy="3837389"/>
            <a:chOff x="3352800" y="2102181"/>
            <a:chExt cx="4953000" cy="2721976"/>
          </a:xfr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4" name="Round Same Side Corner Rectangle 3"/>
            <p:cNvSpPr/>
            <p:nvPr/>
          </p:nvSpPr>
          <p:spPr>
            <a:xfrm>
              <a:off x="3352800" y="2102181"/>
              <a:ext cx="4953000" cy="1143278"/>
            </a:xfrm>
            <a:custGeom>
              <a:avLst/>
              <a:gdLst/>
              <a:ahLst/>
              <a:cxnLst/>
              <a:rect l="l" t="t" r="r" b="b"/>
              <a:pathLst>
                <a:path w="4953000" h="725424">
                  <a:moveTo>
                    <a:pt x="2476500" y="0"/>
                  </a:moveTo>
                  <a:lnTo>
                    <a:pt x="2654306" y="176784"/>
                  </a:lnTo>
                  <a:lnTo>
                    <a:pt x="4831076" y="176784"/>
                  </a:lnTo>
                  <a:cubicBezTo>
                    <a:pt x="4898413" y="176784"/>
                    <a:pt x="4953000" y="231371"/>
                    <a:pt x="4953000" y="298708"/>
                  </a:cubicBezTo>
                  <a:lnTo>
                    <a:pt x="4953000" y="725424"/>
                  </a:lnTo>
                  <a:lnTo>
                    <a:pt x="0" y="725424"/>
                  </a:lnTo>
                  <a:lnTo>
                    <a:pt x="0" y="298708"/>
                  </a:lnTo>
                  <a:cubicBezTo>
                    <a:pt x="0" y="231371"/>
                    <a:pt x="54587" y="176784"/>
                    <a:pt x="121924" y="176784"/>
                  </a:cubicBezTo>
                  <a:lnTo>
                    <a:pt x="2298694" y="176784"/>
                  </a:lnTo>
                  <a:close/>
                </a:path>
              </a:pathLst>
            </a:custGeom>
            <a:solidFill>
              <a:srgbClr val="422100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 prstMaterial="plastic"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4000" b="1" dirty="0" smtClean="0">
                  <a:solidFill>
                    <a:srgbClr val="FFFF00"/>
                  </a:solidFill>
                </a:rPr>
                <a:t>Medya ve Kamuoyu </a:t>
              </a:r>
              <a:endParaRPr lang="en-US" sz="3200" b="1" dirty="0">
                <a:solidFill>
                  <a:srgbClr val="FFFF00"/>
                </a:solidFill>
              </a:endParaRPr>
            </a:p>
          </p:txBody>
        </p:sp>
        <p:sp>
          <p:nvSpPr>
            <p:cNvPr id="15" name="Round Same Side Corner Rectangle 5"/>
            <p:cNvSpPr/>
            <p:nvPr/>
          </p:nvSpPr>
          <p:spPr>
            <a:xfrm>
              <a:off x="3352800" y="2969487"/>
              <a:ext cx="4953000" cy="1854670"/>
            </a:xfrm>
            <a:prstGeom prst="round2SameRect">
              <a:avLst>
                <a:gd name="adj1" fmla="val 0"/>
                <a:gd name="adj2" fmla="val 6425"/>
              </a:avLst>
            </a:prstGeom>
            <a:solidFill>
              <a:srgbClr val="0000FF"/>
            </a:solidFill>
            <a:ln w="12700">
              <a:solidFill>
                <a:srgbClr val="1A222D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800" b="1" dirty="0" smtClean="0"/>
                <a:t>Televizyon, gazete gibi basın yayın kuruluşları bir konu hakkında yoğun bir haber yaparak toplumu o konuda yönlendirerek kamuoyu oluşturabilir.</a:t>
              </a:r>
              <a:endParaRPr 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0279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0" y="276087"/>
            <a:ext cx="121920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Medya ve Karar Alma Sürecine Etkisi</a:t>
            </a:r>
            <a:endParaRPr lang="tr-TR" sz="6000" dirty="0">
              <a:solidFill>
                <a:srgbClr val="FFFF00"/>
              </a:solidFill>
            </a:endParaRPr>
          </a:p>
        </p:txBody>
      </p:sp>
      <p:sp>
        <p:nvSpPr>
          <p:cNvPr id="5" name="Yamuk 4"/>
          <p:cNvSpPr/>
          <p:nvPr/>
        </p:nvSpPr>
        <p:spPr>
          <a:xfrm>
            <a:off x="0" y="1443840"/>
            <a:ext cx="12191999" cy="998735"/>
          </a:xfrm>
          <a:prstGeom prst="trapezoid">
            <a:avLst>
              <a:gd name="adj" fmla="val 0"/>
            </a:avLst>
          </a:prstGeom>
          <a:solidFill>
            <a:srgbClr val="FF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000000"/>
                </a:solidFill>
              </a:rPr>
              <a:t>Toplumu ilgilendiren bir konu olduğunda medya mensupları</a:t>
            </a:r>
            <a:endParaRPr lang="tr-TR" sz="2400" b="1" dirty="0">
              <a:solidFill>
                <a:srgbClr val="000000"/>
              </a:solidFill>
            </a:endParaRPr>
          </a:p>
        </p:txBody>
      </p:sp>
      <p:grpSp>
        <p:nvGrpSpPr>
          <p:cNvPr id="6" name="Grup 5"/>
          <p:cNvGrpSpPr/>
          <p:nvPr/>
        </p:nvGrpSpPr>
        <p:grpSpPr>
          <a:xfrm>
            <a:off x="1" y="2414346"/>
            <a:ext cx="6154057" cy="1710927"/>
            <a:chOff x="5839823" y="5397017"/>
            <a:chExt cx="6098177" cy="1311864"/>
          </a:xfrm>
        </p:grpSpPr>
        <p:sp>
          <p:nvSpPr>
            <p:cNvPr id="7" name="Dikdörtgen 6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Hemen olay yerine giderek bilgi alırlar.</a:t>
              </a:r>
              <a:endParaRPr lang="tr-TR" sz="2400" dirty="0"/>
            </a:p>
          </p:txBody>
        </p:sp>
        <p:pic>
          <p:nvPicPr>
            <p:cNvPr id="8" name="Resim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0" r="7107"/>
          <a:stretch/>
        </p:blipFill>
        <p:spPr>
          <a:xfrm>
            <a:off x="6322459" y="2527146"/>
            <a:ext cx="5683495" cy="5289836"/>
          </a:xfrm>
          <a:prstGeom prst="rect">
            <a:avLst/>
          </a:prstGeom>
        </p:spPr>
      </p:pic>
      <p:grpSp>
        <p:nvGrpSpPr>
          <p:cNvPr id="34" name="Grup 33"/>
          <p:cNvGrpSpPr/>
          <p:nvPr/>
        </p:nvGrpSpPr>
        <p:grpSpPr>
          <a:xfrm>
            <a:off x="1" y="4182792"/>
            <a:ext cx="6154057" cy="1710927"/>
            <a:chOff x="5839823" y="5397017"/>
            <a:chExt cx="6098177" cy="1311864"/>
          </a:xfrm>
        </p:grpSpPr>
        <p:sp>
          <p:nvSpPr>
            <p:cNvPr id="37" name="Dikdörtgen 36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Yayın organlarında ilgili yayınlar yaparlar.</a:t>
              </a:r>
              <a:endParaRPr lang="tr-TR" sz="2400" dirty="0"/>
            </a:p>
          </p:txBody>
        </p:sp>
        <p:pic>
          <p:nvPicPr>
            <p:cNvPr id="38" name="Resim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grpSp>
        <p:nvGrpSpPr>
          <p:cNvPr id="39" name="Grup 38"/>
          <p:cNvGrpSpPr/>
          <p:nvPr/>
        </p:nvGrpSpPr>
        <p:grpSpPr>
          <a:xfrm>
            <a:off x="1" y="6106054"/>
            <a:ext cx="6154057" cy="1710927"/>
            <a:chOff x="5839823" y="5397017"/>
            <a:chExt cx="6098177" cy="1311864"/>
          </a:xfrm>
        </p:grpSpPr>
        <p:sp>
          <p:nvSpPr>
            <p:cNvPr id="40" name="Dikdörtgen 39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Bir çok kişinin bu konuda bilgi sahibi olmasını sağlar.</a:t>
              </a:r>
              <a:endParaRPr lang="tr-TR" dirty="0"/>
            </a:p>
          </p:txBody>
        </p:sp>
        <p:pic>
          <p:nvPicPr>
            <p:cNvPr id="41" name="Resim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pic>
        <p:nvPicPr>
          <p:cNvPr id="43" name="Resim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2459" y="2556068"/>
            <a:ext cx="5683495" cy="526091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2459" y="2443978"/>
            <a:ext cx="5683495" cy="5371828"/>
          </a:xfrm>
          <a:prstGeom prst="rect">
            <a:avLst/>
          </a:prstGeom>
        </p:spPr>
      </p:pic>
      <p:sp>
        <p:nvSpPr>
          <p:cNvPr id="44" name="Yamuk 43"/>
          <p:cNvSpPr/>
          <p:nvPr/>
        </p:nvSpPr>
        <p:spPr>
          <a:xfrm>
            <a:off x="662864" y="8129928"/>
            <a:ext cx="11074024" cy="1402379"/>
          </a:xfrm>
          <a:prstGeom prst="trapezoid">
            <a:avLst>
              <a:gd name="adj" fmla="val 0"/>
            </a:avLst>
          </a:prstGeom>
          <a:solidFill>
            <a:srgbClr val="FF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000000"/>
                </a:solidFill>
              </a:rPr>
              <a:t>Medya bu yolla halkı aydınlatmış ve bir kamuoyu oluşturmuş olur.</a:t>
            </a:r>
            <a:endParaRPr lang="tr-TR" sz="2800" b="1" dirty="0">
              <a:solidFill>
                <a:srgbClr val="000000"/>
              </a:solidFill>
            </a:endParaRPr>
          </a:p>
        </p:txBody>
      </p:sp>
      <p:grpSp>
        <p:nvGrpSpPr>
          <p:cNvPr id="46" name="Grup 45"/>
          <p:cNvGrpSpPr/>
          <p:nvPr/>
        </p:nvGrpSpPr>
        <p:grpSpPr>
          <a:xfrm>
            <a:off x="3663025" y="2505554"/>
            <a:ext cx="5256386" cy="4982237"/>
            <a:chOff x="1416146" y="2795056"/>
            <a:chExt cx="4261775" cy="3514576"/>
          </a:xfrm>
        </p:grpSpPr>
        <p:pic>
          <p:nvPicPr>
            <p:cNvPr id="47" name="Resim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16146" y="2795056"/>
              <a:ext cx="4094237" cy="3514576"/>
            </a:xfrm>
            <a:prstGeom prst="rect">
              <a:avLst/>
            </a:prstGeom>
          </p:spPr>
        </p:pic>
        <p:sp>
          <p:nvSpPr>
            <p:cNvPr id="48" name="Tek Köşesi Yuvarlatılmış Dikdörtgen 47"/>
            <p:cNvSpPr/>
            <p:nvPr/>
          </p:nvSpPr>
          <p:spPr>
            <a:xfrm>
              <a:off x="1658874" y="2917431"/>
              <a:ext cx="4019047" cy="3032108"/>
            </a:xfrm>
            <a:prstGeom prst="round1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800" b="1" dirty="0" smtClean="0">
                  <a:solidFill>
                    <a:srgbClr val="0000FF"/>
                  </a:solidFill>
                </a:rPr>
                <a:t>Medyanın oluşturduğu kamuoyu sayesinde yönetimdekiler alacak oldukları kararlarda halkın sesine kulak vermek zorunda kalır</a:t>
              </a:r>
              <a:r>
                <a:rPr lang="tr-TR" sz="2400" dirty="0" smtClean="0">
                  <a:solidFill>
                    <a:schemeClr val="tx1"/>
                  </a:solidFill>
                </a:rPr>
                <a:t>.</a:t>
              </a:r>
              <a:endParaRPr lang="tr-TR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19 Patlama 2"/>
          <p:cNvSpPr/>
          <p:nvPr/>
        </p:nvSpPr>
        <p:spPr>
          <a:xfrm>
            <a:off x="-601908" y="1732548"/>
            <a:ext cx="3695177" cy="1277656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Örnek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219843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7865" y="1398785"/>
            <a:ext cx="5454135" cy="62282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4722"/>
            <a:ext cx="5454135" cy="6228213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127942" y="-10098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Medya</a:t>
            </a:r>
            <a:endParaRPr lang="tr-TR" sz="8000" dirty="0">
              <a:solidFill>
                <a:srgbClr val="FFFF00"/>
              </a:solidFill>
            </a:endParaRPr>
          </a:p>
        </p:txBody>
      </p:sp>
      <p:sp>
        <p:nvSpPr>
          <p:cNvPr id="6" name="Yamuk 5"/>
          <p:cNvSpPr/>
          <p:nvPr/>
        </p:nvSpPr>
        <p:spPr>
          <a:xfrm>
            <a:off x="0" y="7527917"/>
            <a:ext cx="12192000" cy="1929234"/>
          </a:xfrm>
          <a:prstGeom prst="trapezoid">
            <a:avLst>
              <a:gd name="adj" fmla="val 0"/>
            </a:avLst>
          </a:prstGeom>
          <a:solidFill>
            <a:srgbClr val="FF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000000"/>
                </a:solidFill>
              </a:rPr>
              <a:t>Medya halka neyi gösterirse o yönde kamuoyu oluşur. Bu yüzden medyanın tarafsız olması ve halkı yanlış yönlendirme yapmaması gerekmektedir</a:t>
            </a:r>
            <a:r>
              <a:rPr lang="tr-TR" sz="2800" b="1" dirty="0" smtClean="0">
                <a:solidFill>
                  <a:srgbClr val="000000"/>
                </a:solidFill>
              </a:rPr>
              <a:t>.</a:t>
            </a:r>
            <a:endParaRPr lang="tr-TR" b="1" dirty="0">
              <a:solidFill>
                <a:srgbClr val="000000"/>
              </a:solidFill>
            </a:endParaRPr>
          </a:p>
        </p:txBody>
      </p:sp>
      <p:sp>
        <p:nvSpPr>
          <p:cNvPr id="7" name="6 Patlama 2"/>
          <p:cNvSpPr/>
          <p:nvPr/>
        </p:nvSpPr>
        <p:spPr>
          <a:xfrm>
            <a:off x="7483312" y="0"/>
            <a:ext cx="3695177" cy="1277656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Örnek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610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745459" y="259253"/>
            <a:ext cx="105156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Sivil Toplum Örgütü</a:t>
            </a:r>
            <a:endParaRPr lang="tr-TR" sz="8800" dirty="0">
              <a:solidFill>
                <a:schemeClr val="bg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053" y="1468761"/>
            <a:ext cx="11790947" cy="5698084"/>
          </a:xfrm>
          <a:prstGeom prst="rect">
            <a:avLst/>
          </a:prstGeom>
        </p:spPr>
      </p:pic>
      <p:sp>
        <p:nvSpPr>
          <p:cNvPr id="6" name="Yatay Kaydırma 5"/>
          <p:cNvSpPr/>
          <p:nvPr/>
        </p:nvSpPr>
        <p:spPr>
          <a:xfrm>
            <a:off x="0" y="7057211"/>
            <a:ext cx="12192000" cy="2265849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altLang="tr-TR" sz="2400" dirty="0"/>
              <a:t> </a:t>
            </a:r>
            <a:r>
              <a:rPr lang="tr-TR" altLang="tr-TR" sz="2900" b="1" dirty="0"/>
              <a:t>Aynı düşünceyi paylaşan bireylerin birleşerek oluşturduğu ve gönüllülük esasına göre hareket eden </a:t>
            </a:r>
            <a:r>
              <a:rPr lang="tr-TR" altLang="tr-TR" sz="2900" b="1" dirty="0" smtClean="0"/>
              <a:t>örgütlenmelerine Sivil </a:t>
            </a:r>
            <a:r>
              <a:rPr lang="tr-TR" altLang="tr-TR" sz="2900" b="1" dirty="0"/>
              <a:t>Toplum </a:t>
            </a:r>
            <a:r>
              <a:rPr lang="tr-TR" altLang="tr-TR" sz="2900" b="1" dirty="0" smtClean="0"/>
              <a:t>Kuruluşu denilmektedir</a:t>
            </a:r>
            <a:r>
              <a:rPr lang="tr-TR" altLang="tr-TR" sz="2900" b="1" dirty="0"/>
              <a:t>.  </a:t>
            </a:r>
            <a:endParaRPr lang="tr-TR" sz="2900" b="1" dirty="0"/>
          </a:p>
        </p:txBody>
      </p:sp>
    </p:spTree>
    <p:extLst>
      <p:ext uri="{BB962C8B-B14F-4D97-AF65-F5344CB8AC3E}">
        <p14:creationId xmlns:p14="http://schemas.microsoft.com/office/powerpoint/2010/main" xmlns="" val="286695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 txBox="1">
            <a:spLocks/>
          </p:cNvSpPr>
          <p:nvPr/>
        </p:nvSpPr>
        <p:spPr>
          <a:xfrm>
            <a:off x="0" y="152343"/>
            <a:ext cx="12192000" cy="1061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STK ve Karar Alma Sürecine Etkisi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5" name="Yamuk 4"/>
          <p:cNvSpPr/>
          <p:nvPr/>
        </p:nvSpPr>
        <p:spPr>
          <a:xfrm>
            <a:off x="662865" y="1443840"/>
            <a:ext cx="10716335" cy="799283"/>
          </a:xfrm>
          <a:prstGeom prst="trapezoid">
            <a:avLst>
              <a:gd name="adj" fmla="val 0"/>
            </a:avLst>
          </a:prstGeom>
          <a:solidFill>
            <a:srgbClr val="FF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000000"/>
                </a:solidFill>
              </a:rPr>
              <a:t>Sendika</a:t>
            </a:r>
            <a:r>
              <a:rPr lang="tr-TR" sz="2400" smtClean="0">
                <a:solidFill>
                  <a:srgbClr val="000000"/>
                </a:solidFill>
              </a:rPr>
              <a:t>, Oda, Vakıf</a:t>
            </a:r>
            <a:r>
              <a:rPr lang="tr-TR" sz="2400" dirty="0" smtClean="0">
                <a:solidFill>
                  <a:srgbClr val="000000"/>
                </a:solidFill>
              </a:rPr>
              <a:t>, Dernek gibi isimlerle kurulan STK’lar</a:t>
            </a:r>
            <a:endParaRPr lang="tr-TR" sz="1600" dirty="0">
              <a:solidFill>
                <a:srgbClr val="000000"/>
              </a:solidFill>
            </a:endParaRPr>
          </a:p>
        </p:txBody>
      </p:sp>
      <p:grpSp>
        <p:nvGrpSpPr>
          <p:cNvPr id="6" name="Grup 5"/>
          <p:cNvGrpSpPr/>
          <p:nvPr/>
        </p:nvGrpSpPr>
        <p:grpSpPr>
          <a:xfrm>
            <a:off x="1" y="2414346"/>
            <a:ext cx="6154057" cy="1710927"/>
            <a:chOff x="5839823" y="5397017"/>
            <a:chExt cx="6098177" cy="1311864"/>
          </a:xfrm>
        </p:grpSpPr>
        <p:sp>
          <p:nvSpPr>
            <p:cNvPr id="7" name="Dikdörtgen 6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Seminerler ve konferanslar vererek</a:t>
              </a:r>
              <a:endParaRPr lang="tr-TR" sz="2400" dirty="0"/>
            </a:p>
          </p:txBody>
        </p:sp>
        <p:pic>
          <p:nvPicPr>
            <p:cNvPr id="8" name="Resim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7407" y="2443978"/>
            <a:ext cx="4911792" cy="5222190"/>
          </a:xfrm>
          <a:prstGeom prst="rect">
            <a:avLst/>
          </a:prstGeom>
        </p:spPr>
      </p:pic>
      <p:grpSp>
        <p:nvGrpSpPr>
          <p:cNvPr id="19" name="Grup 18"/>
          <p:cNvGrpSpPr/>
          <p:nvPr/>
        </p:nvGrpSpPr>
        <p:grpSpPr>
          <a:xfrm>
            <a:off x="1" y="4182792"/>
            <a:ext cx="6154057" cy="1710927"/>
            <a:chOff x="5839823" y="5397017"/>
            <a:chExt cx="6098177" cy="1311864"/>
          </a:xfrm>
        </p:grpSpPr>
        <p:sp>
          <p:nvSpPr>
            <p:cNvPr id="20" name="Dikdörtgen 19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Bilgilendirme broşürleri dağıtarak</a:t>
              </a:r>
              <a:endParaRPr lang="tr-TR" sz="2400" dirty="0"/>
            </a:p>
          </p:txBody>
        </p:sp>
        <p:pic>
          <p:nvPicPr>
            <p:cNvPr id="21" name="Resim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pic>
        <p:nvPicPr>
          <p:cNvPr id="28" name="Resim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7407" y="2452359"/>
            <a:ext cx="4911792" cy="5251823"/>
          </a:xfrm>
          <a:prstGeom prst="rect">
            <a:avLst/>
          </a:prstGeom>
        </p:spPr>
      </p:pic>
      <p:grpSp>
        <p:nvGrpSpPr>
          <p:cNvPr id="29" name="Grup 28"/>
          <p:cNvGrpSpPr/>
          <p:nvPr/>
        </p:nvGrpSpPr>
        <p:grpSpPr>
          <a:xfrm>
            <a:off x="1" y="6106054"/>
            <a:ext cx="6154057" cy="1710927"/>
            <a:chOff x="5839823" y="5397017"/>
            <a:chExt cx="6098177" cy="1311864"/>
          </a:xfrm>
        </p:grpSpPr>
        <p:sp>
          <p:nvSpPr>
            <p:cNvPr id="30" name="Dikdörtgen 29"/>
            <p:cNvSpPr/>
            <p:nvPr/>
          </p:nvSpPr>
          <p:spPr>
            <a:xfrm>
              <a:off x="6006695" y="5419737"/>
              <a:ext cx="5931305" cy="120265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57300" algn="ctr"/>
              <a:r>
                <a:rPr lang="tr-TR" sz="2400" dirty="0" smtClean="0"/>
                <a:t>Miting ve eylemler yaparak</a:t>
              </a:r>
              <a:endParaRPr lang="tr-TR" dirty="0"/>
            </a:p>
          </p:txBody>
        </p:sp>
        <p:pic>
          <p:nvPicPr>
            <p:cNvPr id="31" name="Resim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39823" y="5397017"/>
              <a:ext cx="1480458" cy="1311864"/>
            </a:xfrm>
            <a:prstGeom prst="rect">
              <a:avLst/>
            </a:prstGeom>
          </p:spPr>
        </p:pic>
      </p:grpSp>
      <p:pic>
        <p:nvPicPr>
          <p:cNvPr id="35" name="Resim 3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926" t="-1801" r="24439" b="-877"/>
          <a:stretch/>
        </p:blipFill>
        <p:spPr>
          <a:xfrm>
            <a:off x="6127668" y="2333245"/>
            <a:ext cx="5296236" cy="5392386"/>
          </a:xfrm>
          <a:prstGeom prst="rect">
            <a:avLst/>
          </a:prstGeom>
        </p:spPr>
      </p:pic>
      <p:sp>
        <p:nvSpPr>
          <p:cNvPr id="36" name="Yamuk 35"/>
          <p:cNvSpPr/>
          <p:nvPr/>
        </p:nvSpPr>
        <p:spPr>
          <a:xfrm>
            <a:off x="0" y="8129928"/>
            <a:ext cx="12192000" cy="1591922"/>
          </a:xfrm>
          <a:prstGeom prst="trapezoid">
            <a:avLst>
              <a:gd name="adj" fmla="val 0"/>
            </a:avLst>
          </a:prstGeom>
          <a:solidFill>
            <a:srgbClr val="FF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0000FF"/>
                </a:solidFill>
              </a:rPr>
              <a:t>Kamuoyu oluşturur ve yönetimin karar alma sürecini etkiler.</a:t>
            </a:r>
            <a:endParaRPr lang="tr-TR" sz="3600" b="1" dirty="0">
              <a:solidFill>
                <a:srgbClr val="0000FF"/>
              </a:solidFill>
            </a:endParaRPr>
          </a:p>
        </p:txBody>
      </p:sp>
      <p:sp>
        <p:nvSpPr>
          <p:cNvPr id="22" name="21 Patlama 2"/>
          <p:cNvSpPr/>
          <p:nvPr/>
        </p:nvSpPr>
        <p:spPr>
          <a:xfrm>
            <a:off x="9151691" y="657727"/>
            <a:ext cx="3695177" cy="1277656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Örnek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288272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</p:bldLst>
  </p:timing>
</p:sld>
</file>

<file path=ppt/theme/theme1.xml><?xml version="1.0" encoding="utf-8"?>
<a:theme xmlns:a="http://schemas.openxmlformats.org/drawingml/2006/main" name="Yönetimi Etkileyen unsurlar">
  <a:themeElements>
    <a:clrScheme name="PGO">
      <a:dk1>
        <a:sysClr val="windowText" lastClr="000000"/>
      </a:dk1>
      <a:lt1>
        <a:sysClr val="window" lastClr="FFFFFF"/>
      </a:lt1>
      <a:dk2>
        <a:srgbClr val="063951"/>
      </a:dk2>
      <a:lt2>
        <a:srgbClr val="F0EEEF"/>
      </a:lt2>
      <a:accent1>
        <a:srgbClr val="00B09B"/>
      </a:accent1>
      <a:accent2>
        <a:srgbClr val="F36F13"/>
      </a:accent2>
      <a:accent3>
        <a:srgbClr val="0D95BC"/>
      </a:accent3>
      <a:accent4>
        <a:srgbClr val="EBCB38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 PresentationGo Dark">
  <a:themeElements>
    <a:clrScheme name="PGO">
      <a:dk1>
        <a:sysClr val="windowText" lastClr="000000"/>
      </a:dk1>
      <a:lt1>
        <a:sysClr val="window" lastClr="FFFFFF"/>
      </a:lt1>
      <a:dk2>
        <a:srgbClr val="063951"/>
      </a:dk2>
      <a:lt2>
        <a:srgbClr val="F0EEEF"/>
      </a:lt2>
      <a:accent1>
        <a:srgbClr val="00B09B"/>
      </a:accent1>
      <a:accent2>
        <a:srgbClr val="F36F13"/>
      </a:accent2>
      <a:accent3>
        <a:srgbClr val="0D95BC"/>
      </a:accent3>
      <a:accent4>
        <a:srgbClr val="EBCB38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Yönetimi Etkileyen unsurlar</Template>
  <TotalTime>72</TotalTime>
  <Words>892</Words>
  <PresentationFormat>Özel</PresentationFormat>
  <Paragraphs>187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28</vt:i4>
      </vt:variant>
    </vt:vector>
  </HeadingPairs>
  <TitlesOfParts>
    <vt:vector size="31" baseType="lpstr">
      <vt:lpstr>Yönetimi Etkileyen unsurlar</vt:lpstr>
      <vt:lpstr>Template PresentationGo Dark</vt:lpstr>
      <vt:lpstr>Custom Design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SBS 2009</vt:lpstr>
      <vt:lpstr>DPY 2016</vt:lpstr>
      <vt:lpstr>DPY 2017</vt:lpstr>
      <vt:lpstr>Slayt 13</vt:lpstr>
      <vt:lpstr>Şimdi Sıra Sizde</vt:lpstr>
      <vt:lpstr>Şimdi Sıra Sizde</vt:lpstr>
      <vt:lpstr>Şimdi Sıra Sizde</vt:lpstr>
      <vt:lpstr>Şimdi Sıra Sizde</vt:lpstr>
      <vt:lpstr>Şimdi Sıra Sizde</vt:lpstr>
      <vt:lpstr>Şimdi Sıra Sizde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www.sosyalbilimciler.com</Manager>
  <Company>www.sosyalbilimciler.com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www.sosyalbilimciler.com</dc:title>
  <dc:subject>www.sosyalbilimciler.com</dc:subject>
  <dc:creator>www.sosyalbilimciler.com</dc:creator>
  <cp:keywords>www.sosyalbilimciler.com</cp:keywords>
  <dc:description>www.sosyalbilimciler.com</dc:description>
  <dcterms:created xsi:type="dcterms:W3CDTF">2020-05-03T12:03:56Z</dcterms:created>
  <dcterms:modified xsi:type="dcterms:W3CDTF">2020-05-03T13:16:55Z</dcterms:modified>
  <cp:category>www.sosyalbilimciler.com</cp:category>
</cp:coreProperties>
</file>