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3" r:id="rId4"/>
    <p:sldId id="258" r:id="rId5"/>
    <p:sldId id="264" r:id="rId6"/>
    <p:sldId id="259" r:id="rId7"/>
    <p:sldId id="265" r:id="rId8"/>
    <p:sldId id="260" r:id="rId9"/>
    <p:sldId id="266" r:id="rId10"/>
    <p:sldId id="261" r:id="rId11"/>
    <p:sldId id="262" r:id="rId12"/>
    <p:sldId id="267" r:id="rId1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9" d="100"/>
          <a:sy n="69" d="100"/>
        </p:scale>
        <p:origin x="-5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24.02.2016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24.02.2016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24.02.2016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24.02.2016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24.02.2016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24.02.2016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24.02.2016</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24.02.2016</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24.02.2016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24.02.2016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24.02.2016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24.02.2016</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1"/>
            <a:ext cx="9144000" cy="6858000"/>
          </a:xfrm>
        </p:spPr>
        <p:style>
          <a:lnRef idx="0">
            <a:schemeClr val="accent3"/>
          </a:lnRef>
          <a:fillRef idx="3">
            <a:schemeClr val="accent3"/>
          </a:fillRef>
          <a:effectRef idx="3">
            <a:schemeClr val="accent3"/>
          </a:effectRef>
          <a:fontRef idx="minor">
            <a:schemeClr val="lt1"/>
          </a:fontRef>
        </p:style>
        <p:txBody>
          <a:bodyPr>
            <a:normAutofit/>
          </a:bodyPr>
          <a:lstStyle/>
          <a:p>
            <a:r>
              <a:rPr lang="tr-TR" sz="7200" dirty="0" smtClean="0"/>
              <a:t>Madenlerin Özellikleri </a:t>
            </a:r>
            <a:r>
              <a:rPr lang="tr-TR" sz="7200" dirty="0" smtClean="0"/>
              <a:t>V</a:t>
            </a:r>
            <a:r>
              <a:rPr lang="tr-TR" sz="7200" dirty="0" smtClean="0"/>
              <a:t>e Yerleri</a:t>
            </a:r>
            <a:endParaRPr lang="tr-TR" sz="7200" dirty="0"/>
          </a:p>
        </p:txBody>
      </p:sp>
    </p:spTree>
  </p:cSld>
  <p:clrMapOvr>
    <a:masterClrMapping/>
  </p:clrMapOvr>
  <p:transition spd="med">
    <p:newsflash/>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1071546"/>
          </a:xfrm>
        </p:spPr>
        <p:style>
          <a:lnRef idx="0">
            <a:schemeClr val="accent5"/>
          </a:lnRef>
          <a:fillRef idx="3">
            <a:schemeClr val="accent5"/>
          </a:fillRef>
          <a:effectRef idx="3">
            <a:schemeClr val="accent5"/>
          </a:effectRef>
          <a:fontRef idx="minor">
            <a:schemeClr val="lt1"/>
          </a:fontRef>
        </p:style>
        <p:txBody>
          <a:bodyPr/>
          <a:lstStyle/>
          <a:p>
            <a:r>
              <a:rPr lang="tr-TR" dirty="0" smtClean="0"/>
              <a:t>linyit</a:t>
            </a:r>
            <a:endParaRPr lang="tr-TR" dirty="0"/>
          </a:p>
        </p:txBody>
      </p:sp>
      <p:sp>
        <p:nvSpPr>
          <p:cNvPr id="3" name="2 İçerik Yer Tutucusu"/>
          <p:cNvSpPr>
            <a:spLocks noGrp="1"/>
          </p:cNvSpPr>
          <p:nvPr>
            <p:ph idx="1"/>
          </p:nvPr>
        </p:nvSpPr>
        <p:spPr>
          <a:xfrm>
            <a:off x="0" y="1071546"/>
            <a:ext cx="9144000" cy="5786454"/>
          </a:xfrm>
        </p:spPr>
        <p:style>
          <a:lnRef idx="0">
            <a:schemeClr val="accent2"/>
          </a:lnRef>
          <a:fillRef idx="3">
            <a:schemeClr val="accent2"/>
          </a:fillRef>
          <a:effectRef idx="3">
            <a:schemeClr val="accent2"/>
          </a:effectRef>
          <a:fontRef idx="minor">
            <a:schemeClr val="lt1"/>
          </a:fontRef>
        </p:style>
        <p:txBody>
          <a:bodyPr>
            <a:normAutofit/>
          </a:bodyPr>
          <a:lstStyle/>
          <a:p>
            <a:r>
              <a:rPr lang="tr-TR" b="1" dirty="0" smtClean="0"/>
              <a:t>Linyit</a:t>
            </a:r>
            <a:r>
              <a:rPr lang="tr-TR" dirty="0" smtClean="0"/>
              <a:t>, kahverengi kömür de denilen ve tamamına yakını termik santrallerde yakıt olarak kullanılan kömür sıralamasında en alt sırada yer alan bir </a:t>
            </a:r>
            <a:r>
              <a:rPr lang="tr-TR" dirty="0" smtClean="0"/>
              <a:t>kömür </a:t>
            </a:r>
            <a:r>
              <a:rPr lang="tr-TR" dirty="0" err="1" smtClean="0"/>
              <a:t>çeşitidir</a:t>
            </a:r>
            <a:r>
              <a:rPr lang="tr-TR" dirty="0" smtClean="0"/>
              <a:t>.</a:t>
            </a:r>
          </a:p>
          <a:p>
            <a:r>
              <a:rPr lang="tr-TR" dirty="0" smtClean="0"/>
              <a:t>Linyitin ısıl değeri (</a:t>
            </a:r>
            <a:r>
              <a:rPr lang="tr-TR" dirty="0" err="1" smtClean="0"/>
              <a:t>kalorifik</a:t>
            </a:r>
            <a:r>
              <a:rPr lang="tr-TR" dirty="0" smtClean="0"/>
              <a:t> değer) düşük, barındırdığı kül ve nem miktarı fazladır. Buna rağmen yerkabuğunda bolca bulunduğu için başta Almanya, Amerika Birleşik Devletleri gibi gelişmiş </a:t>
            </a:r>
            <a:r>
              <a:rPr lang="tr-TR" dirty="0" smtClean="0"/>
              <a:t>ülkeler olmak </a:t>
            </a:r>
            <a:r>
              <a:rPr lang="tr-TR" dirty="0" smtClean="0"/>
              <a:t>üzere sıklıkla kullanılan bir enerji hammaddesidir.</a:t>
            </a:r>
          </a:p>
          <a:p>
            <a:endParaRPr lang="tr-TR" dirty="0"/>
          </a:p>
        </p:txBody>
      </p:sp>
    </p:spTree>
  </p:cSld>
  <p:clrMapOvr>
    <a:masterClrMapping/>
  </p:clrMapOvr>
  <p:transition spd="med">
    <p:newsflash/>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idx="1"/>
          </p:nvPr>
        </p:nvPicPr>
        <p:blipFill>
          <a:blip r:embed="rId2"/>
          <a:srcRect/>
          <a:stretch>
            <a:fillRect/>
          </a:stretch>
        </p:blipFill>
        <p:spPr bwMode="auto">
          <a:xfrm>
            <a:off x="1" y="0"/>
            <a:ext cx="9144000" cy="6858000"/>
          </a:xfrm>
          <a:prstGeom prst="rect">
            <a:avLst/>
          </a:prstGeom>
          <a:noFill/>
          <a:ln w="9525">
            <a:noFill/>
            <a:miter lim="800000"/>
            <a:headEnd/>
            <a:tailEnd/>
          </a:ln>
          <a:effectLst/>
        </p:spPr>
      </p:pic>
    </p:spTree>
  </p:cSld>
  <p:clrMapOvr>
    <a:masterClrMapping/>
  </p:clrMapOvr>
  <p:transition spd="med">
    <p:newsflash/>
  </p:transition>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1417638"/>
          </a:xfrm>
        </p:spPr>
        <p:style>
          <a:lnRef idx="0">
            <a:schemeClr val="accent3"/>
          </a:lnRef>
          <a:fillRef idx="3">
            <a:schemeClr val="accent3"/>
          </a:fillRef>
          <a:effectRef idx="3">
            <a:schemeClr val="accent3"/>
          </a:effectRef>
          <a:fontRef idx="minor">
            <a:schemeClr val="lt1"/>
          </a:fontRef>
        </p:style>
        <p:txBody>
          <a:bodyPr/>
          <a:lstStyle/>
          <a:p>
            <a:r>
              <a:rPr lang="tr-TR" dirty="0" err="1" smtClean="0"/>
              <a:t>Hazırlıyanlar</a:t>
            </a:r>
            <a:r>
              <a:rPr lang="tr-TR" dirty="0" smtClean="0"/>
              <a:t> </a:t>
            </a:r>
            <a:endParaRPr lang="tr-TR" dirty="0"/>
          </a:p>
        </p:txBody>
      </p:sp>
      <p:sp>
        <p:nvSpPr>
          <p:cNvPr id="3" name="2 İçerik Yer Tutucusu"/>
          <p:cNvSpPr>
            <a:spLocks noGrp="1"/>
          </p:cNvSpPr>
          <p:nvPr>
            <p:ph idx="1"/>
          </p:nvPr>
        </p:nvSpPr>
        <p:spPr>
          <a:xfrm rot="2390308">
            <a:off x="1607298" y="3044108"/>
            <a:ext cx="5355609" cy="1165817"/>
          </a:xfrm>
        </p:spPr>
        <p:style>
          <a:lnRef idx="0">
            <a:schemeClr val="dk1"/>
          </a:lnRef>
          <a:fillRef idx="3">
            <a:schemeClr val="dk1"/>
          </a:fillRef>
          <a:effectRef idx="3">
            <a:schemeClr val="dk1"/>
          </a:effectRef>
          <a:fontRef idx="minor">
            <a:schemeClr val="lt1"/>
          </a:fontRef>
        </p:style>
        <p:txBody>
          <a:bodyPr/>
          <a:lstStyle/>
          <a:p>
            <a:r>
              <a:rPr lang="tr-TR" dirty="0" smtClean="0"/>
              <a:t>Tuğrul TÜTÜN ve İlker AKINCI</a:t>
            </a:r>
            <a:endParaRPr lang="tr-TR" dirty="0"/>
          </a:p>
        </p:txBody>
      </p:sp>
    </p:spTree>
  </p:cSld>
  <p:clrMapOvr>
    <a:masterClrMapping/>
  </p:clrMapOvr>
  <p:transition spd="med">
    <p:newsflash/>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857232"/>
          </a:xfrm>
        </p:spPr>
        <p:style>
          <a:lnRef idx="0">
            <a:schemeClr val="accent3"/>
          </a:lnRef>
          <a:fillRef idx="3">
            <a:schemeClr val="accent3"/>
          </a:fillRef>
          <a:effectRef idx="3">
            <a:schemeClr val="accent3"/>
          </a:effectRef>
          <a:fontRef idx="minor">
            <a:schemeClr val="lt1"/>
          </a:fontRef>
        </p:style>
        <p:txBody>
          <a:bodyPr/>
          <a:lstStyle/>
          <a:p>
            <a:r>
              <a:rPr lang="tr-TR" dirty="0" smtClean="0"/>
              <a:t>Bor </a:t>
            </a:r>
            <a:endParaRPr lang="tr-TR" dirty="0"/>
          </a:p>
        </p:txBody>
      </p:sp>
      <p:sp>
        <p:nvSpPr>
          <p:cNvPr id="3" name="2 İçerik Yer Tutucusu"/>
          <p:cNvSpPr>
            <a:spLocks noGrp="1"/>
          </p:cNvSpPr>
          <p:nvPr>
            <p:ph idx="1"/>
          </p:nvPr>
        </p:nvSpPr>
        <p:spPr>
          <a:xfrm>
            <a:off x="0" y="857232"/>
            <a:ext cx="9144000" cy="6000768"/>
          </a:xfrm>
        </p:spPr>
        <p:style>
          <a:lnRef idx="0">
            <a:schemeClr val="accent5"/>
          </a:lnRef>
          <a:fillRef idx="3">
            <a:schemeClr val="accent5"/>
          </a:fillRef>
          <a:effectRef idx="3">
            <a:schemeClr val="accent5"/>
          </a:effectRef>
          <a:fontRef idx="minor">
            <a:schemeClr val="lt1"/>
          </a:fontRef>
        </p:style>
        <p:txBody>
          <a:bodyPr/>
          <a:lstStyle/>
          <a:p>
            <a:r>
              <a:rPr lang="tr-TR" dirty="0" smtClean="0"/>
              <a:t>Ülkemizde Kütahya,Eskişehir,Balıkesir’de çıkartılmaktadır. Savunma, cam, seramik, yakıt, enerji, temizlik, sağlık sanayilerinde kullanılan bir madendir. Ülkemiz,bor madeni rezervi bakımından 1. sıradadır.</a:t>
            </a:r>
            <a:endParaRPr lang="tr-TR" dirty="0"/>
          </a:p>
        </p:txBody>
      </p:sp>
    </p:spTree>
  </p:cSld>
  <p:clrMapOvr>
    <a:masterClrMapping/>
  </p:clrMapOvr>
  <p:transition spd="med">
    <p:newsflash/>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0" y="0"/>
            <a:ext cx="9144000" cy="6857999"/>
          </a:xfrm>
          <a:prstGeom prst="rect">
            <a:avLst/>
          </a:prstGeom>
          <a:noFill/>
          <a:ln w="9525">
            <a:noFill/>
            <a:miter lim="800000"/>
            <a:headEnd/>
            <a:tailEnd/>
          </a:ln>
          <a:effectLst/>
        </p:spPr>
      </p:pic>
    </p:spTree>
  </p:cSld>
  <p:clrMapOvr>
    <a:masterClrMapping/>
  </p:clrMapOvr>
  <p:transition spd="med">
    <p:newsflash/>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1417638"/>
          </a:xfrm>
        </p:spPr>
        <p:style>
          <a:lnRef idx="0">
            <a:schemeClr val="accent6"/>
          </a:lnRef>
          <a:fillRef idx="3">
            <a:schemeClr val="accent6"/>
          </a:fillRef>
          <a:effectRef idx="3">
            <a:schemeClr val="accent6"/>
          </a:effectRef>
          <a:fontRef idx="minor">
            <a:schemeClr val="lt1"/>
          </a:fontRef>
        </p:style>
        <p:txBody>
          <a:bodyPr/>
          <a:lstStyle/>
          <a:p>
            <a:r>
              <a:rPr lang="tr-TR" dirty="0" smtClean="0"/>
              <a:t>Demir </a:t>
            </a:r>
            <a:endParaRPr lang="tr-TR" dirty="0"/>
          </a:p>
        </p:txBody>
      </p:sp>
      <p:sp>
        <p:nvSpPr>
          <p:cNvPr id="3" name="2 İçerik Yer Tutucusu"/>
          <p:cNvSpPr>
            <a:spLocks noGrp="1"/>
          </p:cNvSpPr>
          <p:nvPr>
            <p:ph idx="1"/>
          </p:nvPr>
        </p:nvSpPr>
        <p:spPr>
          <a:xfrm>
            <a:off x="0" y="1428736"/>
            <a:ext cx="9144000" cy="5429264"/>
          </a:xfrm>
        </p:spPr>
        <p:style>
          <a:lnRef idx="0">
            <a:schemeClr val="accent3"/>
          </a:lnRef>
          <a:fillRef idx="3">
            <a:schemeClr val="accent3"/>
          </a:fillRef>
          <a:effectRef idx="3">
            <a:schemeClr val="accent3"/>
          </a:effectRef>
          <a:fontRef idx="minor">
            <a:schemeClr val="lt1"/>
          </a:fontRef>
        </p:style>
        <p:txBody>
          <a:bodyPr/>
          <a:lstStyle/>
          <a:p>
            <a:r>
              <a:rPr lang="tr-TR" dirty="0" smtClean="0"/>
              <a:t>Demir,  dünya yüzeyinde en yaygın dördüncü mineral ve yerkabuğunda en çok bulunan metaldir. Yerkürenin merkezindeki sıvı çekirdeğin de tek bir demir kristali olduğu tahmin edilmekle birlikte, demir nikel alaşımı olma ihtimali daha yüksektir. Dünyanın merkezindeki bu kadar yüksek miktardaki yoğun demir kütlesinin dünyanın manyetik alanına etki ettiği düşünülmektedir.</a:t>
            </a:r>
            <a:endParaRPr lang="tr-TR" dirty="0"/>
          </a:p>
        </p:txBody>
      </p:sp>
    </p:spTree>
  </p:cSld>
  <p:clrMapOvr>
    <a:masterClrMapping/>
  </p:clrMapOvr>
  <p:transition spd="med">
    <p:newsflash/>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ransition spd="med">
    <p:newsflash/>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928670"/>
          </a:xfrm>
        </p:spPr>
        <p:style>
          <a:lnRef idx="0">
            <a:schemeClr val="accent4"/>
          </a:lnRef>
          <a:fillRef idx="3">
            <a:schemeClr val="accent4"/>
          </a:fillRef>
          <a:effectRef idx="3">
            <a:schemeClr val="accent4"/>
          </a:effectRef>
          <a:fontRef idx="minor">
            <a:schemeClr val="lt1"/>
          </a:fontRef>
        </p:style>
        <p:txBody>
          <a:bodyPr/>
          <a:lstStyle/>
          <a:p>
            <a:r>
              <a:rPr lang="tr-TR" dirty="0" smtClean="0"/>
              <a:t>Bakır </a:t>
            </a:r>
            <a:endParaRPr lang="tr-TR" dirty="0"/>
          </a:p>
        </p:txBody>
      </p:sp>
      <p:sp>
        <p:nvSpPr>
          <p:cNvPr id="3" name="2 İçerik Yer Tutucusu"/>
          <p:cNvSpPr>
            <a:spLocks noGrp="1"/>
          </p:cNvSpPr>
          <p:nvPr>
            <p:ph idx="1"/>
          </p:nvPr>
        </p:nvSpPr>
        <p:spPr>
          <a:xfrm>
            <a:off x="0" y="928670"/>
            <a:ext cx="9144000" cy="5929330"/>
          </a:xfrm>
        </p:spPr>
        <p:style>
          <a:lnRef idx="0">
            <a:schemeClr val="dk1"/>
          </a:lnRef>
          <a:fillRef idx="3">
            <a:schemeClr val="dk1"/>
          </a:fillRef>
          <a:effectRef idx="3">
            <a:schemeClr val="dk1"/>
          </a:effectRef>
          <a:fontRef idx="minor">
            <a:schemeClr val="lt1"/>
          </a:fontRef>
        </p:style>
        <p:txBody>
          <a:bodyPr>
            <a:normAutofit/>
          </a:bodyPr>
          <a:lstStyle/>
          <a:p>
            <a:r>
              <a:rPr lang="tr-TR" b="1" dirty="0" smtClean="0"/>
              <a:t>Bakır</a:t>
            </a:r>
            <a:r>
              <a:rPr lang="tr-TR" dirty="0" smtClean="0"/>
              <a:t> </a:t>
            </a:r>
            <a:r>
              <a:rPr lang="tr-TR" dirty="0" smtClean="0"/>
              <a:t> </a:t>
            </a:r>
            <a:r>
              <a:rPr lang="tr-TR" dirty="0" smtClean="0"/>
              <a:t>geçiş grubu elementi. Kıbrıs'ta kaynakları bolca rastlandığından tüm dillerdeki isimlerinin </a:t>
            </a:r>
            <a:r>
              <a:rPr lang="tr-TR" dirty="0" err="1" smtClean="0"/>
              <a:t>Cyprium</a:t>
            </a:r>
            <a:r>
              <a:rPr lang="tr-TR" dirty="0" smtClean="0"/>
              <a:t> kelimesinden türediği tahmin edilmektedir. Simyacılar tarafından Venüs aynası ile gösterilmiştir.</a:t>
            </a:r>
          </a:p>
          <a:p>
            <a:r>
              <a:rPr lang="tr-TR" dirty="0" smtClean="0"/>
              <a:t>Bakırın önemi, başlıca üç nedenden kaynaklanmaktadır:</a:t>
            </a:r>
          </a:p>
          <a:p>
            <a:endParaRPr lang="tr-TR" dirty="0"/>
          </a:p>
        </p:txBody>
      </p:sp>
    </p:spTree>
  </p:cSld>
  <p:clrMapOvr>
    <a:masterClrMapping/>
  </p:clrMapOvr>
  <p:transition spd="med">
    <p:newsflash/>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ransition spd="med">
    <p:newsflash/>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1000108"/>
          </a:xfrm>
        </p:spPr>
        <p:style>
          <a:lnRef idx="0">
            <a:schemeClr val="accent2"/>
          </a:lnRef>
          <a:fillRef idx="3">
            <a:schemeClr val="accent2"/>
          </a:fillRef>
          <a:effectRef idx="3">
            <a:schemeClr val="accent2"/>
          </a:effectRef>
          <a:fontRef idx="minor">
            <a:schemeClr val="lt1"/>
          </a:fontRef>
        </p:style>
        <p:txBody>
          <a:bodyPr/>
          <a:lstStyle/>
          <a:p>
            <a:r>
              <a:rPr lang="tr-TR" dirty="0" smtClean="0"/>
              <a:t>Krom </a:t>
            </a:r>
            <a:endParaRPr lang="tr-TR" dirty="0"/>
          </a:p>
        </p:txBody>
      </p:sp>
      <p:sp>
        <p:nvSpPr>
          <p:cNvPr id="3" name="2 İçerik Yer Tutucusu"/>
          <p:cNvSpPr>
            <a:spLocks noGrp="1"/>
          </p:cNvSpPr>
          <p:nvPr>
            <p:ph idx="1"/>
          </p:nvPr>
        </p:nvSpPr>
        <p:spPr>
          <a:xfrm>
            <a:off x="0" y="1000108"/>
            <a:ext cx="9144000" cy="5857892"/>
          </a:xfrm>
        </p:spPr>
        <p:style>
          <a:lnRef idx="0">
            <a:schemeClr val="accent6"/>
          </a:lnRef>
          <a:fillRef idx="3">
            <a:schemeClr val="accent6"/>
          </a:fillRef>
          <a:effectRef idx="3">
            <a:schemeClr val="accent6"/>
          </a:effectRef>
          <a:fontRef idx="minor">
            <a:schemeClr val="lt1"/>
          </a:fontRef>
        </p:style>
        <p:txBody>
          <a:bodyPr>
            <a:normAutofit/>
          </a:bodyPr>
          <a:lstStyle/>
          <a:p>
            <a:r>
              <a:rPr lang="tr-TR" dirty="0" smtClean="0"/>
              <a:t>Krom çok sert olması ve erime noktasının 1857 °C olması nedeniyle, metallere sertlik sağlanması ve zırhlı araç yapımı için kullanılır. En önemli kullanım alanı </a:t>
            </a:r>
            <a:r>
              <a:rPr lang="tr-TR" dirty="0" err="1" smtClean="0"/>
              <a:t>Ni</a:t>
            </a:r>
            <a:r>
              <a:rPr lang="tr-TR" dirty="0" smtClean="0"/>
              <a:t> ile beraber paslanmaz çeliklerdedir. </a:t>
            </a:r>
            <a:r>
              <a:rPr lang="tr-TR" dirty="0" err="1" smtClean="0"/>
              <a:t>Oluşturdugu</a:t>
            </a:r>
            <a:r>
              <a:rPr lang="tr-TR" dirty="0" smtClean="0"/>
              <a:t> </a:t>
            </a:r>
            <a:r>
              <a:rPr lang="tr-TR" dirty="0" err="1" smtClean="0"/>
              <a:t>kromoksit</a:t>
            </a:r>
            <a:r>
              <a:rPr lang="tr-TR" dirty="0" smtClean="0"/>
              <a:t> tabakası çelik yüzeyini film tabakası gibi kaplar ve kimyasal korozyona karşı dayanıklılık sağlar.</a:t>
            </a:r>
          </a:p>
          <a:p>
            <a:r>
              <a:rPr lang="tr-TR" dirty="0" smtClean="0"/>
              <a:t>Krom doğada +3 yüklüdür, indirgenme reaksiyonuyla +6 değerlik alır. Toz formdaki krom, deri tabaklamada uzun yıllardır kullanılmaktadır. </a:t>
            </a:r>
          </a:p>
          <a:p>
            <a:endParaRPr lang="tr-TR" dirty="0"/>
          </a:p>
        </p:txBody>
      </p:sp>
    </p:spTree>
  </p:cSld>
  <p:clrMapOvr>
    <a:masterClrMapping/>
  </p:clrMapOvr>
  <p:transition spd="med">
    <p:newsflash/>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0"/>
            <a:ext cx="9143999" cy="6858000"/>
          </a:xfrm>
          <a:prstGeom prst="rect">
            <a:avLst/>
          </a:prstGeom>
          <a:noFill/>
          <a:ln w="9525">
            <a:noFill/>
            <a:miter lim="800000"/>
            <a:headEnd/>
            <a:tailEnd/>
          </a:ln>
          <a:effectLst/>
        </p:spPr>
      </p:pic>
    </p:spTree>
  </p:cSld>
  <p:clrMapOvr>
    <a:masterClrMapping/>
  </p:clrMapOvr>
  <p:transition spd="med">
    <p:newsflash/>
  </p:transition>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TotalTime>
  <Words>152</Words>
  <PresentationFormat>Ekran Gösterisi (4:3)</PresentationFormat>
  <Paragraphs>16</Paragraphs>
  <Slides>12</Slides>
  <Notes>0</Notes>
  <HiddenSlides>0</HiddenSlides>
  <MMClips>0</MMClips>
  <ScaleCrop>false</ScaleCrop>
  <HeadingPairs>
    <vt:vector size="4" baseType="variant">
      <vt:variant>
        <vt:lpstr>Tema</vt:lpstr>
      </vt:variant>
      <vt:variant>
        <vt:i4>1</vt:i4>
      </vt:variant>
      <vt:variant>
        <vt:lpstr>Slayt Başlıkları</vt:lpstr>
      </vt:variant>
      <vt:variant>
        <vt:i4>12</vt:i4>
      </vt:variant>
    </vt:vector>
  </HeadingPairs>
  <TitlesOfParts>
    <vt:vector size="13" baseType="lpstr">
      <vt:lpstr>Ofis Teması</vt:lpstr>
      <vt:lpstr>Madenlerin Özellikleri Ve Yerleri</vt:lpstr>
      <vt:lpstr>Bor </vt:lpstr>
      <vt:lpstr>Slayt 3</vt:lpstr>
      <vt:lpstr>Demir </vt:lpstr>
      <vt:lpstr>Slayt 5</vt:lpstr>
      <vt:lpstr>Bakır </vt:lpstr>
      <vt:lpstr>Slayt 7</vt:lpstr>
      <vt:lpstr>Krom </vt:lpstr>
      <vt:lpstr>Slayt 9</vt:lpstr>
      <vt:lpstr>linyit</vt:lpstr>
      <vt:lpstr>Slayt 11</vt:lpstr>
      <vt:lpstr>Hazırlıyanlar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Madenlerin Özellikleri Ve Yerleri</dc:title>
  <cp:lastModifiedBy>VESTEL</cp:lastModifiedBy>
  <cp:revision>3</cp:revision>
  <dcterms:modified xsi:type="dcterms:W3CDTF">2016-02-24T07:40:05Z</dcterms:modified>
</cp:coreProperties>
</file>