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6" r:id="rId9"/>
    <p:sldId id="265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aliz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52552" autoAdjust="0"/>
  </p:normalViewPr>
  <p:slideViewPr>
    <p:cSldViewPr>
      <p:cViewPr>
        <p:scale>
          <a:sx n="70" d="100"/>
          <a:sy n="70" d="100"/>
        </p:scale>
        <p:origin x="29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59E62-FE5B-43D3-AA2E-09314D07AE21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969DA-F191-492F-8EE6-90FBAFCF5C9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969DA-F191-492F-8EE6-90FBAFCF5C92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16.4.2015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slow">
    <p:wheel spokes="8"/>
    <p:sndAc>
      <p:stSnd>
        <p:snd r:embed="rId13" name="chimes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type="subTitle" idx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tr-TR" sz="3200" b="1" dirty="0" smtClean="0">
                <a:solidFill>
                  <a:srgbClr val="0000FF"/>
                </a:solidFill>
              </a:rPr>
              <a:t>TARİHTEN    Günümüze    Demokrasi</a:t>
            </a:r>
            <a:endParaRPr lang="tr-TR" sz="3200" b="1" dirty="0">
              <a:solidFill>
                <a:srgbClr val="0000FF"/>
              </a:solidFill>
            </a:endParaRPr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Tarihten Günümüze Demokrasi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72000"/>
          </a:xfrm>
        </p:spPr>
        <p:txBody>
          <a:bodyPr>
            <a:normAutofit/>
          </a:bodyPr>
          <a:lstStyle/>
          <a:p>
            <a:r>
              <a:rPr lang="tr-TR" b="1" u="sng" dirty="0" smtClean="0">
                <a:solidFill>
                  <a:schemeClr val="bg1"/>
                </a:solidFill>
              </a:rPr>
              <a:t>Demokrasinin bu günü</a:t>
            </a:r>
            <a:r>
              <a:rPr lang="tr-TR" dirty="0" smtClean="0">
                <a:solidFill>
                  <a:schemeClr val="bg1"/>
                </a:solidFill>
              </a:rPr>
              <a:t/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1948 de : Birleşmiş Milletler İnsan hakları Evrensel bildirgesi kabul edildi</a:t>
            </a: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1989: Almanya da bulunan Berlin duvarının yıkılması ve Sovyetler Birliği ile Doğu Avrupa ülkelerinin dağılması bu ülkelerde demokrasinin yayılmasına zemin hazırladı.</a:t>
            </a: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1991 de: Sovyetler birliğinin dağılmasıyla birçok devlet komünist rejimler yerine demokrasi rejimine geçmiştir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u="sng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Demokrasinin zor yılları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1945: II- Dünya Savaşının sonuçlarını gören devletler sürekli barışın sağlanması için</a:t>
            </a:r>
            <a:b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bir araya gelerek Birleşmiş Milletler örgütünü kurdu ve 1945 yılında Birleşmiş Milletler Antlaşması imzalandı.1689  İngiltere’de   Haklar   Bildirgesi   imzalandı,  serbest   seçimler   ve   parlamentoda    ifade  özgürlüğü   geldi.</a:t>
            </a:r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MÖ 6 ve 4.yüzyıl  Atina  Şehir Devleti’nde  demokratik uygulamalar   görülür.MS 212 Roma  imparatorluğu’ </a:t>
            </a:r>
            <a:r>
              <a:rPr lang="tr-TR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nda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yaşayan  herkes  yurttaş   olarak kabul edildi.1215   Kralın   yetkileri sınırlandırıldı. 1295 İngiliz  parlamentosuna    her bölge ve şehirden   temsilciler    çağrıldı.1453  ise Fatih   Sultan    Mehmet’in   fermanı. 1750  Demokrasi   yasal   düzenlemelerle    şekillendi</a:t>
            </a:r>
            <a:r>
              <a:rPr lang="tr-TR" dirty="0" smtClean="0"/>
              <a:t>.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043890" cy="4572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Aşağıdaki cümlelerin  doğru olanın başına (D) yanlış olanlara  ise  (Y)  koyunuz. 			</a:t>
            </a:r>
            <a:endParaRPr lang="tr-TR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1-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(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)1453  yılında   Fatih  Sultan  Mehmet    fermanı.							</a:t>
            </a:r>
            <a:endParaRPr lang="tr-TR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2-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(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)1989  yılında  Berlin  Duvarı  yıkılmıştır.	</a:t>
            </a:r>
            <a:endParaRPr lang="tr-TR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3-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(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)1216   Kralın  yetkileri   sınırlandırılmıştır.	</a:t>
            </a:r>
            <a:endParaRPr lang="tr-TR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4-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( 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 23 Nisan   1929 ‘ de   TBMM kurulmuştur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5-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(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)19   Mayıs   1919 ‘da  Atatürk   Samsuna  çıkmıştır.</a:t>
            </a: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  <p:pic>
        <p:nvPicPr>
          <p:cNvPr id="4" name="3 Resim" descr="dd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2214554"/>
            <a:ext cx="520648" cy="714380"/>
          </a:xfrm>
          <a:prstGeom prst="rect">
            <a:avLst/>
          </a:prstGeom>
        </p:spPr>
      </p:pic>
      <p:pic>
        <p:nvPicPr>
          <p:cNvPr id="5" name="4 Resim" descr="yy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3786190"/>
            <a:ext cx="490537" cy="500066"/>
          </a:xfrm>
          <a:prstGeom prst="rect">
            <a:avLst/>
          </a:prstGeom>
        </p:spPr>
      </p:pic>
      <p:pic>
        <p:nvPicPr>
          <p:cNvPr id="6" name="5 Resim" descr="yy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4214818"/>
            <a:ext cx="490537" cy="500066"/>
          </a:xfrm>
          <a:prstGeom prst="rect">
            <a:avLst/>
          </a:prstGeom>
        </p:spPr>
      </p:pic>
      <p:pic>
        <p:nvPicPr>
          <p:cNvPr id="7" name="6 Resim" descr="dd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3143248"/>
            <a:ext cx="520648" cy="714380"/>
          </a:xfrm>
          <a:prstGeom prst="rect">
            <a:avLst/>
          </a:prstGeom>
        </p:spPr>
      </p:pic>
      <p:pic>
        <p:nvPicPr>
          <p:cNvPr id="8" name="7 Resim" descr="dd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4572008"/>
            <a:ext cx="520648" cy="71438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1352053"/>
            <a:ext cx="8501121" cy="36485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4214810" y="5143512"/>
            <a:ext cx="48463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500034" y="5715016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Herkes’in   hakları   vardır.   Herkes   doğuştan  eşit   haklara   sahiptir.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1285860"/>
            <a:ext cx="8501121" cy="3786214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4071934" y="5143512"/>
            <a:ext cx="48463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500034" y="5643578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18 Yaşını    geçen   herkes   seçme    ve    seçilme   hakkı    vardır.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28596" y="1326284"/>
            <a:ext cx="8429684" cy="3674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7 Aşağı Ok"/>
          <p:cNvSpPr/>
          <p:nvPr/>
        </p:nvSpPr>
        <p:spPr>
          <a:xfrm>
            <a:off x="4000496" y="5143512"/>
            <a:ext cx="48463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571472" y="5715016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Mesela   Fatih   Sultan    Mehmet    gibi.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tr-TR" b="1" dirty="0" smtClean="0"/>
              <a:t>Bu   slayt’ ı    hazırlayan  :   Serhat   YALÇIN	</a:t>
            </a:r>
            <a:r>
              <a:rPr lang="tr-TR" dirty="0" smtClean="0"/>
              <a:t>	 	</a:t>
            </a:r>
            <a:r>
              <a:rPr lang="tr-TR" b="1" dirty="0" smtClean="0"/>
              <a:t>	Grubu:    Ay Yıldız   Grubu				</a:t>
            </a:r>
            <a:r>
              <a:rPr lang="tr-TR" b="1" dirty="0" smtClean="0">
                <a:solidFill>
                  <a:srgbClr val="FF0000"/>
                </a:solidFill>
              </a:rPr>
              <a:t>Beni dinlediğiniz için  teşekkürler.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pc="0" dirty="0" smtClean="0">
                <a:ln/>
                <a:solidFill>
                  <a:srgbClr val="FF0000"/>
                </a:solidFill>
                <a:effectLst/>
              </a:rPr>
              <a:t>Tarihten  Günümüze Demokrasi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Yeni Microsoft Office PowerPoint Sunusu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Yeni Microsoft Office PowerPoint Sunusu</Template>
  <TotalTime>12</TotalTime>
  <Words>133</Words>
  <PresentationFormat>Ekran Gösterisi (4:3)</PresentationFormat>
  <Paragraphs>27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Yeni Microsoft Office PowerPoint Sunusu</vt:lpstr>
      <vt:lpstr>Tarihten Günümüze Demokrasi</vt:lpstr>
      <vt:lpstr>Tarihten  Günümüze Demokrasi</vt:lpstr>
      <vt:lpstr>Tarihten  Günümüze Demokrasi</vt:lpstr>
      <vt:lpstr>Tarihten  Günümüze Demokrasi</vt:lpstr>
      <vt:lpstr>Tarihten  Günümüze Demokrasi</vt:lpstr>
      <vt:lpstr>Tarihten  Günümüze Demokrasi</vt:lpstr>
      <vt:lpstr>Tarihten  Günümüze Demokrasi</vt:lpstr>
      <vt:lpstr>Tarihten  Günümüze Demokrasi</vt:lpstr>
      <vt:lpstr>Tarihten  Günümüze Demokrasi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Tarihten Günümüze Demokrasi</dc:title>
  <dc:creator>Sosyalbilimciler.com</dc:creator>
  <cp:lastModifiedBy>Sosyalbilimciler.com</cp:lastModifiedBy>
  <cp:revision>3</cp:revision>
  <dcterms:created xsi:type="dcterms:W3CDTF">2015-04-16T05:56:11Z</dcterms:created>
  <dcterms:modified xsi:type="dcterms:W3CDTF">2015-04-16T06:09:00Z</dcterms:modified>
</cp:coreProperties>
</file>