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9" r:id="rId3"/>
    <p:sldId id="257" r:id="rId4"/>
    <p:sldId id="258" r:id="rId5"/>
    <p:sldId id="260" r:id="rId6"/>
    <p:sldId id="261" r:id="rId7"/>
    <p:sldId id="262" r:id="rId8"/>
    <p:sldId id="268" r:id="rId9"/>
    <p:sldId id="263" r:id="rId10"/>
    <p:sldId id="265" r:id="rId11"/>
    <p:sldId id="264" r:id="rId12"/>
    <p:sldId id="269" r:id="rId13"/>
    <p:sldId id="266" r:id="rId14"/>
    <p:sldId id="270" r:id="rId15"/>
    <p:sldId id="267"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FF66FF"/>
    <a:srgbClr val="FF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03446B9-7E30-46B5-9453-795AC7B35EE9}" type="datetimeFigureOut">
              <a:rPr lang="tr-TR" smtClean="0"/>
              <a:t>03.03.2017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EDB7BE-BD70-4778-8AD2-13475BF5A95C}"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97EDB7BE-BD70-4778-8AD2-13475BF5A95C}" type="slidenum">
              <a:rPr lang="tr-TR" smtClean="0"/>
              <a:t>11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trips dir="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trips dir="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trips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03.03.2017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trips dir="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03.03.2017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trips dir="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03.03.2017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trips dir="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03.03.2017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trips dir="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03.03.2017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trips dir="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03.03.2017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trips dir="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03.03.2017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trips dir="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03.03.2017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strips dir="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03.03.2017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trips dir="ru"/>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CCFF"/>
            </a:gs>
            <a:gs pos="50000">
              <a:srgbClr val="FF99FF"/>
            </a:gs>
            <a:gs pos="100000">
              <a:srgbClr val="FF66FF"/>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Autofit/>
          </a:bodyPr>
          <a:lstStyle/>
          <a:p>
            <a:r>
              <a:rPr lang="tr-TR" sz="16000" b="1" dirty="0" smtClean="0">
                <a:latin typeface="Algerian" pitchFamily="82" charset="0"/>
              </a:rPr>
              <a:t>TARİHİ YERLER</a:t>
            </a:r>
            <a:endParaRPr lang="tr-TR" sz="16000" b="1" dirty="0">
              <a:latin typeface="Algerian" pitchFamily="82" charset="0"/>
            </a:endParaRPr>
          </a:p>
        </p:txBody>
      </p:sp>
    </p:spTree>
  </p:cSld>
  <p:clrMapOvr>
    <a:masterClrMapping/>
  </p:clrMapOvr>
  <p:transition>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indir (2).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p:strips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FF66FF"/>
            </a:gs>
            <a:gs pos="25000">
              <a:srgbClr val="FF99FF"/>
            </a:gs>
            <a:gs pos="75000">
              <a:srgbClr val="FF66FF"/>
            </a:gs>
            <a:gs pos="100000">
              <a:srgbClr val="FFCCFF"/>
            </a:gs>
          </a:gsLst>
          <a:path path="circle">
            <a:fillToRect l="100000" t="100000"/>
          </a:path>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642910" y="2928934"/>
            <a:ext cx="8229600" cy="1143000"/>
          </a:xfrm>
        </p:spPr>
        <p:txBody>
          <a:bodyPr>
            <a:noAutofit/>
          </a:bodyPr>
          <a:lstStyle/>
          <a:p>
            <a:r>
              <a:rPr lang="tr-TR" sz="13000" dirty="0" smtClean="0">
                <a:latin typeface="Algerian" pitchFamily="82" charset="0"/>
              </a:rPr>
              <a:t>TARİHİ PARALAR</a:t>
            </a:r>
            <a:endParaRPr lang="tr-TR" sz="13000" dirty="0">
              <a:latin typeface="Algerian" pitchFamily="82" charset="0"/>
            </a:endParaRPr>
          </a:p>
        </p:txBody>
      </p:sp>
    </p:spTree>
  </p:cSld>
  <p:clrMapOvr>
    <a:masterClrMapping/>
  </p:clrMapOvr>
  <p:transition>
    <p:strips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03D4A8"/>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TARİHİ PARALAR</a:t>
            </a:r>
            <a:endParaRPr lang="tr-TR" dirty="0"/>
          </a:p>
        </p:txBody>
      </p:sp>
      <p:sp>
        <p:nvSpPr>
          <p:cNvPr id="3" name="2 İçerik Yer Tutucusu"/>
          <p:cNvSpPr>
            <a:spLocks noGrp="1"/>
          </p:cNvSpPr>
          <p:nvPr>
            <p:ph idx="1"/>
          </p:nvPr>
        </p:nvSpPr>
        <p:spPr/>
        <p:txBody>
          <a:bodyPr>
            <a:normAutofit fontScale="92500" lnSpcReduction="20000"/>
          </a:bodyPr>
          <a:lstStyle/>
          <a:p>
            <a:r>
              <a:rPr lang="tr-TR" dirty="0" smtClean="0"/>
              <a:t>Tarihteki ilk madeni para basımının M.Ö VII. Yüzyılda Anadolu’da </a:t>
            </a:r>
            <a:r>
              <a:rPr lang="tr-TR" dirty="0" smtClean="0"/>
              <a:t>Lidyalılar </a:t>
            </a:r>
            <a:r>
              <a:rPr lang="tr-TR" dirty="0" smtClean="0"/>
              <a:t>tarafından yapıldığı bilinmektedir. Tarihteki ilk madeni para olma özelliği taşıyan Lidya parası, darp suretiyle basılmıştır. Sabit bir alt kalıp üzerine konan madeni pula hareketli bir üst kalıp yerleştirerek, bir çekiçle vurmak suretiyle darp gerçekleştirilmiştir. Tarihteki ilk madeni para basım yerinin Anadolu olması özellikle uygarlık gelişiminin göstergesi olarak oldukça önemlidir. Anadolu bu üstünlüğünü sürekli devam ettirmiştir</a:t>
            </a:r>
            <a:r>
              <a:rPr lang="tr-TR" dirty="0" smtClean="0"/>
              <a:t>.</a:t>
            </a:r>
            <a:endParaRPr lang="tr-TR" dirty="0"/>
          </a:p>
        </p:txBody>
      </p:sp>
    </p:spTree>
  </p:cSld>
  <p:clrMapOvr>
    <a:masterClrMapping/>
  </p:clrMapOvr>
  <p:transition>
    <p:strips dir="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indir (3).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p:strips dir="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indir (4).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p:strips dir="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5-Nokta Yıldız"/>
          <p:cNvSpPr/>
          <p:nvPr/>
        </p:nvSpPr>
        <p:spPr>
          <a:xfrm>
            <a:off x="214282" y="214290"/>
            <a:ext cx="8572560" cy="6429420"/>
          </a:xfrm>
          <a:prstGeom prst="star5">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dirty="0" smtClean="0">
                <a:solidFill>
                  <a:schemeClr val="tx1"/>
                </a:solidFill>
              </a:rPr>
              <a:t>HAZIRLAYAN </a:t>
            </a:r>
          </a:p>
          <a:p>
            <a:pPr algn="ctr"/>
            <a:r>
              <a:rPr lang="tr-TR" sz="3600" dirty="0" smtClean="0">
                <a:solidFill>
                  <a:schemeClr val="tx1"/>
                </a:solidFill>
              </a:rPr>
              <a:t>NİSANUR ATILGAN</a:t>
            </a:r>
          </a:p>
          <a:p>
            <a:pPr algn="ctr"/>
            <a:r>
              <a:rPr lang="tr-TR" sz="3600" dirty="0" smtClean="0">
                <a:solidFill>
                  <a:schemeClr val="tx1"/>
                </a:solidFill>
              </a:rPr>
              <a:t>6\A 54</a:t>
            </a:r>
            <a:endParaRPr lang="tr-TR" sz="3600" dirty="0">
              <a:solidFill>
                <a:schemeClr val="tx1"/>
              </a:solidFill>
            </a:endParaRPr>
          </a:p>
        </p:txBody>
      </p:sp>
    </p:spTree>
  </p:cSld>
  <p:clrMapOvr>
    <a:masterClrMapping/>
  </p:clrMapOvr>
  <p:transition spd="med">
    <p:strips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03D4A8"/>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TARİH NEDİR?</a:t>
            </a:r>
            <a:endParaRPr lang="tr-TR" dirty="0"/>
          </a:p>
        </p:txBody>
      </p:sp>
      <p:sp>
        <p:nvSpPr>
          <p:cNvPr id="3" name="2 İçerik Yer Tutucusu"/>
          <p:cNvSpPr>
            <a:spLocks noGrp="1"/>
          </p:cNvSpPr>
          <p:nvPr>
            <p:ph idx="1"/>
          </p:nvPr>
        </p:nvSpPr>
        <p:spPr/>
        <p:txBody>
          <a:bodyPr>
            <a:normAutofit/>
          </a:bodyPr>
          <a:lstStyle/>
          <a:p>
            <a:r>
              <a:rPr lang="tr-TR" sz="4000" dirty="0" smtClean="0"/>
              <a:t>Felsefe </a:t>
            </a:r>
            <a:r>
              <a:rPr lang="tr-TR" sz="4000" b="1" dirty="0" smtClean="0"/>
              <a:t>Tarihi</a:t>
            </a:r>
            <a:r>
              <a:rPr lang="tr-TR" sz="4000" dirty="0" smtClean="0"/>
              <a:t>, felsefenin mantık, epistemoloji, ontoloji, etik, estetik gibi alt bölümlerinden birisidir. Genel olarak felsefe derslerinin başlangıcında verilir. Bunun temel nedeni, felsefe tarihinin içeriğiyle ilintilidir.</a:t>
            </a:r>
            <a:endParaRPr lang="tr-TR" sz="4000" dirty="0"/>
          </a:p>
        </p:txBody>
      </p:sp>
    </p:spTree>
  </p:cSld>
  <p:clrMapOvr>
    <a:masterClrMapping/>
  </p:clrMapOvr>
  <p:transition>
    <p:strips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03D4A8"/>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TARİHİ VARLIK NEDİR?</a:t>
            </a:r>
            <a:endParaRPr lang="tr-TR" b="1" dirty="0"/>
          </a:p>
        </p:txBody>
      </p:sp>
      <p:sp>
        <p:nvSpPr>
          <p:cNvPr id="3" name="2 İçerik Yer Tutucusu"/>
          <p:cNvSpPr>
            <a:spLocks noGrp="1"/>
          </p:cNvSpPr>
          <p:nvPr>
            <p:ph idx="1"/>
          </p:nvPr>
        </p:nvSpPr>
        <p:spPr/>
        <p:txBody>
          <a:bodyPr>
            <a:normAutofit/>
          </a:bodyPr>
          <a:lstStyle/>
          <a:p>
            <a:r>
              <a:rPr lang="tr-TR" sz="4400" dirty="0" smtClean="0"/>
              <a:t>Tarihi varlık, </a:t>
            </a:r>
            <a:r>
              <a:rPr lang="tr-TR" sz="4400" b="1" dirty="0" smtClean="0"/>
              <a:t>eski tarihlerden kalan varlıkların genel adıdır</a:t>
            </a:r>
            <a:r>
              <a:rPr lang="tr-TR" sz="4400" dirty="0" smtClean="0"/>
              <a:t>, karşımıza bazen bir ev olarak bazen de eşya olarak karşımıza çıkabilir.</a:t>
            </a:r>
            <a:endParaRPr lang="tr-TR" sz="4400" dirty="0"/>
          </a:p>
        </p:txBody>
      </p:sp>
    </p:spTree>
  </p:cSld>
  <p:clrMapOvr>
    <a:masterClrMapping/>
  </p:clrMapOvr>
  <p:transition>
    <p:strips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indir.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p:strips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images.jpg"/>
          <p:cNvPicPr>
            <a:picLocks noChangeAspect="1"/>
          </p:cNvPicPr>
          <p:nvPr/>
        </p:nvPicPr>
        <p:blipFill>
          <a:blip r:embed="rId2"/>
          <a:stretch>
            <a:fillRect/>
          </a:stretch>
        </p:blipFill>
        <p:spPr>
          <a:xfrm>
            <a:off x="-1" y="0"/>
            <a:ext cx="9157791" cy="6858000"/>
          </a:xfrm>
          <a:prstGeom prst="rect">
            <a:avLst/>
          </a:prstGeom>
        </p:spPr>
      </p:pic>
    </p:spTree>
  </p:cSld>
  <p:clrMapOvr>
    <a:masterClrMapping/>
  </p:clrMapOvr>
  <p:transition>
    <p:strips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9600" dirty="0" smtClean="0"/>
              <a:t>TARİHİ YERLER</a:t>
            </a:r>
            <a:endParaRPr lang="tr-TR" sz="9600" dirty="0"/>
          </a:p>
        </p:txBody>
      </p:sp>
      <p:pic>
        <p:nvPicPr>
          <p:cNvPr id="4" name="3 Resim" descr="images (1).jpg"/>
          <p:cNvPicPr>
            <a:picLocks noChangeAspect="1"/>
          </p:cNvPicPr>
          <p:nvPr/>
        </p:nvPicPr>
        <p:blipFill>
          <a:blip r:embed="rId2"/>
          <a:stretch>
            <a:fillRect/>
          </a:stretch>
        </p:blipFill>
        <p:spPr>
          <a:xfrm>
            <a:off x="357158" y="1643050"/>
            <a:ext cx="8143932" cy="4857784"/>
          </a:xfrm>
          <a:prstGeom prst="rect">
            <a:avLst/>
          </a:prstGeom>
        </p:spPr>
      </p:pic>
    </p:spTree>
  </p:cSld>
  <p:clrMapOvr>
    <a:masterClrMapping/>
  </p:clrMapOvr>
  <p:transition>
    <p:strips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66FF"/>
            </a:gs>
            <a:gs pos="25000">
              <a:srgbClr val="FF99FF"/>
            </a:gs>
            <a:gs pos="75000">
              <a:srgbClr val="FF66FF"/>
            </a:gs>
            <a:gs pos="100000">
              <a:srgbClr val="FFCCFF"/>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500034" y="2857496"/>
            <a:ext cx="8229600" cy="1143000"/>
          </a:xfrm>
        </p:spPr>
        <p:txBody>
          <a:bodyPr>
            <a:noAutofit/>
          </a:bodyPr>
          <a:lstStyle/>
          <a:p>
            <a:r>
              <a:rPr lang="tr-TR" sz="16000" dirty="0" smtClean="0">
                <a:latin typeface="Algerian" pitchFamily="82" charset="0"/>
              </a:rPr>
              <a:t>TARİHİ EVLER</a:t>
            </a:r>
            <a:endParaRPr lang="tr-TR" sz="16000" dirty="0">
              <a:latin typeface="Algerian" pitchFamily="82" charset="0"/>
            </a:endParaRPr>
          </a:p>
        </p:txBody>
      </p:sp>
    </p:spTree>
  </p:cSld>
  <p:clrMapOvr>
    <a:masterClrMapping/>
  </p:clrMapOvr>
  <p:transition>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03D4A8"/>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TARİHİ EVLER NEDİR?</a:t>
            </a:r>
            <a:endParaRPr lang="tr-TR" dirty="0"/>
          </a:p>
        </p:txBody>
      </p:sp>
      <p:sp>
        <p:nvSpPr>
          <p:cNvPr id="3" name="2 İçerik Yer Tutucusu"/>
          <p:cNvSpPr>
            <a:spLocks noGrp="1"/>
          </p:cNvSpPr>
          <p:nvPr>
            <p:ph idx="1"/>
          </p:nvPr>
        </p:nvSpPr>
        <p:spPr/>
        <p:txBody>
          <a:bodyPr>
            <a:normAutofit fontScale="92500" lnSpcReduction="10000"/>
          </a:bodyPr>
          <a:lstStyle/>
          <a:p>
            <a:pPr>
              <a:buNone/>
            </a:pPr>
            <a:r>
              <a:rPr lang="tr-TR" dirty="0" smtClean="0"/>
              <a:t>    Türk </a:t>
            </a:r>
            <a:r>
              <a:rPr lang="tr-TR" dirty="0" smtClean="0"/>
              <a:t>evleri 15. </a:t>
            </a:r>
            <a:r>
              <a:rPr lang="tr-TR" dirty="0" smtClean="0"/>
              <a:t>yüzyıldan </a:t>
            </a:r>
            <a:r>
              <a:rPr lang="tr-TR" dirty="0" smtClean="0"/>
              <a:t>itibaren Osmanlı İmparatorluğunun geniş sınırları içinde yayılmaya başlamıştır. </a:t>
            </a:r>
            <a:br>
              <a:rPr lang="tr-TR" dirty="0" smtClean="0"/>
            </a:br>
            <a:r>
              <a:rPr lang="tr-TR" dirty="0" smtClean="0"/>
              <a:t>Üç neslin bir arada yaşadığı eski Türk aile tipine, gelenek ve göreneklerine uygun olarak inşa edilen yalı, konak, köşk ve mütevazi evlerin bazı örnekleri günümüzde kadar gelebilmişlerdir.Türk evleri, bulundukları yerin özelliğine ve sosyal koşullarına göre değişiklik gösterdikleri halde ortak niteliklerini korumuşlardır.</a:t>
            </a:r>
            <a:endParaRPr lang="tr-TR" dirty="0"/>
          </a:p>
        </p:txBody>
      </p:sp>
    </p:spTree>
  </p:cSld>
  <p:clrMapOvr>
    <a:masterClrMapping/>
  </p:clrMapOvr>
  <p:transition>
    <p:strips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indir (1).jpg"/>
          <p:cNvPicPr>
            <a:picLocks noChangeAspect="1"/>
          </p:cNvPicPr>
          <p:nvPr/>
        </p:nvPicPr>
        <p:blipFill>
          <a:blip r:embed="rId2"/>
          <a:stretch>
            <a:fillRect/>
          </a:stretch>
        </p:blipFill>
        <p:spPr>
          <a:xfrm>
            <a:off x="0" y="0"/>
            <a:ext cx="9182077" cy="6858000"/>
          </a:xfrm>
          <a:prstGeom prst="rect">
            <a:avLst/>
          </a:prstGeom>
        </p:spPr>
      </p:pic>
    </p:spTree>
  </p:cSld>
  <p:clrMapOvr>
    <a:masterClrMapping/>
  </p:clrMapOvr>
  <p:transition>
    <p:strips dir="ru"/>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TotalTime>
  <Words>119</Words>
  <PresentationFormat>Ekran Gösterisi (4:3)</PresentationFormat>
  <Paragraphs>16</Paragraphs>
  <Slides>15</Slides>
  <Notes>1</Notes>
  <HiddenSlides>0</HiddenSlides>
  <MMClips>0</MMClips>
  <ScaleCrop>false</ScaleCrop>
  <HeadingPairs>
    <vt:vector size="4" baseType="variant">
      <vt:variant>
        <vt:lpstr>Tema</vt:lpstr>
      </vt:variant>
      <vt:variant>
        <vt:i4>1</vt:i4>
      </vt:variant>
      <vt:variant>
        <vt:lpstr>Slayt Başlıkları</vt:lpstr>
      </vt:variant>
      <vt:variant>
        <vt:i4>15</vt:i4>
      </vt:variant>
    </vt:vector>
  </HeadingPairs>
  <TitlesOfParts>
    <vt:vector size="16" baseType="lpstr">
      <vt:lpstr>Ofis Teması</vt:lpstr>
      <vt:lpstr>TARİHİ YERLER</vt:lpstr>
      <vt:lpstr>TARİH NEDİR?</vt:lpstr>
      <vt:lpstr>TARİHİ VARLIK NEDİR?</vt:lpstr>
      <vt:lpstr>Slayt 4</vt:lpstr>
      <vt:lpstr>Slayt 5</vt:lpstr>
      <vt:lpstr>TARİHİ YERLER</vt:lpstr>
      <vt:lpstr>TARİHİ EVLER</vt:lpstr>
      <vt:lpstr>TARİHİ EVLER NEDİR?</vt:lpstr>
      <vt:lpstr>Slayt 9</vt:lpstr>
      <vt:lpstr>Slayt 10</vt:lpstr>
      <vt:lpstr>TARİHİ PARALAR</vt:lpstr>
      <vt:lpstr>TARİHİ PARALAR</vt:lpstr>
      <vt:lpstr>Slayt 13</vt:lpstr>
      <vt:lpstr>Slayt 14</vt:lpstr>
      <vt:lpstr>Slayt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TARİHİ YERLER</dc:title>
  <cp:lastModifiedBy>VESTEL</cp:lastModifiedBy>
  <cp:revision>3</cp:revision>
  <dcterms:modified xsi:type="dcterms:W3CDTF">2017-03-03T02:44:59Z</dcterms:modified>
</cp:coreProperties>
</file>