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41" r:id="rId1"/>
  </p:sldMasterIdLst>
  <p:sldIdLst>
    <p:sldId id="256" r:id="rId2"/>
    <p:sldId id="257" r:id="rId3"/>
    <p:sldId id="262" r:id="rId4"/>
    <p:sldId id="261" r:id="rId5"/>
    <p:sldId id="263" r:id="rId6"/>
    <p:sldId id="264"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msung" initials="s" lastIdx="1" clrIdx="0">
    <p:extLst>
      <p:ext uri="{19B8F6BF-5375-455C-9EA6-DF929625EA0E}">
        <p15:presenceInfo xmlns:p15="http://schemas.microsoft.com/office/powerpoint/2012/main" userId="samsung"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B41EB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083E6E3-FA7D-4D7B-A595-EF9225AFEA82}" styleName="Açık Stil 1 - Vurgu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F2DE63D5-997A-4646-A377-4702673A728D}" styleName="Açık Stil 2 - Vurgu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8799B23B-EC83-4686-B30A-512413B5E67A}" styleName="Açık Stil 3 - Vurgu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tr-TR"/>
              <a:t>Asıl başlık stilini düzenlemek için tıklayın</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FC64C9F1-1A41-4218-93CB-9D21B6A8CEF2}" type="datetimeFigureOut">
              <a:rPr lang="tr-TR" smtClean="0"/>
              <a:t>28.03.2022</a:t>
            </a:fld>
            <a:endParaRPr lang="tr-TR"/>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tr-TR"/>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0E1DAD60-E5E9-4FD0-BA43-2FD973161DA5}" type="slidenum">
              <a:rPr lang="tr-TR" smtClean="0"/>
              <a:t>‹#›</a:t>
            </a:fld>
            <a:endParaRPr lang="tr-TR"/>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046230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Content Placeholder 2"/>
          <p:cNvSpPr>
            <a:spLocks noGrp="1"/>
          </p:cNvSpPr>
          <p:nvPr>
            <p:ph idx="1"/>
          </p:nvPr>
        </p:nvSpPr>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FC64C9F1-1A41-4218-93CB-9D21B6A8CEF2}" type="datetimeFigureOut">
              <a:rPr lang="tr-TR" smtClean="0"/>
              <a:t>28.03.2022</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E1DAD60-E5E9-4FD0-BA43-2FD973161DA5}" type="slidenum">
              <a:rPr lang="tr-TR" smtClean="0"/>
              <a:t>‹#›</a:t>
            </a:fld>
            <a:endParaRPr lang="tr-TR"/>
          </a:p>
        </p:txBody>
      </p:sp>
    </p:spTree>
    <p:extLst>
      <p:ext uri="{BB962C8B-B14F-4D97-AF65-F5344CB8AC3E}">
        <p14:creationId xmlns:p14="http://schemas.microsoft.com/office/powerpoint/2010/main" val="13608097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 Bilgisi">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tr-TR"/>
              <a:t>Asıl başlık stilini düzenlemek için tıklayın</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tıklayın</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FC64C9F1-1A41-4218-93CB-9D21B6A8CEF2}" type="datetimeFigureOut">
              <a:rPr lang="tr-TR" smtClean="0"/>
              <a:t>28.03.2022</a:t>
            </a:fld>
            <a:endParaRPr lang="tr-TR"/>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tr-TR"/>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0E1DAD60-E5E9-4FD0-BA43-2FD973161DA5}" type="slidenum">
              <a:rPr lang="tr-TR" smtClean="0"/>
              <a:t>‹#›</a:t>
            </a:fld>
            <a:endParaRPr lang="tr-TR"/>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extLst>
      <p:ext uri="{BB962C8B-B14F-4D97-AF65-F5344CB8AC3E}">
        <p14:creationId xmlns:p14="http://schemas.microsoft.com/office/powerpoint/2010/main" val="1606616082"/>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Date Placeholder 4"/>
          <p:cNvSpPr>
            <a:spLocks noGrp="1"/>
          </p:cNvSpPr>
          <p:nvPr>
            <p:ph type="dt" sz="half" idx="10"/>
          </p:nvPr>
        </p:nvSpPr>
        <p:spPr/>
        <p:txBody>
          <a:bodyPr/>
          <a:lstStyle/>
          <a:p>
            <a:fld id="{FC64C9F1-1A41-4218-93CB-9D21B6A8CEF2}" type="datetimeFigureOut">
              <a:rPr lang="tr-TR" smtClean="0"/>
              <a:t>28.03.2022</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E1DAD60-E5E9-4FD0-BA43-2FD973161DA5}" type="slidenum">
              <a:rPr lang="tr-TR" smtClean="0"/>
              <a:t>‹#›</a:t>
            </a:fld>
            <a:endParaRPr lang="tr-TR"/>
          </a:p>
        </p:txBody>
      </p:sp>
    </p:spTree>
    <p:extLst>
      <p:ext uri="{BB962C8B-B14F-4D97-AF65-F5344CB8AC3E}">
        <p14:creationId xmlns:p14="http://schemas.microsoft.com/office/powerpoint/2010/main" val="2305923188"/>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tr-TR"/>
              <a:t>Asıl başlık stilini düzenlemek için tıklayın</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4" name="Content Placeholder 3"/>
          <p:cNvSpPr>
            <a:spLocks noGrp="1"/>
          </p:cNvSpPr>
          <p:nvPr>
            <p:ph sz="half" idx="2"/>
          </p:nvPr>
        </p:nvSpPr>
        <p:spPr>
          <a:xfrm>
            <a:off x="1257300" y="2909102"/>
            <a:ext cx="4800600" cy="299639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6" name="Content Placeholder 5"/>
          <p:cNvSpPr>
            <a:spLocks noGrp="1"/>
          </p:cNvSpPr>
          <p:nvPr>
            <p:ph sz="quarter" idx="4"/>
          </p:nvPr>
        </p:nvSpPr>
        <p:spPr>
          <a:xfrm>
            <a:off x="6633864" y="2909102"/>
            <a:ext cx="4800600" cy="299639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7" name="Date Placeholder 6"/>
          <p:cNvSpPr>
            <a:spLocks noGrp="1"/>
          </p:cNvSpPr>
          <p:nvPr>
            <p:ph type="dt" sz="half" idx="10"/>
          </p:nvPr>
        </p:nvSpPr>
        <p:spPr/>
        <p:txBody>
          <a:bodyPr/>
          <a:lstStyle/>
          <a:p>
            <a:fld id="{FC64C9F1-1A41-4218-93CB-9D21B6A8CEF2}" type="datetimeFigureOut">
              <a:rPr lang="tr-TR" smtClean="0"/>
              <a:t>28.03.2022</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0E1DAD60-E5E9-4FD0-BA43-2FD973161DA5}" type="slidenum">
              <a:rPr lang="tr-TR" smtClean="0"/>
              <a:t>‹#›</a:t>
            </a:fld>
            <a:endParaRPr lang="tr-TR"/>
          </a:p>
        </p:txBody>
      </p:sp>
    </p:spTree>
    <p:extLst>
      <p:ext uri="{BB962C8B-B14F-4D97-AF65-F5344CB8AC3E}">
        <p14:creationId xmlns:p14="http://schemas.microsoft.com/office/powerpoint/2010/main" val="96281558"/>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Date Placeholder 2"/>
          <p:cNvSpPr>
            <a:spLocks noGrp="1"/>
          </p:cNvSpPr>
          <p:nvPr>
            <p:ph type="dt" sz="half" idx="10"/>
          </p:nvPr>
        </p:nvSpPr>
        <p:spPr/>
        <p:txBody>
          <a:bodyPr/>
          <a:lstStyle/>
          <a:p>
            <a:fld id="{FC64C9F1-1A41-4218-93CB-9D21B6A8CEF2}" type="datetimeFigureOut">
              <a:rPr lang="tr-TR" smtClean="0"/>
              <a:t>28.03.2022</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0E1DAD60-E5E9-4FD0-BA43-2FD973161DA5}" type="slidenum">
              <a:rPr lang="tr-TR" smtClean="0"/>
              <a:t>‹#›</a:t>
            </a:fld>
            <a:endParaRPr lang="tr-TR"/>
          </a:p>
        </p:txBody>
      </p:sp>
    </p:spTree>
    <p:extLst>
      <p:ext uri="{BB962C8B-B14F-4D97-AF65-F5344CB8AC3E}">
        <p14:creationId xmlns:p14="http://schemas.microsoft.com/office/powerpoint/2010/main" val="9604947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64C9F1-1A41-4218-93CB-9D21B6A8CEF2}" type="datetimeFigureOut">
              <a:rPr lang="tr-TR" smtClean="0"/>
              <a:t>28.03.2022</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0E1DAD60-E5E9-4FD0-BA43-2FD973161DA5}" type="slidenum">
              <a:rPr lang="tr-TR" smtClean="0"/>
              <a:t>‹#›</a:t>
            </a:fld>
            <a:endParaRPr lang="tr-TR"/>
          </a:p>
        </p:txBody>
      </p:sp>
    </p:spTree>
    <p:extLst>
      <p:ext uri="{BB962C8B-B14F-4D97-AF65-F5344CB8AC3E}">
        <p14:creationId xmlns:p14="http://schemas.microsoft.com/office/powerpoint/2010/main" val="24734958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tr-TR"/>
              <a:t>Asıl başlık stilini düzenlemek için tıklayın</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Date Placeholder 4"/>
          <p:cNvSpPr>
            <a:spLocks noGrp="1"/>
          </p:cNvSpPr>
          <p:nvPr>
            <p:ph type="dt" sz="half" idx="10"/>
          </p:nvPr>
        </p:nvSpPr>
        <p:spPr>
          <a:xfrm>
            <a:off x="765051" y="6375679"/>
            <a:ext cx="1233355" cy="348462"/>
          </a:xfrm>
        </p:spPr>
        <p:txBody>
          <a:bodyPr/>
          <a:lstStyle/>
          <a:p>
            <a:fld id="{FC64C9F1-1A41-4218-93CB-9D21B6A8CEF2}" type="datetimeFigureOut">
              <a:rPr lang="tr-TR" smtClean="0"/>
              <a:t>28.03.2022</a:t>
            </a:fld>
            <a:endParaRPr lang="tr-TR"/>
          </a:p>
        </p:txBody>
      </p:sp>
      <p:sp>
        <p:nvSpPr>
          <p:cNvPr id="6" name="Footer Placeholder 5"/>
          <p:cNvSpPr>
            <a:spLocks noGrp="1"/>
          </p:cNvSpPr>
          <p:nvPr>
            <p:ph type="ftr" sz="quarter" idx="11"/>
          </p:nvPr>
        </p:nvSpPr>
        <p:spPr>
          <a:xfrm>
            <a:off x="2103620" y="6375679"/>
            <a:ext cx="3482179" cy="345796"/>
          </a:xfrm>
        </p:spPr>
        <p:txBody>
          <a:bodyPr/>
          <a:lstStyle/>
          <a:p>
            <a:endParaRPr lang="tr-TR"/>
          </a:p>
        </p:txBody>
      </p:sp>
      <p:sp>
        <p:nvSpPr>
          <p:cNvPr id="7" name="Slide Number Placeholder 6"/>
          <p:cNvSpPr>
            <a:spLocks noGrp="1"/>
          </p:cNvSpPr>
          <p:nvPr>
            <p:ph type="sldNum" sz="quarter" idx="12"/>
          </p:nvPr>
        </p:nvSpPr>
        <p:spPr>
          <a:xfrm>
            <a:off x="5691014" y="6375679"/>
            <a:ext cx="1232456" cy="345796"/>
          </a:xfrm>
        </p:spPr>
        <p:txBody>
          <a:bodyPr/>
          <a:lstStyle/>
          <a:p>
            <a:fld id="{0E1DAD60-E5E9-4FD0-BA43-2FD973161DA5}" type="slidenum">
              <a:rPr lang="tr-TR" smtClean="0"/>
              <a:t>‹#›</a:t>
            </a:fld>
            <a:endParaRPr lang="tr-TR"/>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680512016"/>
      </p:ext>
    </p:extLst>
  </p:cSld>
  <p:clrMapOvr>
    <a:masterClrMapping/>
  </p:clrMapOvr>
  <p:extLst>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a:t>Resim eklemek için simgeye tıklayın</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tr-TR"/>
              <a:t>Asıl başlık stilini düzenlemek için tıklayın</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Date Placeholder 4"/>
          <p:cNvSpPr>
            <a:spLocks noGrp="1"/>
          </p:cNvSpPr>
          <p:nvPr>
            <p:ph type="dt" sz="half" idx="10"/>
          </p:nvPr>
        </p:nvSpPr>
        <p:spPr>
          <a:xfrm>
            <a:off x="765950" y="6375679"/>
            <a:ext cx="1232456" cy="348462"/>
          </a:xfrm>
        </p:spPr>
        <p:txBody>
          <a:bodyPr/>
          <a:lstStyle/>
          <a:p>
            <a:fld id="{FC64C9F1-1A41-4218-93CB-9D21B6A8CEF2}" type="datetimeFigureOut">
              <a:rPr lang="tr-TR" smtClean="0"/>
              <a:t>28.03.2022</a:t>
            </a:fld>
            <a:endParaRPr lang="tr-TR"/>
          </a:p>
        </p:txBody>
      </p:sp>
      <p:sp>
        <p:nvSpPr>
          <p:cNvPr id="6" name="Footer Placeholder 5"/>
          <p:cNvSpPr>
            <a:spLocks noGrp="1"/>
          </p:cNvSpPr>
          <p:nvPr>
            <p:ph type="ftr" sz="quarter" idx="11"/>
          </p:nvPr>
        </p:nvSpPr>
        <p:spPr>
          <a:xfrm>
            <a:off x="2103621" y="6375679"/>
            <a:ext cx="3482178" cy="345796"/>
          </a:xfrm>
        </p:spPr>
        <p:txBody>
          <a:bodyPr/>
          <a:lstStyle/>
          <a:p>
            <a:endParaRPr lang="tr-TR"/>
          </a:p>
        </p:txBody>
      </p:sp>
      <p:sp>
        <p:nvSpPr>
          <p:cNvPr id="7" name="Slide Number Placeholder 6"/>
          <p:cNvSpPr>
            <a:spLocks noGrp="1"/>
          </p:cNvSpPr>
          <p:nvPr>
            <p:ph type="sldNum" sz="quarter" idx="12"/>
          </p:nvPr>
        </p:nvSpPr>
        <p:spPr>
          <a:xfrm>
            <a:off x="5687568" y="6375679"/>
            <a:ext cx="1234440" cy="345796"/>
          </a:xfrm>
        </p:spPr>
        <p:txBody>
          <a:bodyPr/>
          <a:lstStyle/>
          <a:p>
            <a:fld id="{0E1DAD60-E5E9-4FD0-BA43-2FD973161DA5}" type="slidenum">
              <a:rPr lang="tr-TR" smtClean="0"/>
              <a:t>‹#›</a:t>
            </a:fld>
            <a:endParaRPr lang="tr-TR"/>
          </a:p>
        </p:txBody>
      </p:sp>
    </p:spTree>
    <p:extLst>
      <p:ext uri="{BB962C8B-B14F-4D97-AF65-F5344CB8AC3E}">
        <p14:creationId xmlns:p14="http://schemas.microsoft.com/office/powerpoint/2010/main" val="19095344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Vertical Text Placeholder 2"/>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FC64C9F1-1A41-4218-93CB-9D21B6A8CEF2}" type="datetimeFigureOut">
              <a:rPr lang="tr-TR" smtClean="0"/>
              <a:t>28.03.2022</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E1DAD60-E5E9-4FD0-BA43-2FD973161DA5}" type="slidenum">
              <a:rPr lang="tr-TR" smtClean="0"/>
              <a:t>‹#›</a:t>
            </a:fld>
            <a:endParaRPr lang="tr-TR"/>
          </a:p>
        </p:txBody>
      </p:sp>
    </p:spTree>
    <p:extLst>
      <p:ext uri="{BB962C8B-B14F-4D97-AF65-F5344CB8AC3E}">
        <p14:creationId xmlns:p14="http://schemas.microsoft.com/office/powerpoint/2010/main" val="38620537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tr-TR"/>
              <a:t>Asıl başlık stilini düzenlemek için tıklayın</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FC64C9F1-1A41-4218-93CB-9D21B6A8CEF2}" type="datetimeFigureOut">
              <a:rPr lang="tr-TR" smtClean="0"/>
              <a:t>28.03.2022</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E1DAD60-E5E9-4FD0-BA43-2FD973161DA5}" type="slidenum">
              <a:rPr lang="tr-TR" smtClean="0"/>
              <a:t>‹#›</a:t>
            </a:fld>
            <a:endParaRPr lang="tr-TR"/>
          </a:p>
        </p:txBody>
      </p:sp>
    </p:spTree>
    <p:extLst>
      <p:ext uri="{BB962C8B-B14F-4D97-AF65-F5344CB8AC3E}">
        <p14:creationId xmlns:p14="http://schemas.microsoft.com/office/powerpoint/2010/main" val="35621628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tr-TR"/>
              <a:t>Asıl başlık stilini düzenlemek için tıklayın</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FC64C9F1-1A41-4218-93CB-9D21B6A8CEF2}" type="datetimeFigureOut">
              <a:rPr lang="tr-TR" smtClean="0"/>
              <a:t>28.03.2022</a:t>
            </a:fld>
            <a:endParaRPr lang="tr-TR"/>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tr-TR"/>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0E1DAD60-E5E9-4FD0-BA43-2FD973161DA5}" type="slidenum">
              <a:rPr lang="tr-TR" smtClean="0"/>
              <a:t>‹#›</a:t>
            </a:fld>
            <a:endParaRPr lang="tr-TR"/>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002663822"/>
      </p:ext>
    </p:extLst>
  </p:cSld>
  <p:clrMap bg1="lt1" tx1="dk1" bg2="lt2" tx2="dk2" accent1="accent1" accent2="accent2" accent3="accent3" accent4="accent4" accent5="accent5" accent6="accent6" hlink="hlink" folHlink="folHlink"/>
  <p:sldLayoutIdLst>
    <p:sldLayoutId id="2147484042" r:id="rId1"/>
    <p:sldLayoutId id="2147484043" r:id="rId2"/>
    <p:sldLayoutId id="2147484044" r:id="rId3"/>
    <p:sldLayoutId id="2147484045" r:id="rId4"/>
    <p:sldLayoutId id="2147484046" r:id="rId5"/>
    <p:sldLayoutId id="2147484047" r:id="rId6"/>
    <p:sldLayoutId id="2147484048" r:id="rId7"/>
    <p:sldLayoutId id="2147484049" r:id="rId8"/>
    <p:sldLayoutId id="2147484050" r:id="rId9"/>
    <p:sldLayoutId id="2147484051" r:id="rId10"/>
    <p:sldLayoutId id="2147484052"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873321D-438D-411D-B442-018AE87415D1}"/>
              </a:ext>
            </a:extLst>
          </p:cNvPr>
          <p:cNvSpPr>
            <a:spLocks noGrp="1"/>
          </p:cNvSpPr>
          <p:nvPr>
            <p:ph type="ctrTitle"/>
          </p:nvPr>
        </p:nvSpPr>
        <p:spPr>
          <a:xfrm>
            <a:off x="4174433" y="2040834"/>
            <a:ext cx="4068419" cy="2390361"/>
          </a:xfrm>
        </p:spPr>
        <p:txBody>
          <a:bodyPr>
            <a:noAutofit/>
          </a:bodyPr>
          <a:lstStyle/>
          <a:p>
            <a:r>
              <a:rPr lang="tr-TR" sz="4800" dirty="0"/>
              <a:t>MESLEK edindiren kurumlar</a:t>
            </a:r>
          </a:p>
        </p:txBody>
      </p:sp>
    </p:spTree>
    <p:extLst>
      <p:ext uri="{BB962C8B-B14F-4D97-AF65-F5344CB8AC3E}">
        <p14:creationId xmlns:p14="http://schemas.microsoft.com/office/powerpoint/2010/main" val="3477161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2"/>
                                        </p:tgtEl>
                                        <p:attrNameLst>
                                          <p:attrName>ppt_x</p:attrName>
                                          <p:attrName>ppt_y</p:attrName>
                                        </p:attrNameLst>
                                      </p:cBhvr>
                                    </p:animMotion>
                                    <p:animRot by="1500000">
                                      <p:cBhvr>
                                        <p:cTn id="7" dur="125" fill="hold">
                                          <p:stCondLst>
                                            <p:cond delay="0"/>
                                          </p:stCondLst>
                                        </p:cTn>
                                        <p:tgtEl>
                                          <p:spTgt spid="2"/>
                                        </p:tgtEl>
                                        <p:attrNameLst>
                                          <p:attrName>r</p:attrName>
                                        </p:attrNameLst>
                                      </p:cBhvr>
                                    </p:animRot>
                                    <p:animRot by="-1500000">
                                      <p:cBhvr>
                                        <p:cTn id="8" dur="125" fill="hold">
                                          <p:stCondLst>
                                            <p:cond delay="125"/>
                                          </p:stCondLst>
                                        </p:cTn>
                                        <p:tgtEl>
                                          <p:spTgt spid="2"/>
                                        </p:tgtEl>
                                        <p:attrNameLst>
                                          <p:attrName>r</p:attrName>
                                        </p:attrNameLst>
                                      </p:cBhvr>
                                    </p:animRot>
                                    <p:animRot by="-1500000">
                                      <p:cBhvr>
                                        <p:cTn id="9" dur="125" fill="hold">
                                          <p:stCondLst>
                                            <p:cond delay="250"/>
                                          </p:stCondLst>
                                        </p:cTn>
                                        <p:tgtEl>
                                          <p:spTgt spid="2"/>
                                        </p:tgtEl>
                                        <p:attrNameLst>
                                          <p:attrName>r</p:attrName>
                                        </p:attrNameLst>
                                      </p:cBhvr>
                                    </p:animRot>
                                    <p:animRot by="1500000">
                                      <p:cBhvr>
                                        <p:cTn id="10" dur="125" fill="hold">
                                          <p:stCondLst>
                                            <p:cond delay="375"/>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8A1228EF-F568-4012-BBD4-505FB56A7CDF}"/>
              </a:ext>
            </a:extLst>
          </p:cNvPr>
          <p:cNvSpPr>
            <a:spLocks noGrp="1"/>
          </p:cNvSpPr>
          <p:nvPr>
            <p:ph sz="half" idx="2"/>
          </p:nvPr>
        </p:nvSpPr>
        <p:spPr>
          <a:xfrm>
            <a:off x="2276889" y="1325217"/>
            <a:ext cx="4342893" cy="4443421"/>
          </a:xfrm>
        </p:spPr>
        <p:txBody>
          <a:bodyPr>
            <a:normAutofit fontScale="92500"/>
          </a:bodyPr>
          <a:lstStyle/>
          <a:p>
            <a:pPr>
              <a:buFont typeface="Wingdings" panose="05000000000000000000" pitchFamily="2" charset="2"/>
              <a:buChar char="Ø"/>
            </a:pPr>
            <a:r>
              <a:rPr lang="tr-TR" dirty="0"/>
              <a:t>Bir Milletin her alanda gelişmesi için işini iyi yapan insanlara ihtiyaç vardır. Bu ihtiyaç ise ancak iyi eğitim ve öğretimle karşılanır.</a:t>
            </a:r>
          </a:p>
          <a:p>
            <a:pPr>
              <a:buFont typeface="Wingdings" panose="05000000000000000000" pitchFamily="2" charset="2"/>
              <a:buChar char="Ø"/>
            </a:pPr>
            <a:r>
              <a:rPr lang="tr-TR" dirty="0"/>
              <a:t>Bunun farkında olan  Türk-İslam devletlerinde açılan eğitim-öğretim kurumlarıyla ve usta-çırak  ilişkisi ile insanlar meslek sahibi </a:t>
            </a:r>
            <a:r>
              <a:rPr lang="tr-TR" dirty="0" err="1"/>
              <a:t>yapılmıştır.Meslek</a:t>
            </a:r>
            <a:r>
              <a:rPr lang="tr-TR" dirty="0"/>
              <a:t> sahibi olmaları yanında kişilerin ahlaki açıdan gelişmesine de önem verilmiştir. Türkiye </a:t>
            </a:r>
            <a:r>
              <a:rPr lang="tr-TR" dirty="0" err="1"/>
              <a:t>Selçukluluları</a:t>
            </a:r>
            <a:r>
              <a:rPr lang="tr-TR" dirty="0"/>
              <a:t> ve </a:t>
            </a:r>
            <a:r>
              <a:rPr lang="tr-TR" dirty="0" err="1"/>
              <a:t>Osmanlılıların</a:t>
            </a:r>
            <a:r>
              <a:rPr lang="tr-TR" dirty="0"/>
              <a:t> kuruluş döneminde faaliyet gösteren Ahi Teşkilatıdır.</a:t>
            </a:r>
          </a:p>
        </p:txBody>
      </p:sp>
      <p:pic>
        <p:nvPicPr>
          <p:cNvPr id="11" name="İçerik Yer Tutucusu 10">
            <a:extLst>
              <a:ext uri="{FF2B5EF4-FFF2-40B4-BE49-F238E27FC236}">
                <a16:creationId xmlns:a16="http://schemas.microsoft.com/office/drawing/2014/main" id="{39B86FC9-A805-468A-B9E5-71E2BC75EA18}"/>
              </a:ext>
            </a:extLst>
          </p:cNvPr>
          <p:cNvPicPr>
            <a:picLocks noGrp="1" noChangeAspect="1"/>
          </p:cNvPicPr>
          <p:nvPr>
            <p:ph sz="quarter" idx="4"/>
          </p:nvPr>
        </p:nvPicPr>
        <p:blipFill>
          <a:blip r:embed="rId2">
            <a:extLst>
              <a:ext uri="{28A0092B-C50C-407E-A947-70E740481C1C}">
                <a14:useLocalDpi xmlns:a14="http://schemas.microsoft.com/office/drawing/2010/main" val="0"/>
              </a:ext>
            </a:extLst>
          </a:blip>
          <a:stretch>
            <a:fillRect/>
          </a:stretch>
        </p:blipFill>
        <p:spPr>
          <a:xfrm>
            <a:off x="7892084" y="1883465"/>
            <a:ext cx="3279500" cy="3091070"/>
          </a:xfrm>
        </p:spPr>
      </p:pic>
    </p:spTree>
    <p:extLst>
      <p:ext uri="{BB962C8B-B14F-4D97-AF65-F5344CB8AC3E}">
        <p14:creationId xmlns:p14="http://schemas.microsoft.com/office/powerpoint/2010/main" val="1976105147"/>
      </p:ext>
    </p:extLst>
  </p:cSld>
  <p:clrMapOvr>
    <a:masterClrMapping/>
  </p:clrMapOvr>
  <mc:AlternateContent xmlns:mc="http://schemas.openxmlformats.org/markup-compatibility/2006" xmlns:p14="http://schemas.microsoft.com/office/powerpoint/2010/main">
    <mc:Choice Requires="p14">
      <p:transition spd="slow" p14:dur="2000" advTm="186906"/>
    </mc:Choice>
    <mc:Fallback xmlns="">
      <p:transition spd="slow" advTm="18690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0" end="0"/>
                                            </p:txEl>
                                          </p:spTgt>
                                        </p:tgtEl>
                                        <p:attrNameLst>
                                          <p:attrName>ppt_x</p:attrName>
                                          <p:attrName>ppt_y</p:attrName>
                                        </p:attrNameLst>
                                      </p:cBhvr>
                                    </p:animMotion>
                                    <p:animRot by="1500000">
                                      <p:cBhvr>
                                        <p:cTn id="7" dur="125" fill="hold">
                                          <p:stCondLst>
                                            <p:cond delay="0"/>
                                          </p:stCondLst>
                                        </p:cTn>
                                        <p:tgtEl>
                                          <p:spTgt spid="3">
                                            <p:txEl>
                                              <p:pRg st="0" end="0"/>
                                            </p:txEl>
                                          </p:spTgt>
                                        </p:tgtEl>
                                        <p:attrNameLst>
                                          <p:attrName>r</p:attrName>
                                        </p:attrNameLst>
                                      </p:cBhvr>
                                    </p:animRot>
                                    <p:animRot by="-1500000">
                                      <p:cBhvr>
                                        <p:cTn id="8" dur="125" fill="hold">
                                          <p:stCondLst>
                                            <p:cond delay="125"/>
                                          </p:stCondLst>
                                        </p:cTn>
                                        <p:tgtEl>
                                          <p:spTgt spid="3">
                                            <p:txEl>
                                              <p:pRg st="0" end="0"/>
                                            </p:txEl>
                                          </p:spTgt>
                                        </p:tgtEl>
                                        <p:attrNameLst>
                                          <p:attrName>r</p:attrName>
                                        </p:attrNameLst>
                                      </p:cBhvr>
                                    </p:animRot>
                                    <p:animRot by="-1500000">
                                      <p:cBhvr>
                                        <p:cTn id="9" dur="125" fill="hold">
                                          <p:stCondLst>
                                            <p:cond delay="250"/>
                                          </p:stCondLst>
                                        </p:cTn>
                                        <p:tgtEl>
                                          <p:spTgt spid="3">
                                            <p:txEl>
                                              <p:pRg st="0" end="0"/>
                                            </p:txEl>
                                          </p:spTgt>
                                        </p:tgtEl>
                                        <p:attrNameLst>
                                          <p:attrName>r</p:attrName>
                                        </p:attrNameLst>
                                      </p:cBhvr>
                                    </p:animRot>
                                    <p:animRot by="1500000">
                                      <p:cBhvr>
                                        <p:cTn id="10" dur="125" fill="hold">
                                          <p:stCondLst>
                                            <p:cond delay="375"/>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4" presetClass="emph" presetSubtype="0" fill="hold" grpId="0" nodeType="clickEffect">
                                  <p:stCondLst>
                                    <p:cond delay="0"/>
                                  </p:stCondLst>
                                  <p:iterate type="lt">
                                    <p:tmPct val="10000"/>
                                  </p:iterate>
                                  <p:childTnLst>
                                    <p:animMotion origin="layout" path="M 0.0 0.0 L 0.0 -0.07213" pathEditMode="relative" ptsTypes="">
                                      <p:cBhvr>
                                        <p:cTn id="14" dur="250" accel="50000" decel="50000" autoRev="1" fill="hold">
                                          <p:stCondLst>
                                            <p:cond delay="0"/>
                                          </p:stCondLst>
                                        </p:cTn>
                                        <p:tgtEl>
                                          <p:spTgt spid="3">
                                            <p:txEl>
                                              <p:pRg st="1" end="1"/>
                                            </p:txEl>
                                          </p:spTgt>
                                        </p:tgtEl>
                                        <p:attrNameLst>
                                          <p:attrName>ppt_x</p:attrName>
                                          <p:attrName>ppt_y</p:attrName>
                                        </p:attrNameLst>
                                      </p:cBhvr>
                                    </p:animMotion>
                                    <p:animRot by="1500000">
                                      <p:cBhvr>
                                        <p:cTn id="15" dur="125" fill="hold">
                                          <p:stCondLst>
                                            <p:cond delay="0"/>
                                          </p:stCondLst>
                                        </p:cTn>
                                        <p:tgtEl>
                                          <p:spTgt spid="3">
                                            <p:txEl>
                                              <p:pRg st="1" end="1"/>
                                            </p:txEl>
                                          </p:spTgt>
                                        </p:tgtEl>
                                        <p:attrNameLst>
                                          <p:attrName>r</p:attrName>
                                        </p:attrNameLst>
                                      </p:cBhvr>
                                    </p:animRot>
                                    <p:animRot by="-1500000">
                                      <p:cBhvr>
                                        <p:cTn id="16" dur="125" fill="hold">
                                          <p:stCondLst>
                                            <p:cond delay="125"/>
                                          </p:stCondLst>
                                        </p:cTn>
                                        <p:tgtEl>
                                          <p:spTgt spid="3">
                                            <p:txEl>
                                              <p:pRg st="1" end="1"/>
                                            </p:txEl>
                                          </p:spTgt>
                                        </p:tgtEl>
                                        <p:attrNameLst>
                                          <p:attrName>r</p:attrName>
                                        </p:attrNameLst>
                                      </p:cBhvr>
                                    </p:animRot>
                                    <p:animRot by="-1500000">
                                      <p:cBhvr>
                                        <p:cTn id="17" dur="125" fill="hold">
                                          <p:stCondLst>
                                            <p:cond delay="250"/>
                                          </p:stCondLst>
                                        </p:cTn>
                                        <p:tgtEl>
                                          <p:spTgt spid="3">
                                            <p:txEl>
                                              <p:pRg st="1" end="1"/>
                                            </p:txEl>
                                          </p:spTgt>
                                        </p:tgtEl>
                                        <p:attrNameLst>
                                          <p:attrName>r</p:attrName>
                                        </p:attrNameLst>
                                      </p:cBhvr>
                                    </p:animRot>
                                    <p:animRot by="1500000">
                                      <p:cBhvr>
                                        <p:cTn id="18" dur="125" fill="hold">
                                          <p:stCondLst>
                                            <p:cond delay="375"/>
                                          </p:stCondLst>
                                        </p:cTn>
                                        <p:tgtEl>
                                          <p:spTgt spid="3">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heel(1)">
                                      <p:cBhvr>
                                        <p:cTn id="2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Dikdörtgen 11">
            <a:extLst>
              <a:ext uri="{FF2B5EF4-FFF2-40B4-BE49-F238E27FC236}">
                <a16:creationId xmlns:a16="http://schemas.microsoft.com/office/drawing/2014/main" id="{1FF5C177-ADE8-4A07-8360-23051D5D1793}"/>
              </a:ext>
            </a:extLst>
          </p:cNvPr>
          <p:cNvSpPr/>
          <p:nvPr/>
        </p:nvSpPr>
        <p:spPr>
          <a:xfrm>
            <a:off x="1364976" y="2809461"/>
            <a:ext cx="2464902" cy="3445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ln w="0"/>
                <a:solidFill>
                  <a:schemeClr val="tx1"/>
                </a:solidFill>
                <a:effectLst>
                  <a:outerShdw blurRad="38100" dist="19050" dir="2700000" algn="tl" rotWithShape="0">
                    <a:schemeClr val="dk1">
                      <a:alpha val="40000"/>
                    </a:schemeClr>
                  </a:outerShdw>
                </a:effectLst>
              </a:rPr>
              <a:t>AHİ TEŞKİLATI</a:t>
            </a:r>
            <a:endParaRPr lang="tr-TR" b="1" dirty="0">
              <a:ln w="22225">
                <a:solidFill>
                  <a:schemeClr val="accent2"/>
                </a:solidFill>
                <a:prstDash val="solid"/>
              </a:ln>
              <a:solidFill>
                <a:schemeClr val="accent2">
                  <a:lumMod val="40000"/>
                  <a:lumOff val="60000"/>
                </a:schemeClr>
              </a:solidFill>
            </a:endParaRPr>
          </a:p>
        </p:txBody>
      </p:sp>
      <p:pic>
        <p:nvPicPr>
          <p:cNvPr id="17" name="Resim 16">
            <a:extLst>
              <a:ext uri="{FF2B5EF4-FFF2-40B4-BE49-F238E27FC236}">
                <a16:creationId xmlns:a16="http://schemas.microsoft.com/office/drawing/2014/main" id="{FC9FF94E-2855-40AF-ADE8-8EC4CA97E0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68701" y="294860"/>
            <a:ext cx="2457451" cy="2239617"/>
          </a:xfrm>
          <a:prstGeom prst="rect">
            <a:avLst/>
          </a:prstGeom>
        </p:spPr>
      </p:pic>
      <p:pic>
        <p:nvPicPr>
          <p:cNvPr id="19" name="Resim 18">
            <a:extLst>
              <a:ext uri="{FF2B5EF4-FFF2-40B4-BE49-F238E27FC236}">
                <a16:creationId xmlns:a16="http://schemas.microsoft.com/office/drawing/2014/main" id="{4119F892-4AE1-43CC-9AAC-711AE8CEB4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59823" y="1861930"/>
            <a:ext cx="2457450" cy="2239617"/>
          </a:xfrm>
          <a:prstGeom prst="rect">
            <a:avLst/>
          </a:prstGeom>
        </p:spPr>
      </p:pic>
      <p:sp>
        <p:nvSpPr>
          <p:cNvPr id="20" name="Dikdörtgen 19">
            <a:extLst>
              <a:ext uri="{FF2B5EF4-FFF2-40B4-BE49-F238E27FC236}">
                <a16:creationId xmlns:a16="http://schemas.microsoft.com/office/drawing/2014/main" id="{A955C79C-E9F9-4F86-8995-04B865ED9666}"/>
              </a:ext>
            </a:extLst>
          </p:cNvPr>
          <p:cNvSpPr/>
          <p:nvPr/>
        </p:nvSpPr>
        <p:spPr>
          <a:xfrm>
            <a:off x="4863549" y="4399722"/>
            <a:ext cx="2464902" cy="3445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ln w="0"/>
                <a:solidFill>
                  <a:schemeClr val="tx1"/>
                </a:solidFill>
                <a:effectLst>
                  <a:outerShdw blurRad="38100" dist="19050" dir="2700000" algn="tl" rotWithShape="0">
                    <a:schemeClr val="dk1">
                      <a:alpha val="40000"/>
                    </a:schemeClr>
                  </a:outerShdw>
                </a:effectLst>
              </a:rPr>
              <a:t>LONCA TEŞKİLATI</a:t>
            </a:r>
            <a:endParaRPr lang="tr-TR" dirty="0"/>
          </a:p>
        </p:txBody>
      </p:sp>
      <p:pic>
        <p:nvPicPr>
          <p:cNvPr id="22" name="Resim 21">
            <a:extLst>
              <a:ext uri="{FF2B5EF4-FFF2-40B4-BE49-F238E27FC236}">
                <a16:creationId xmlns:a16="http://schemas.microsoft.com/office/drawing/2014/main" id="{35ECBD70-13A5-4789-9BFD-61FAB6EBE9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23658" y="3429000"/>
            <a:ext cx="2457450" cy="2239617"/>
          </a:xfrm>
          <a:prstGeom prst="rect">
            <a:avLst/>
          </a:prstGeom>
        </p:spPr>
      </p:pic>
      <p:sp>
        <p:nvSpPr>
          <p:cNvPr id="23" name="Dikdörtgen 22">
            <a:extLst>
              <a:ext uri="{FF2B5EF4-FFF2-40B4-BE49-F238E27FC236}">
                <a16:creationId xmlns:a16="http://schemas.microsoft.com/office/drawing/2014/main" id="{13DEE86D-BF74-49C9-A25C-6DC921085CE1}"/>
              </a:ext>
            </a:extLst>
          </p:cNvPr>
          <p:cNvSpPr/>
          <p:nvPr/>
        </p:nvSpPr>
        <p:spPr>
          <a:xfrm>
            <a:off x="8708754" y="5857462"/>
            <a:ext cx="2464902" cy="5565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ln w="0"/>
                <a:solidFill>
                  <a:schemeClr val="tx1"/>
                </a:solidFill>
                <a:effectLst>
                  <a:outerShdw blurRad="38100" dist="19050" dir="2700000" algn="tl" rotWithShape="0">
                    <a:schemeClr val="dk1">
                      <a:alpha val="40000"/>
                    </a:schemeClr>
                  </a:outerShdw>
                </a:effectLst>
              </a:rPr>
              <a:t>GÜNÜMÜZDEKİ MESLEK TEŞKİLATLARI</a:t>
            </a:r>
          </a:p>
        </p:txBody>
      </p:sp>
    </p:spTree>
    <p:extLst>
      <p:ext uri="{BB962C8B-B14F-4D97-AF65-F5344CB8AC3E}">
        <p14:creationId xmlns:p14="http://schemas.microsoft.com/office/powerpoint/2010/main" val="1789608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heel(1)">
                                      <p:cBhvr>
                                        <p:cTn id="7" dur="20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80">
                                          <p:stCondLst>
                                            <p:cond delay="0"/>
                                          </p:stCondLst>
                                        </p:cTn>
                                        <p:tgtEl>
                                          <p:spTgt spid="12"/>
                                        </p:tgtEl>
                                      </p:cBhvr>
                                    </p:animEffect>
                                    <p:anim calcmode="lin" valueType="num">
                                      <p:cBhvr>
                                        <p:cTn id="13"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18" dur="26">
                                          <p:stCondLst>
                                            <p:cond delay="650"/>
                                          </p:stCondLst>
                                        </p:cTn>
                                        <p:tgtEl>
                                          <p:spTgt spid="12"/>
                                        </p:tgtEl>
                                      </p:cBhvr>
                                      <p:to x="100000" y="60000"/>
                                    </p:animScale>
                                    <p:animScale>
                                      <p:cBhvr>
                                        <p:cTn id="19" dur="166" decel="50000">
                                          <p:stCondLst>
                                            <p:cond delay="676"/>
                                          </p:stCondLst>
                                        </p:cTn>
                                        <p:tgtEl>
                                          <p:spTgt spid="12"/>
                                        </p:tgtEl>
                                      </p:cBhvr>
                                      <p:to x="100000" y="100000"/>
                                    </p:animScale>
                                    <p:animScale>
                                      <p:cBhvr>
                                        <p:cTn id="20" dur="26">
                                          <p:stCondLst>
                                            <p:cond delay="1312"/>
                                          </p:stCondLst>
                                        </p:cTn>
                                        <p:tgtEl>
                                          <p:spTgt spid="12"/>
                                        </p:tgtEl>
                                      </p:cBhvr>
                                      <p:to x="100000" y="80000"/>
                                    </p:animScale>
                                    <p:animScale>
                                      <p:cBhvr>
                                        <p:cTn id="21" dur="166" decel="50000">
                                          <p:stCondLst>
                                            <p:cond delay="1338"/>
                                          </p:stCondLst>
                                        </p:cTn>
                                        <p:tgtEl>
                                          <p:spTgt spid="12"/>
                                        </p:tgtEl>
                                      </p:cBhvr>
                                      <p:to x="100000" y="100000"/>
                                    </p:animScale>
                                    <p:animScale>
                                      <p:cBhvr>
                                        <p:cTn id="22" dur="26">
                                          <p:stCondLst>
                                            <p:cond delay="1642"/>
                                          </p:stCondLst>
                                        </p:cTn>
                                        <p:tgtEl>
                                          <p:spTgt spid="12"/>
                                        </p:tgtEl>
                                      </p:cBhvr>
                                      <p:to x="100000" y="90000"/>
                                    </p:animScale>
                                    <p:animScale>
                                      <p:cBhvr>
                                        <p:cTn id="23" dur="166" decel="50000">
                                          <p:stCondLst>
                                            <p:cond delay="1668"/>
                                          </p:stCondLst>
                                        </p:cTn>
                                        <p:tgtEl>
                                          <p:spTgt spid="12"/>
                                        </p:tgtEl>
                                      </p:cBhvr>
                                      <p:to x="100000" y="100000"/>
                                    </p:animScale>
                                    <p:animScale>
                                      <p:cBhvr>
                                        <p:cTn id="24" dur="26">
                                          <p:stCondLst>
                                            <p:cond delay="1808"/>
                                          </p:stCondLst>
                                        </p:cTn>
                                        <p:tgtEl>
                                          <p:spTgt spid="12"/>
                                        </p:tgtEl>
                                      </p:cBhvr>
                                      <p:to x="100000" y="95000"/>
                                    </p:animScale>
                                    <p:animScale>
                                      <p:cBhvr>
                                        <p:cTn id="25" dur="166" decel="50000">
                                          <p:stCondLst>
                                            <p:cond delay="1834"/>
                                          </p:stCondLst>
                                        </p:cTn>
                                        <p:tgtEl>
                                          <p:spTgt spid="12"/>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21" presetClass="entr" presetSubtype="1" fill="hold" nodeType="click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wheel(1)">
                                      <p:cBhvr>
                                        <p:cTn id="30" dur="2000"/>
                                        <p:tgtEl>
                                          <p:spTgt spid="19"/>
                                        </p:tgtEl>
                                      </p:cBhvr>
                                    </p:animEffect>
                                  </p:childTnLst>
                                </p:cTn>
                              </p:par>
                            </p:childTnLst>
                          </p:cTn>
                        </p:par>
                      </p:childTnLst>
                    </p:cTn>
                  </p:par>
                  <p:par>
                    <p:cTn id="31" fill="hold">
                      <p:stCondLst>
                        <p:cond delay="indefinite"/>
                      </p:stCondLst>
                      <p:childTnLst>
                        <p:par>
                          <p:cTn id="32" fill="hold">
                            <p:stCondLst>
                              <p:cond delay="0"/>
                            </p:stCondLst>
                            <p:childTnLst>
                              <p:par>
                                <p:cTn id="33" presetID="26" presetClass="entr" presetSubtype="0" fill="hold" grpId="0" nodeType="click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wipe(down)">
                                      <p:cBhvr>
                                        <p:cTn id="35" dur="580">
                                          <p:stCondLst>
                                            <p:cond delay="0"/>
                                          </p:stCondLst>
                                        </p:cTn>
                                        <p:tgtEl>
                                          <p:spTgt spid="20"/>
                                        </p:tgtEl>
                                      </p:cBhvr>
                                    </p:animEffect>
                                    <p:anim calcmode="lin" valueType="num">
                                      <p:cBhvr>
                                        <p:cTn id="36"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38"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39"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40"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41" dur="26">
                                          <p:stCondLst>
                                            <p:cond delay="650"/>
                                          </p:stCondLst>
                                        </p:cTn>
                                        <p:tgtEl>
                                          <p:spTgt spid="20"/>
                                        </p:tgtEl>
                                      </p:cBhvr>
                                      <p:to x="100000" y="60000"/>
                                    </p:animScale>
                                    <p:animScale>
                                      <p:cBhvr>
                                        <p:cTn id="42" dur="166" decel="50000">
                                          <p:stCondLst>
                                            <p:cond delay="676"/>
                                          </p:stCondLst>
                                        </p:cTn>
                                        <p:tgtEl>
                                          <p:spTgt spid="20"/>
                                        </p:tgtEl>
                                      </p:cBhvr>
                                      <p:to x="100000" y="100000"/>
                                    </p:animScale>
                                    <p:animScale>
                                      <p:cBhvr>
                                        <p:cTn id="43" dur="26">
                                          <p:stCondLst>
                                            <p:cond delay="1312"/>
                                          </p:stCondLst>
                                        </p:cTn>
                                        <p:tgtEl>
                                          <p:spTgt spid="20"/>
                                        </p:tgtEl>
                                      </p:cBhvr>
                                      <p:to x="100000" y="80000"/>
                                    </p:animScale>
                                    <p:animScale>
                                      <p:cBhvr>
                                        <p:cTn id="44" dur="166" decel="50000">
                                          <p:stCondLst>
                                            <p:cond delay="1338"/>
                                          </p:stCondLst>
                                        </p:cTn>
                                        <p:tgtEl>
                                          <p:spTgt spid="20"/>
                                        </p:tgtEl>
                                      </p:cBhvr>
                                      <p:to x="100000" y="100000"/>
                                    </p:animScale>
                                    <p:animScale>
                                      <p:cBhvr>
                                        <p:cTn id="45" dur="26">
                                          <p:stCondLst>
                                            <p:cond delay="1642"/>
                                          </p:stCondLst>
                                        </p:cTn>
                                        <p:tgtEl>
                                          <p:spTgt spid="20"/>
                                        </p:tgtEl>
                                      </p:cBhvr>
                                      <p:to x="100000" y="90000"/>
                                    </p:animScale>
                                    <p:animScale>
                                      <p:cBhvr>
                                        <p:cTn id="46" dur="166" decel="50000">
                                          <p:stCondLst>
                                            <p:cond delay="1668"/>
                                          </p:stCondLst>
                                        </p:cTn>
                                        <p:tgtEl>
                                          <p:spTgt spid="20"/>
                                        </p:tgtEl>
                                      </p:cBhvr>
                                      <p:to x="100000" y="100000"/>
                                    </p:animScale>
                                    <p:animScale>
                                      <p:cBhvr>
                                        <p:cTn id="47" dur="26">
                                          <p:stCondLst>
                                            <p:cond delay="1808"/>
                                          </p:stCondLst>
                                        </p:cTn>
                                        <p:tgtEl>
                                          <p:spTgt spid="20"/>
                                        </p:tgtEl>
                                      </p:cBhvr>
                                      <p:to x="100000" y="95000"/>
                                    </p:animScale>
                                    <p:animScale>
                                      <p:cBhvr>
                                        <p:cTn id="48" dur="166" decel="50000">
                                          <p:stCondLst>
                                            <p:cond delay="1834"/>
                                          </p:stCondLst>
                                        </p:cTn>
                                        <p:tgtEl>
                                          <p:spTgt spid="20"/>
                                        </p:tgtEl>
                                      </p:cBhvr>
                                      <p:to x="100000" y="100000"/>
                                    </p:animScale>
                                  </p:childTnLst>
                                </p:cTn>
                              </p:par>
                            </p:childTnLst>
                          </p:cTn>
                        </p:par>
                      </p:childTnLst>
                    </p:cTn>
                  </p:par>
                  <p:par>
                    <p:cTn id="49" fill="hold">
                      <p:stCondLst>
                        <p:cond delay="indefinite"/>
                      </p:stCondLst>
                      <p:childTnLst>
                        <p:par>
                          <p:cTn id="50" fill="hold">
                            <p:stCondLst>
                              <p:cond delay="0"/>
                            </p:stCondLst>
                            <p:childTnLst>
                              <p:par>
                                <p:cTn id="51" presetID="21" presetClass="entr" presetSubtype="1" fill="hold" nodeType="click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wheel(1)">
                                      <p:cBhvr>
                                        <p:cTn id="53" dur="2000"/>
                                        <p:tgtEl>
                                          <p:spTgt spid="22"/>
                                        </p:tgtEl>
                                      </p:cBhvr>
                                    </p:animEffect>
                                  </p:childTnLst>
                                </p:cTn>
                              </p:par>
                            </p:childTnLst>
                          </p:cTn>
                        </p:par>
                      </p:childTnLst>
                    </p:cTn>
                  </p:par>
                  <p:par>
                    <p:cTn id="54" fill="hold">
                      <p:stCondLst>
                        <p:cond delay="indefinite"/>
                      </p:stCondLst>
                      <p:childTnLst>
                        <p:par>
                          <p:cTn id="55" fill="hold">
                            <p:stCondLst>
                              <p:cond delay="0"/>
                            </p:stCondLst>
                            <p:childTnLst>
                              <p:par>
                                <p:cTn id="56" presetID="26" presetClass="entr" presetSubtype="0" fill="hold" grpId="0" nodeType="click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wipe(down)">
                                      <p:cBhvr>
                                        <p:cTn id="58" dur="580">
                                          <p:stCondLst>
                                            <p:cond delay="0"/>
                                          </p:stCondLst>
                                        </p:cTn>
                                        <p:tgtEl>
                                          <p:spTgt spid="23"/>
                                        </p:tgtEl>
                                      </p:cBhvr>
                                    </p:animEffect>
                                    <p:anim calcmode="lin" valueType="num">
                                      <p:cBhvr>
                                        <p:cTn id="59" dur="1822"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60" dur="664"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61" dur="664" tmFilter="0, 0; 0.125,0.2665; 0.25,0.4; 0.375,0.465; 0.5,0.5;  0.625,0.535; 0.75,0.6; 0.875,0.7335; 1,1">
                                          <p:stCondLst>
                                            <p:cond delay="664"/>
                                          </p:stCondLst>
                                        </p:cTn>
                                        <p:tgtEl>
                                          <p:spTgt spid="23"/>
                                        </p:tgtEl>
                                        <p:attrNameLst>
                                          <p:attrName>ppt_y</p:attrName>
                                        </p:attrNameLst>
                                      </p:cBhvr>
                                      <p:tavLst>
                                        <p:tav tm="0" fmla="#ppt_y-sin(pi*$)/9">
                                          <p:val>
                                            <p:fltVal val="0"/>
                                          </p:val>
                                        </p:tav>
                                        <p:tav tm="100000">
                                          <p:val>
                                            <p:fltVal val="1"/>
                                          </p:val>
                                        </p:tav>
                                      </p:tavLst>
                                    </p:anim>
                                    <p:anim calcmode="lin" valueType="num">
                                      <p:cBhvr>
                                        <p:cTn id="62" dur="332" tmFilter="0, 0; 0.125,0.2665; 0.25,0.4; 0.375,0.465; 0.5,0.5;  0.625,0.535; 0.75,0.6; 0.875,0.7335; 1,1">
                                          <p:stCondLst>
                                            <p:cond delay="1324"/>
                                          </p:stCondLst>
                                        </p:cTn>
                                        <p:tgtEl>
                                          <p:spTgt spid="23"/>
                                        </p:tgtEl>
                                        <p:attrNameLst>
                                          <p:attrName>ppt_y</p:attrName>
                                        </p:attrNameLst>
                                      </p:cBhvr>
                                      <p:tavLst>
                                        <p:tav tm="0" fmla="#ppt_y-sin(pi*$)/27">
                                          <p:val>
                                            <p:fltVal val="0"/>
                                          </p:val>
                                        </p:tav>
                                        <p:tav tm="100000">
                                          <p:val>
                                            <p:fltVal val="1"/>
                                          </p:val>
                                        </p:tav>
                                      </p:tavLst>
                                    </p:anim>
                                    <p:anim calcmode="lin" valueType="num">
                                      <p:cBhvr>
                                        <p:cTn id="63" dur="164" tmFilter="0, 0; 0.125,0.2665; 0.25,0.4; 0.375,0.465; 0.5,0.5;  0.625,0.535; 0.75,0.6; 0.875,0.7335; 1,1">
                                          <p:stCondLst>
                                            <p:cond delay="1656"/>
                                          </p:stCondLst>
                                        </p:cTn>
                                        <p:tgtEl>
                                          <p:spTgt spid="23"/>
                                        </p:tgtEl>
                                        <p:attrNameLst>
                                          <p:attrName>ppt_y</p:attrName>
                                        </p:attrNameLst>
                                      </p:cBhvr>
                                      <p:tavLst>
                                        <p:tav tm="0" fmla="#ppt_y-sin(pi*$)/81">
                                          <p:val>
                                            <p:fltVal val="0"/>
                                          </p:val>
                                        </p:tav>
                                        <p:tav tm="100000">
                                          <p:val>
                                            <p:fltVal val="1"/>
                                          </p:val>
                                        </p:tav>
                                      </p:tavLst>
                                    </p:anim>
                                    <p:animScale>
                                      <p:cBhvr>
                                        <p:cTn id="64" dur="26">
                                          <p:stCondLst>
                                            <p:cond delay="650"/>
                                          </p:stCondLst>
                                        </p:cTn>
                                        <p:tgtEl>
                                          <p:spTgt spid="23"/>
                                        </p:tgtEl>
                                      </p:cBhvr>
                                      <p:to x="100000" y="60000"/>
                                    </p:animScale>
                                    <p:animScale>
                                      <p:cBhvr>
                                        <p:cTn id="65" dur="166" decel="50000">
                                          <p:stCondLst>
                                            <p:cond delay="676"/>
                                          </p:stCondLst>
                                        </p:cTn>
                                        <p:tgtEl>
                                          <p:spTgt spid="23"/>
                                        </p:tgtEl>
                                      </p:cBhvr>
                                      <p:to x="100000" y="100000"/>
                                    </p:animScale>
                                    <p:animScale>
                                      <p:cBhvr>
                                        <p:cTn id="66" dur="26">
                                          <p:stCondLst>
                                            <p:cond delay="1312"/>
                                          </p:stCondLst>
                                        </p:cTn>
                                        <p:tgtEl>
                                          <p:spTgt spid="23"/>
                                        </p:tgtEl>
                                      </p:cBhvr>
                                      <p:to x="100000" y="80000"/>
                                    </p:animScale>
                                    <p:animScale>
                                      <p:cBhvr>
                                        <p:cTn id="67" dur="166" decel="50000">
                                          <p:stCondLst>
                                            <p:cond delay="1338"/>
                                          </p:stCondLst>
                                        </p:cTn>
                                        <p:tgtEl>
                                          <p:spTgt spid="23"/>
                                        </p:tgtEl>
                                      </p:cBhvr>
                                      <p:to x="100000" y="100000"/>
                                    </p:animScale>
                                    <p:animScale>
                                      <p:cBhvr>
                                        <p:cTn id="68" dur="26">
                                          <p:stCondLst>
                                            <p:cond delay="1642"/>
                                          </p:stCondLst>
                                        </p:cTn>
                                        <p:tgtEl>
                                          <p:spTgt spid="23"/>
                                        </p:tgtEl>
                                      </p:cBhvr>
                                      <p:to x="100000" y="90000"/>
                                    </p:animScale>
                                    <p:animScale>
                                      <p:cBhvr>
                                        <p:cTn id="69" dur="166" decel="50000">
                                          <p:stCondLst>
                                            <p:cond delay="1668"/>
                                          </p:stCondLst>
                                        </p:cTn>
                                        <p:tgtEl>
                                          <p:spTgt spid="23"/>
                                        </p:tgtEl>
                                      </p:cBhvr>
                                      <p:to x="100000" y="100000"/>
                                    </p:animScale>
                                    <p:animScale>
                                      <p:cBhvr>
                                        <p:cTn id="70" dur="26">
                                          <p:stCondLst>
                                            <p:cond delay="1808"/>
                                          </p:stCondLst>
                                        </p:cTn>
                                        <p:tgtEl>
                                          <p:spTgt spid="23"/>
                                        </p:tgtEl>
                                      </p:cBhvr>
                                      <p:to x="100000" y="95000"/>
                                    </p:animScale>
                                    <p:animScale>
                                      <p:cBhvr>
                                        <p:cTn id="71" dur="166" decel="50000">
                                          <p:stCondLst>
                                            <p:cond delay="1834"/>
                                          </p:stCondLst>
                                        </p:cTn>
                                        <p:tgtEl>
                                          <p:spTgt spid="2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0" grpId="0" animBg="1"/>
      <p:bldP spid="2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DD0AE23-1DBE-4E6B-9DC7-1B9115B92408}"/>
              </a:ext>
            </a:extLst>
          </p:cNvPr>
          <p:cNvSpPr>
            <a:spLocks noGrp="1"/>
          </p:cNvSpPr>
          <p:nvPr>
            <p:ph type="title"/>
          </p:nvPr>
        </p:nvSpPr>
        <p:spPr>
          <a:xfrm>
            <a:off x="3700238" y="716876"/>
            <a:ext cx="4791523" cy="820377"/>
          </a:xfrm>
        </p:spPr>
        <p:txBody>
          <a:bodyPr>
            <a:normAutofit/>
          </a:bodyPr>
          <a:lstStyle/>
          <a:p>
            <a:pPr algn="ctr"/>
            <a:r>
              <a:rPr lang="tr-TR" dirty="0">
                <a:solidFill>
                  <a:schemeClr val="tx2">
                    <a:lumMod val="90000"/>
                    <a:lumOff val="10000"/>
                  </a:schemeClr>
                </a:solidFill>
              </a:rPr>
              <a:t>1. AHİ TEŞKİLATI</a:t>
            </a:r>
          </a:p>
        </p:txBody>
      </p:sp>
      <p:sp>
        <p:nvSpPr>
          <p:cNvPr id="3" name="İçerik Yer Tutucusu 2">
            <a:extLst>
              <a:ext uri="{FF2B5EF4-FFF2-40B4-BE49-F238E27FC236}">
                <a16:creationId xmlns:a16="http://schemas.microsoft.com/office/drawing/2014/main" id="{EAE5EB19-475E-4BCD-8130-FED144F5AFD7}"/>
              </a:ext>
            </a:extLst>
          </p:cNvPr>
          <p:cNvSpPr>
            <a:spLocks noGrp="1"/>
          </p:cNvSpPr>
          <p:nvPr>
            <p:ph idx="1"/>
          </p:nvPr>
        </p:nvSpPr>
        <p:spPr>
          <a:xfrm>
            <a:off x="1868557" y="2286001"/>
            <a:ext cx="9561443" cy="3593591"/>
          </a:xfrm>
        </p:spPr>
        <p:txBody>
          <a:bodyPr/>
          <a:lstStyle/>
          <a:p>
            <a:pPr>
              <a:buFont typeface="Wingdings" panose="05000000000000000000" pitchFamily="2" charset="2"/>
              <a:buChar char="Ø"/>
            </a:pPr>
            <a:r>
              <a:rPr lang="tr-TR" dirty="0"/>
              <a:t>Türkiye Selçuklu ve Osmanlı Devleti’nin kuruluş yıllarında önemli </a:t>
            </a:r>
            <a:r>
              <a:rPr lang="tr-TR" dirty="0" err="1"/>
              <a:t>dini,ahlaki</a:t>
            </a:r>
            <a:r>
              <a:rPr lang="tr-TR" dirty="0"/>
              <a:t>, sosyal, kültürel ve ekonomik faaliyetler yürüten Ahi Teşkilatı aynı zamanda bir tür yaygın eğitim kurumu işlevi  görmüştür. Türkiye  </a:t>
            </a:r>
            <a:r>
              <a:rPr lang="tr-TR" dirty="0" err="1"/>
              <a:t>Selçukluluları</a:t>
            </a:r>
            <a:r>
              <a:rPr lang="tr-TR" dirty="0"/>
              <a:t> döneminde yaşamış olan Ahi Evran’ın temellerini attığı Ahilikte genel olarak iyi insan olmak ve meslek etiği kazandırmak hedeflenmiştir. Bugün de ihtiyacımız olan değerler birer ilke olarak belirlenmiştir. </a:t>
            </a:r>
          </a:p>
        </p:txBody>
      </p:sp>
    </p:spTree>
    <p:extLst>
      <p:ext uri="{BB962C8B-B14F-4D97-AF65-F5344CB8AC3E}">
        <p14:creationId xmlns:p14="http://schemas.microsoft.com/office/powerpoint/2010/main" val="2890449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2"/>
                                        </p:tgtEl>
                                        <p:attrNameLst>
                                          <p:attrName>ppt_x</p:attrName>
                                          <p:attrName>ppt_y</p:attrName>
                                        </p:attrNameLst>
                                      </p:cBhvr>
                                    </p:animMotion>
                                    <p:animRot by="1500000">
                                      <p:cBhvr>
                                        <p:cTn id="7" dur="125" fill="hold">
                                          <p:stCondLst>
                                            <p:cond delay="0"/>
                                          </p:stCondLst>
                                        </p:cTn>
                                        <p:tgtEl>
                                          <p:spTgt spid="2"/>
                                        </p:tgtEl>
                                        <p:attrNameLst>
                                          <p:attrName>r</p:attrName>
                                        </p:attrNameLst>
                                      </p:cBhvr>
                                    </p:animRot>
                                    <p:animRot by="-1500000">
                                      <p:cBhvr>
                                        <p:cTn id="8" dur="125" fill="hold">
                                          <p:stCondLst>
                                            <p:cond delay="125"/>
                                          </p:stCondLst>
                                        </p:cTn>
                                        <p:tgtEl>
                                          <p:spTgt spid="2"/>
                                        </p:tgtEl>
                                        <p:attrNameLst>
                                          <p:attrName>r</p:attrName>
                                        </p:attrNameLst>
                                      </p:cBhvr>
                                    </p:animRot>
                                    <p:animRot by="-1500000">
                                      <p:cBhvr>
                                        <p:cTn id="9" dur="125" fill="hold">
                                          <p:stCondLst>
                                            <p:cond delay="250"/>
                                          </p:stCondLst>
                                        </p:cTn>
                                        <p:tgtEl>
                                          <p:spTgt spid="2"/>
                                        </p:tgtEl>
                                        <p:attrNameLst>
                                          <p:attrName>r</p:attrName>
                                        </p:attrNameLst>
                                      </p:cBhvr>
                                    </p:animRot>
                                    <p:animRot by="1500000">
                                      <p:cBhvr>
                                        <p:cTn id="10" dur="125" fill="hold">
                                          <p:stCondLst>
                                            <p:cond delay="375"/>
                                          </p:stCondLst>
                                        </p:cTn>
                                        <p:tgtEl>
                                          <p:spTgt spid="2"/>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4" presetClass="emph" presetSubtype="0" fill="hold" grpId="0" nodeType="clickEffect">
                                  <p:stCondLst>
                                    <p:cond delay="0"/>
                                  </p:stCondLst>
                                  <p:iterate type="lt">
                                    <p:tmPct val="10000"/>
                                  </p:iterate>
                                  <p:childTnLst>
                                    <p:animMotion origin="layout" path="M 0.0 0.0 L 0.0 -0.07213" pathEditMode="relative" ptsTypes="">
                                      <p:cBhvr>
                                        <p:cTn id="14" dur="250" accel="50000" decel="50000" autoRev="1" fill="hold">
                                          <p:stCondLst>
                                            <p:cond delay="0"/>
                                          </p:stCondLst>
                                        </p:cTn>
                                        <p:tgtEl>
                                          <p:spTgt spid="3">
                                            <p:txEl>
                                              <p:pRg st="0" end="0"/>
                                            </p:txEl>
                                          </p:spTgt>
                                        </p:tgtEl>
                                        <p:attrNameLst>
                                          <p:attrName>ppt_x</p:attrName>
                                          <p:attrName>ppt_y</p:attrName>
                                        </p:attrNameLst>
                                      </p:cBhvr>
                                    </p:animMotion>
                                    <p:animRot by="1500000">
                                      <p:cBhvr>
                                        <p:cTn id="15" dur="125" fill="hold">
                                          <p:stCondLst>
                                            <p:cond delay="0"/>
                                          </p:stCondLst>
                                        </p:cTn>
                                        <p:tgtEl>
                                          <p:spTgt spid="3">
                                            <p:txEl>
                                              <p:pRg st="0" end="0"/>
                                            </p:txEl>
                                          </p:spTgt>
                                        </p:tgtEl>
                                        <p:attrNameLst>
                                          <p:attrName>r</p:attrName>
                                        </p:attrNameLst>
                                      </p:cBhvr>
                                    </p:animRot>
                                    <p:animRot by="-1500000">
                                      <p:cBhvr>
                                        <p:cTn id="16" dur="125" fill="hold">
                                          <p:stCondLst>
                                            <p:cond delay="125"/>
                                          </p:stCondLst>
                                        </p:cTn>
                                        <p:tgtEl>
                                          <p:spTgt spid="3">
                                            <p:txEl>
                                              <p:pRg st="0" end="0"/>
                                            </p:txEl>
                                          </p:spTgt>
                                        </p:tgtEl>
                                        <p:attrNameLst>
                                          <p:attrName>r</p:attrName>
                                        </p:attrNameLst>
                                      </p:cBhvr>
                                    </p:animRot>
                                    <p:animRot by="-1500000">
                                      <p:cBhvr>
                                        <p:cTn id="17" dur="125" fill="hold">
                                          <p:stCondLst>
                                            <p:cond delay="250"/>
                                          </p:stCondLst>
                                        </p:cTn>
                                        <p:tgtEl>
                                          <p:spTgt spid="3">
                                            <p:txEl>
                                              <p:pRg st="0" end="0"/>
                                            </p:txEl>
                                          </p:spTgt>
                                        </p:tgtEl>
                                        <p:attrNameLst>
                                          <p:attrName>r</p:attrName>
                                        </p:attrNameLst>
                                      </p:cBhvr>
                                    </p:animRot>
                                    <p:animRot by="1500000">
                                      <p:cBhvr>
                                        <p:cTn id="18" dur="125" fill="hold">
                                          <p:stCondLst>
                                            <p:cond delay="375"/>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8F865FC-5D62-4423-BC6B-2532E55971A0}"/>
              </a:ext>
            </a:extLst>
          </p:cNvPr>
          <p:cNvSpPr>
            <a:spLocks noGrp="1"/>
          </p:cNvSpPr>
          <p:nvPr>
            <p:ph type="title"/>
          </p:nvPr>
        </p:nvSpPr>
        <p:spPr>
          <a:xfrm>
            <a:off x="3756664" y="461899"/>
            <a:ext cx="5168349" cy="810311"/>
          </a:xfrm>
        </p:spPr>
        <p:txBody>
          <a:bodyPr>
            <a:normAutofit fontScale="90000"/>
          </a:bodyPr>
          <a:lstStyle/>
          <a:p>
            <a:pPr algn="ctr"/>
            <a:r>
              <a:rPr lang="tr-TR" dirty="0">
                <a:solidFill>
                  <a:schemeClr val="tx2">
                    <a:lumMod val="90000"/>
                    <a:lumOff val="10000"/>
                  </a:schemeClr>
                </a:solidFill>
              </a:rPr>
              <a:t>2. Lonca teşkilatı</a:t>
            </a:r>
          </a:p>
        </p:txBody>
      </p:sp>
      <p:sp>
        <p:nvSpPr>
          <p:cNvPr id="3" name="İçerik Yer Tutucusu 2">
            <a:extLst>
              <a:ext uri="{FF2B5EF4-FFF2-40B4-BE49-F238E27FC236}">
                <a16:creationId xmlns:a16="http://schemas.microsoft.com/office/drawing/2014/main" id="{439DC8B8-B809-4E83-8135-E926CE7DC18B}"/>
              </a:ext>
            </a:extLst>
          </p:cNvPr>
          <p:cNvSpPr>
            <a:spLocks noGrp="1"/>
          </p:cNvSpPr>
          <p:nvPr>
            <p:ph idx="1"/>
          </p:nvPr>
        </p:nvSpPr>
        <p:spPr>
          <a:xfrm>
            <a:off x="1251677" y="1848680"/>
            <a:ext cx="10178322" cy="3593591"/>
          </a:xfrm>
        </p:spPr>
        <p:txBody>
          <a:bodyPr/>
          <a:lstStyle/>
          <a:p>
            <a:pPr>
              <a:buFont typeface="Wingdings" panose="05000000000000000000" pitchFamily="2" charset="2"/>
              <a:buChar char="Ø"/>
            </a:pPr>
            <a:r>
              <a:rPr lang="tr-TR" dirty="0"/>
              <a:t>Osmanlı Devleti’nde önemli bir meslek teşkilatı da Lonca </a:t>
            </a:r>
            <a:r>
              <a:rPr lang="tr-TR" dirty="0" err="1"/>
              <a:t>Teşkilatıdır.Ahilikte</a:t>
            </a:r>
            <a:r>
              <a:rPr lang="tr-TR" dirty="0"/>
              <a:t> olduğu gibi Loncalardaki mesleki eğitimde ve meslek icra etmede en önemli unsur Usta-Çırak ilişkisi idi. Ustasının yanında genç yaşta işe başlayan </a:t>
            </a:r>
            <a:r>
              <a:rPr lang="tr-TR" dirty="0" err="1"/>
              <a:t>çırak,mesleğinin</a:t>
            </a:r>
            <a:r>
              <a:rPr lang="tr-TR" dirty="0"/>
              <a:t> inceliklerini </a:t>
            </a:r>
            <a:r>
              <a:rPr lang="tr-TR" dirty="0" err="1"/>
              <a:t>öğrenirdi.Çıraklıktan</a:t>
            </a:r>
            <a:r>
              <a:rPr lang="tr-TR" dirty="0"/>
              <a:t> kalfalığı yükselmek için hazır olduğunda lonca yönetimince bir tören yapılır.</a:t>
            </a:r>
          </a:p>
        </p:txBody>
      </p:sp>
    </p:spTree>
    <p:extLst>
      <p:ext uri="{BB962C8B-B14F-4D97-AF65-F5344CB8AC3E}">
        <p14:creationId xmlns:p14="http://schemas.microsoft.com/office/powerpoint/2010/main" val="1418300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2"/>
                                        </p:tgtEl>
                                        <p:attrNameLst>
                                          <p:attrName>ppt_x</p:attrName>
                                          <p:attrName>ppt_y</p:attrName>
                                        </p:attrNameLst>
                                      </p:cBhvr>
                                    </p:animMotion>
                                    <p:animRot by="1500000">
                                      <p:cBhvr>
                                        <p:cTn id="7" dur="125" fill="hold">
                                          <p:stCondLst>
                                            <p:cond delay="0"/>
                                          </p:stCondLst>
                                        </p:cTn>
                                        <p:tgtEl>
                                          <p:spTgt spid="2"/>
                                        </p:tgtEl>
                                        <p:attrNameLst>
                                          <p:attrName>r</p:attrName>
                                        </p:attrNameLst>
                                      </p:cBhvr>
                                    </p:animRot>
                                    <p:animRot by="-1500000">
                                      <p:cBhvr>
                                        <p:cTn id="8" dur="125" fill="hold">
                                          <p:stCondLst>
                                            <p:cond delay="125"/>
                                          </p:stCondLst>
                                        </p:cTn>
                                        <p:tgtEl>
                                          <p:spTgt spid="2"/>
                                        </p:tgtEl>
                                        <p:attrNameLst>
                                          <p:attrName>r</p:attrName>
                                        </p:attrNameLst>
                                      </p:cBhvr>
                                    </p:animRot>
                                    <p:animRot by="-1500000">
                                      <p:cBhvr>
                                        <p:cTn id="9" dur="125" fill="hold">
                                          <p:stCondLst>
                                            <p:cond delay="250"/>
                                          </p:stCondLst>
                                        </p:cTn>
                                        <p:tgtEl>
                                          <p:spTgt spid="2"/>
                                        </p:tgtEl>
                                        <p:attrNameLst>
                                          <p:attrName>r</p:attrName>
                                        </p:attrNameLst>
                                      </p:cBhvr>
                                    </p:animRot>
                                    <p:animRot by="1500000">
                                      <p:cBhvr>
                                        <p:cTn id="10" dur="125" fill="hold">
                                          <p:stCondLst>
                                            <p:cond delay="375"/>
                                          </p:stCondLst>
                                        </p:cTn>
                                        <p:tgtEl>
                                          <p:spTgt spid="2"/>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4" presetClass="emph" presetSubtype="0" fill="hold" grpId="0" nodeType="clickEffect">
                                  <p:stCondLst>
                                    <p:cond delay="0"/>
                                  </p:stCondLst>
                                  <p:iterate type="lt">
                                    <p:tmPct val="10000"/>
                                  </p:iterate>
                                  <p:childTnLst>
                                    <p:animMotion origin="layout" path="M 0.0 0.0 L 0.0 -0.07213" pathEditMode="relative" ptsTypes="">
                                      <p:cBhvr>
                                        <p:cTn id="14" dur="250" accel="50000" decel="50000" autoRev="1" fill="hold">
                                          <p:stCondLst>
                                            <p:cond delay="0"/>
                                          </p:stCondLst>
                                        </p:cTn>
                                        <p:tgtEl>
                                          <p:spTgt spid="3">
                                            <p:txEl>
                                              <p:pRg st="0" end="0"/>
                                            </p:txEl>
                                          </p:spTgt>
                                        </p:tgtEl>
                                        <p:attrNameLst>
                                          <p:attrName>ppt_x</p:attrName>
                                          <p:attrName>ppt_y</p:attrName>
                                        </p:attrNameLst>
                                      </p:cBhvr>
                                    </p:animMotion>
                                    <p:animRot by="1500000">
                                      <p:cBhvr>
                                        <p:cTn id="15" dur="125" fill="hold">
                                          <p:stCondLst>
                                            <p:cond delay="0"/>
                                          </p:stCondLst>
                                        </p:cTn>
                                        <p:tgtEl>
                                          <p:spTgt spid="3">
                                            <p:txEl>
                                              <p:pRg st="0" end="0"/>
                                            </p:txEl>
                                          </p:spTgt>
                                        </p:tgtEl>
                                        <p:attrNameLst>
                                          <p:attrName>r</p:attrName>
                                        </p:attrNameLst>
                                      </p:cBhvr>
                                    </p:animRot>
                                    <p:animRot by="-1500000">
                                      <p:cBhvr>
                                        <p:cTn id="16" dur="125" fill="hold">
                                          <p:stCondLst>
                                            <p:cond delay="125"/>
                                          </p:stCondLst>
                                        </p:cTn>
                                        <p:tgtEl>
                                          <p:spTgt spid="3">
                                            <p:txEl>
                                              <p:pRg st="0" end="0"/>
                                            </p:txEl>
                                          </p:spTgt>
                                        </p:tgtEl>
                                        <p:attrNameLst>
                                          <p:attrName>r</p:attrName>
                                        </p:attrNameLst>
                                      </p:cBhvr>
                                    </p:animRot>
                                    <p:animRot by="-1500000">
                                      <p:cBhvr>
                                        <p:cTn id="17" dur="125" fill="hold">
                                          <p:stCondLst>
                                            <p:cond delay="250"/>
                                          </p:stCondLst>
                                        </p:cTn>
                                        <p:tgtEl>
                                          <p:spTgt spid="3">
                                            <p:txEl>
                                              <p:pRg st="0" end="0"/>
                                            </p:txEl>
                                          </p:spTgt>
                                        </p:tgtEl>
                                        <p:attrNameLst>
                                          <p:attrName>r</p:attrName>
                                        </p:attrNameLst>
                                      </p:cBhvr>
                                    </p:animRot>
                                    <p:animRot by="1500000">
                                      <p:cBhvr>
                                        <p:cTn id="18" dur="125" fill="hold">
                                          <p:stCondLst>
                                            <p:cond delay="375"/>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1FB2131-F3E2-4AF7-BCD3-4FA427BE58D4}"/>
              </a:ext>
            </a:extLst>
          </p:cNvPr>
          <p:cNvSpPr>
            <a:spLocks noGrp="1"/>
          </p:cNvSpPr>
          <p:nvPr>
            <p:ph type="title"/>
          </p:nvPr>
        </p:nvSpPr>
        <p:spPr>
          <a:xfrm>
            <a:off x="1440521" y="422141"/>
            <a:ext cx="9800635" cy="810311"/>
          </a:xfrm>
        </p:spPr>
        <p:txBody>
          <a:bodyPr>
            <a:normAutofit/>
          </a:bodyPr>
          <a:lstStyle/>
          <a:p>
            <a:r>
              <a:rPr lang="tr-TR" sz="4600" dirty="0">
                <a:solidFill>
                  <a:schemeClr val="tx2">
                    <a:lumMod val="90000"/>
                    <a:lumOff val="10000"/>
                  </a:schemeClr>
                </a:solidFill>
              </a:rPr>
              <a:t>3.Günümüzdeki meslek teşkilatları</a:t>
            </a:r>
          </a:p>
        </p:txBody>
      </p:sp>
      <p:sp>
        <p:nvSpPr>
          <p:cNvPr id="3" name="İçerik Yer Tutucusu 2">
            <a:extLst>
              <a:ext uri="{FF2B5EF4-FFF2-40B4-BE49-F238E27FC236}">
                <a16:creationId xmlns:a16="http://schemas.microsoft.com/office/drawing/2014/main" id="{161E0349-DF3B-4924-BBED-A38DBA348386}"/>
              </a:ext>
            </a:extLst>
          </p:cNvPr>
          <p:cNvSpPr>
            <a:spLocks noGrp="1"/>
          </p:cNvSpPr>
          <p:nvPr>
            <p:ph idx="1"/>
          </p:nvPr>
        </p:nvSpPr>
        <p:spPr>
          <a:xfrm>
            <a:off x="1440521" y="1822175"/>
            <a:ext cx="10178322" cy="3593591"/>
          </a:xfrm>
        </p:spPr>
        <p:txBody>
          <a:bodyPr/>
          <a:lstStyle/>
          <a:p>
            <a:pPr>
              <a:buFont typeface="Wingdings" panose="05000000000000000000" pitchFamily="2" charset="2"/>
              <a:buChar char="Ø"/>
            </a:pPr>
            <a:r>
              <a:rPr lang="tr-TR" dirty="0"/>
              <a:t>Ahilik ve Lonca Teşkilatı geçmiş dönemlerde meslek edindirme ve meslek etiği kazandırma konusunda önemli bir ihtiyacı karşılamıştır. Günümüzde de bu görev ve sorumlulukları yerine getiren meslek odaları ve birlikler vardır. Ülke genelinde teşkilatlanmış olan bu kuruluşlardan bazıları şunlardır: Ambalaj Sanayicileri Derneği, Deri Konfeksiyoncuları Derneği, Elektrik Mühendisleri Odası, İnşaatçılar ve Yapıcılar Odası, Maden Mühendislik Odası, Türkiye Ziraat Mühendisleri Odası ve Ziraat Odaları Birliği bunların bazılarındandır.</a:t>
            </a:r>
          </a:p>
        </p:txBody>
      </p:sp>
    </p:spTree>
    <p:extLst>
      <p:ext uri="{BB962C8B-B14F-4D97-AF65-F5344CB8AC3E}">
        <p14:creationId xmlns:p14="http://schemas.microsoft.com/office/powerpoint/2010/main" val="4277480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2"/>
                                        </p:tgtEl>
                                        <p:attrNameLst>
                                          <p:attrName>ppt_x</p:attrName>
                                          <p:attrName>ppt_y</p:attrName>
                                        </p:attrNameLst>
                                      </p:cBhvr>
                                    </p:animMotion>
                                    <p:animRot by="1500000">
                                      <p:cBhvr>
                                        <p:cTn id="7" dur="125" fill="hold">
                                          <p:stCondLst>
                                            <p:cond delay="0"/>
                                          </p:stCondLst>
                                        </p:cTn>
                                        <p:tgtEl>
                                          <p:spTgt spid="2"/>
                                        </p:tgtEl>
                                        <p:attrNameLst>
                                          <p:attrName>r</p:attrName>
                                        </p:attrNameLst>
                                      </p:cBhvr>
                                    </p:animRot>
                                    <p:animRot by="-1500000">
                                      <p:cBhvr>
                                        <p:cTn id="8" dur="125" fill="hold">
                                          <p:stCondLst>
                                            <p:cond delay="125"/>
                                          </p:stCondLst>
                                        </p:cTn>
                                        <p:tgtEl>
                                          <p:spTgt spid="2"/>
                                        </p:tgtEl>
                                        <p:attrNameLst>
                                          <p:attrName>r</p:attrName>
                                        </p:attrNameLst>
                                      </p:cBhvr>
                                    </p:animRot>
                                    <p:animRot by="-1500000">
                                      <p:cBhvr>
                                        <p:cTn id="9" dur="125" fill="hold">
                                          <p:stCondLst>
                                            <p:cond delay="250"/>
                                          </p:stCondLst>
                                        </p:cTn>
                                        <p:tgtEl>
                                          <p:spTgt spid="2"/>
                                        </p:tgtEl>
                                        <p:attrNameLst>
                                          <p:attrName>r</p:attrName>
                                        </p:attrNameLst>
                                      </p:cBhvr>
                                    </p:animRot>
                                    <p:animRot by="1500000">
                                      <p:cBhvr>
                                        <p:cTn id="10" dur="125" fill="hold">
                                          <p:stCondLst>
                                            <p:cond delay="375"/>
                                          </p:stCondLst>
                                        </p:cTn>
                                        <p:tgtEl>
                                          <p:spTgt spid="2"/>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4" presetClass="emph" presetSubtype="0" fill="hold" grpId="0" nodeType="clickEffect">
                                  <p:stCondLst>
                                    <p:cond delay="0"/>
                                  </p:stCondLst>
                                  <p:iterate type="lt">
                                    <p:tmPct val="10000"/>
                                  </p:iterate>
                                  <p:childTnLst>
                                    <p:animMotion origin="layout" path="M 0.0 0.0 L 0.0 -0.07213" pathEditMode="relative" ptsTypes="">
                                      <p:cBhvr>
                                        <p:cTn id="14" dur="250" accel="50000" decel="50000" autoRev="1" fill="hold">
                                          <p:stCondLst>
                                            <p:cond delay="0"/>
                                          </p:stCondLst>
                                        </p:cTn>
                                        <p:tgtEl>
                                          <p:spTgt spid="3">
                                            <p:txEl>
                                              <p:pRg st="0" end="0"/>
                                            </p:txEl>
                                          </p:spTgt>
                                        </p:tgtEl>
                                        <p:attrNameLst>
                                          <p:attrName>ppt_x</p:attrName>
                                          <p:attrName>ppt_y</p:attrName>
                                        </p:attrNameLst>
                                      </p:cBhvr>
                                    </p:animMotion>
                                    <p:animRot by="1500000">
                                      <p:cBhvr>
                                        <p:cTn id="15" dur="125" fill="hold">
                                          <p:stCondLst>
                                            <p:cond delay="0"/>
                                          </p:stCondLst>
                                        </p:cTn>
                                        <p:tgtEl>
                                          <p:spTgt spid="3">
                                            <p:txEl>
                                              <p:pRg st="0" end="0"/>
                                            </p:txEl>
                                          </p:spTgt>
                                        </p:tgtEl>
                                        <p:attrNameLst>
                                          <p:attrName>r</p:attrName>
                                        </p:attrNameLst>
                                      </p:cBhvr>
                                    </p:animRot>
                                    <p:animRot by="-1500000">
                                      <p:cBhvr>
                                        <p:cTn id="16" dur="125" fill="hold">
                                          <p:stCondLst>
                                            <p:cond delay="125"/>
                                          </p:stCondLst>
                                        </p:cTn>
                                        <p:tgtEl>
                                          <p:spTgt spid="3">
                                            <p:txEl>
                                              <p:pRg st="0" end="0"/>
                                            </p:txEl>
                                          </p:spTgt>
                                        </p:tgtEl>
                                        <p:attrNameLst>
                                          <p:attrName>r</p:attrName>
                                        </p:attrNameLst>
                                      </p:cBhvr>
                                    </p:animRot>
                                    <p:animRot by="-1500000">
                                      <p:cBhvr>
                                        <p:cTn id="17" dur="125" fill="hold">
                                          <p:stCondLst>
                                            <p:cond delay="250"/>
                                          </p:stCondLst>
                                        </p:cTn>
                                        <p:tgtEl>
                                          <p:spTgt spid="3">
                                            <p:txEl>
                                              <p:pRg st="0" end="0"/>
                                            </p:txEl>
                                          </p:spTgt>
                                        </p:tgtEl>
                                        <p:attrNameLst>
                                          <p:attrName>r</p:attrName>
                                        </p:attrNameLst>
                                      </p:cBhvr>
                                    </p:animRot>
                                    <p:animRot by="1500000">
                                      <p:cBhvr>
                                        <p:cTn id="18" dur="125" fill="hold">
                                          <p:stCondLst>
                                            <p:cond delay="375"/>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theme1.xml><?xml version="1.0" encoding="utf-8"?>
<a:theme xmlns:a="http://schemas.openxmlformats.org/drawingml/2006/main" name="Rozet">
  <a:themeElements>
    <a:clrScheme name="Rozet">
      <a:dk1>
        <a:sysClr val="windowText" lastClr="000000"/>
      </a:dk1>
      <a:lt1>
        <a:sysClr val="window" lastClr="FFFFFF"/>
      </a:lt1>
      <a:dk2>
        <a:srgbClr val="2A1A00"/>
      </a:dk2>
      <a:lt2>
        <a:srgbClr val="F3F3F2"/>
      </a:lt2>
      <a:accent1>
        <a:srgbClr val="F8B323"/>
      </a:accent1>
      <a:accent2>
        <a:srgbClr val="656A59"/>
      </a:accent2>
      <a:accent3>
        <a:srgbClr val="46B2B5"/>
      </a:accent3>
      <a:accent4>
        <a:srgbClr val="8CAA7E"/>
      </a:accent4>
      <a:accent5>
        <a:srgbClr val="D36F68"/>
      </a:accent5>
      <a:accent6>
        <a:srgbClr val="826276"/>
      </a:accent6>
      <a:hlink>
        <a:srgbClr val="46B2B5"/>
      </a:hlink>
      <a:folHlink>
        <a:srgbClr val="A46694"/>
      </a:folHlink>
    </a:clrScheme>
    <a:fontScheme name="Rozet">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Rozet">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771EA782-DFA6-45B1-AEA3-661F1715B310}"/>
    </a:ext>
  </a:extLst>
</a:theme>
</file>

<file path=docProps/app.xml><?xml version="1.0" encoding="utf-8"?>
<Properties xmlns="http://schemas.openxmlformats.org/officeDocument/2006/extended-properties" xmlns:vt="http://schemas.openxmlformats.org/officeDocument/2006/docPropsVTypes">
  <Template>TM10001106[[fn=Rozet]]</Template>
  <TotalTime>144</TotalTime>
  <Words>272</Words>
  <Application>Microsoft Office PowerPoint</Application>
  <PresentationFormat>Geniş ekran</PresentationFormat>
  <Paragraphs>12</Paragraphs>
  <Slides>6</Slides>
  <Notes>0</Notes>
  <HiddenSlides>0</HiddenSlides>
  <MMClips>0</MMClips>
  <ScaleCrop>false</ScaleCrop>
  <HeadingPairs>
    <vt:vector size="6" baseType="variant">
      <vt:variant>
        <vt:lpstr>Kullanılan Yazı Tipleri</vt:lpstr>
      </vt:variant>
      <vt:variant>
        <vt:i4>4</vt:i4>
      </vt:variant>
      <vt:variant>
        <vt:lpstr>Tema</vt:lpstr>
      </vt:variant>
      <vt:variant>
        <vt:i4>1</vt:i4>
      </vt:variant>
      <vt:variant>
        <vt:lpstr>Slayt Başlıkları</vt:lpstr>
      </vt:variant>
      <vt:variant>
        <vt:i4>6</vt:i4>
      </vt:variant>
    </vt:vector>
  </HeadingPairs>
  <TitlesOfParts>
    <vt:vector size="11" baseType="lpstr">
      <vt:lpstr>Arial</vt:lpstr>
      <vt:lpstr>Gill Sans MT</vt:lpstr>
      <vt:lpstr>Impact</vt:lpstr>
      <vt:lpstr>Wingdings</vt:lpstr>
      <vt:lpstr>Rozet</vt:lpstr>
      <vt:lpstr>MESLEK edindiren kurumlar</vt:lpstr>
      <vt:lpstr>PowerPoint Sunusu</vt:lpstr>
      <vt:lpstr>PowerPoint Sunusu</vt:lpstr>
      <vt:lpstr>1. AHİ TEŞKİLATI</vt:lpstr>
      <vt:lpstr>2. Lonca teşkilatı</vt:lpstr>
      <vt:lpstr>3.Günümüzdeki meslek teşkilatları</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MESLEK EDİNDİREN KURUMLAR </dc:title>
  <dc:creator>samsung</dc:creator>
  <cp:lastModifiedBy>samsung</cp:lastModifiedBy>
  <cp:revision>7</cp:revision>
  <dcterms:created xsi:type="dcterms:W3CDTF">2022-03-11T09:53:25Z</dcterms:created>
  <dcterms:modified xsi:type="dcterms:W3CDTF">2022-03-28T15:41:05Z</dcterms:modified>
</cp:coreProperties>
</file>