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83" autoAdjust="0"/>
    <p:restoredTop sz="94639" autoAdjust="0"/>
  </p:normalViewPr>
  <p:slideViewPr>
    <p:cSldViewPr>
      <p:cViewPr varScale="1">
        <p:scale>
          <a:sx n="52" d="100"/>
          <a:sy n="52" d="100"/>
        </p:scale>
        <p:origin x="-10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25.4.2016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25.4.2016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25.4.2016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25.4.2016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25.4.2016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25.4.2016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25.4.2016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25.4.2016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6600" b="1" dirty="0" smtClean="0"/>
              <a:t>KADIN OLARAK HAKLARIMIZ</a:t>
            </a:r>
            <a:endParaRPr lang="tr-TR" sz="66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txBody>
          <a:bodyPr>
            <a:normAutofit/>
          </a:bodyPr>
          <a:lstStyle/>
          <a:p>
            <a:r>
              <a:rPr lang="tr-TR" dirty="0" smtClean="0"/>
              <a:t>Bazı Ülkelerin Kadınlara Siyasi Hakları Verme Tarihleri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tr-TR" dirty="0" smtClean="0"/>
              <a:t>Yeni </a:t>
            </a:r>
            <a:r>
              <a:rPr lang="tr-TR" dirty="0" err="1" smtClean="0"/>
              <a:t>Zellanda</a:t>
            </a:r>
            <a:r>
              <a:rPr lang="tr-TR" dirty="0" smtClean="0"/>
              <a:t>: 1893</a:t>
            </a:r>
          </a:p>
          <a:p>
            <a:r>
              <a:rPr lang="tr-TR" dirty="0" smtClean="0"/>
              <a:t>Avustralya: 1902</a:t>
            </a:r>
          </a:p>
          <a:p>
            <a:r>
              <a:rPr lang="tr-TR" dirty="0" smtClean="0"/>
              <a:t>Almanya: 1919</a:t>
            </a:r>
          </a:p>
          <a:p>
            <a:r>
              <a:rPr lang="tr-TR" dirty="0" smtClean="0"/>
              <a:t>ABD: 1920</a:t>
            </a:r>
          </a:p>
          <a:p>
            <a:r>
              <a:rPr lang="tr-TR" dirty="0" smtClean="0"/>
              <a:t>Türkiye: 1934</a:t>
            </a:r>
          </a:p>
          <a:p>
            <a:r>
              <a:rPr lang="tr-TR" dirty="0" smtClean="0"/>
              <a:t>Fransa: 1945</a:t>
            </a:r>
          </a:p>
          <a:p>
            <a:r>
              <a:rPr lang="tr-TR" dirty="0" smtClean="0"/>
              <a:t>Japonya: 1945</a:t>
            </a:r>
          </a:p>
          <a:p>
            <a:r>
              <a:rPr lang="tr-TR" dirty="0" smtClean="0"/>
              <a:t>İsrail: 1948</a:t>
            </a:r>
          </a:p>
          <a:p>
            <a:r>
              <a:rPr lang="tr-TR" dirty="0" smtClean="0"/>
              <a:t>Çin: 1949</a:t>
            </a:r>
            <a:endParaRPr lang="tr-TR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Ülkemizde,1934’te verilmiş olup, 1935 yılındaki seçimlerde 17 kadın milletvekili olmuştur.</a:t>
            </a:r>
          </a:p>
          <a:p>
            <a:r>
              <a:rPr lang="tr-TR" dirty="0" smtClean="0"/>
              <a:t>Birçok gelişmiş ülkeden önce siyasal hakların verilmesi, kadınlara verilen önemi gösterir.</a:t>
            </a:r>
            <a:endParaRPr lang="tr-TR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1785918" y="2714620"/>
            <a:ext cx="56332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Hazırlayan:</a:t>
            </a:r>
          </a:p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Buse KARAKUYU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Kadın Haklarının Gelişimi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Orta Asya Türk Devletlerinde kadına önem verilirdi.</a:t>
            </a:r>
          </a:p>
          <a:p>
            <a:r>
              <a:rPr lang="tr-TR" dirty="0" smtClean="0"/>
              <a:t>Devlet işlerinin görüşüldüğü yer olan Kurultay’a, hükümdarın eşi olan Hatun da katılırdı.</a:t>
            </a:r>
          </a:p>
          <a:p>
            <a:r>
              <a:rPr lang="tr-TR" dirty="0" smtClean="0"/>
              <a:t>Kızlar küçük yaştan itibaren ata binmeyi ve silah kullanmayı öğrenirlerdi.</a:t>
            </a:r>
            <a:endParaRPr lang="tr-TR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Kadın Haklarının Gelişimi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Anadolu’ya geçişle birlikte kadınlar toplum ve çalışma hayatının dışında yer almaya başladı.</a:t>
            </a:r>
          </a:p>
          <a:p>
            <a:r>
              <a:rPr lang="tr-TR" dirty="0" smtClean="0"/>
              <a:t>Bu dönemde kadınlar sosyal hayatta cami,medrese,şifahane gibi vakıflarla kendini göstermiştir.</a:t>
            </a:r>
          </a:p>
          <a:p>
            <a:r>
              <a:rPr lang="tr-TR" dirty="0" smtClean="0"/>
              <a:t>Gevher Nesibe Şifahanesi, buna örnektir.</a:t>
            </a:r>
            <a:endParaRPr lang="tr-TR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66526"/>
          </a:xfrm>
        </p:spPr>
        <p:txBody>
          <a:bodyPr/>
          <a:lstStyle/>
          <a:p>
            <a:r>
              <a:rPr lang="tr-TR" dirty="0" smtClean="0"/>
              <a:t>Gevher  Nesibe  Şifahanesi</a:t>
            </a:r>
            <a:endParaRPr lang="tr-TR" dirty="0"/>
          </a:p>
        </p:txBody>
      </p:sp>
      <p:pic>
        <p:nvPicPr>
          <p:cNvPr id="4" name="3 İçerik Yer Tutucusu" descr="gevher nesibe şifahanes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71612"/>
            <a:ext cx="9144000" cy="5286388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Cumhuriyet Dönemi Kadın Hakları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Cumhuriyet döneminde dünyadaki gelişmelere paralel olarak, kadınlar birçok alanda haklarını elde etmeye başlamıştır.</a:t>
            </a:r>
            <a:endParaRPr lang="tr-TR" sz="4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Sosyal ve Ekonomik Haklar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1926 yılında kabul edilen Medeni Kanun ile</a:t>
            </a:r>
          </a:p>
          <a:p>
            <a:r>
              <a:rPr lang="tr-TR" dirty="0" smtClean="0"/>
              <a:t>Boşanma Hakkı</a:t>
            </a:r>
          </a:p>
          <a:p>
            <a:r>
              <a:rPr lang="tr-TR" dirty="0" smtClean="0"/>
              <a:t>Tek Eşlilik</a:t>
            </a:r>
          </a:p>
          <a:p>
            <a:r>
              <a:rPr lang="tr-TR" dirty="0" smtClean="0"/>
              <a:t>Resmi Nikah</a:t>
            </a:r>
          </a:p>
          <a:p>
            <a:r>
              <a:rPr lang="tr-TR" dirty="0" smtClean="0"/>
              <a:t>Mirasta Eşitlik</a:t>
            </a:r>
          </a:p>
          <a:p>
            <a:pPr>
              <a:buNone/>
            </a:pPr>
            <a:r>
              <a:rPr lang="tr-TR" dirty="0" smtClean="0"/>
              <a:t>   gibi haklar </a:t>
            </a:r>
            <a:r>
              <a:rPr lang="tr-TR" smtClean="0"/>
              <a:t>elde etmiştir.</a:t>
            </a:r>
            <a:endParaRPr lang="tr-TR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Siyasi  Haklar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1930:  </a:t>
            </a:r>
            <a:r>
              <a:rPr lang="tr-TR" sz="4800" dirty="0" smtClean="0"/>
              <a:t>B    </a:t>
            </a:r>
            <a:r>
              <a:rPr lang="tr-TR" dirty="0" smtClean="0"/>
              <a:t>Belediye seçimleri</a:t>
            </a:r>
            <a:endParaRPr lang="tr-TR" sz="4400" dirty="0" smtClean="0"/>
          </a:p>
          <a:p>
            <a:endParaRPr lang="tr-TR" sz="4400" dirty="0" smtClean="0"/>
          </a:p>
          <a:p>
            <a:r>
              <a:rPr lang="tr-TR" dirty="0" smtClean="0"/>
              <a:t>1933:   M      Muhtarlık seçimleri</a:t>
            </a:r>
          </a:p>
          <a:p>
            <a:endParaRPr lang="tr-TR" sz="2800" dirty="0" smtClean="0"/>
          </a:p>
          <a:p>
            <a:endParaRPr lang="tr-TR" sz="2800" dirty="0" smtClean="0"/>
          </a:p>
          <a:p>
            <a:r>
              <a:rPr lang="tr-TR" sz="2800" dirty="0" smtClean="0"/>
              <a:t>1934:     V          Milletvekili seçimleri</a:t>
            </a:r>
            <a:endParaRPr lang="tr-TR" sz="2800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Göktürklere ait paralarda hükümdar ve hatunun resimleri yer almaktadır.Bu durum, ilk Türk devletlerinde kadına önem verildiğini göstermektedir.</a:t>
            </a:r>
            <a:endParaRPr lang="tr-TR" sz="40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Osmanlı döneminde 1843’de kadınlar, Tıbbiye Mektebinde ebelik eğitimi almaya başladı.</a:t>
            </a:r>
          </a:p>
          <a:p>
            <a:r>
              <a:rPr lang="tr-TR" dirty="0" smtClean="0"/>
              <a:t>1869’da ‘’Kadınların Yükselişi’’ adlı dergi çıkarılmıştır.</a:t>
            </a:r>
          </a:p>
          <a:p>
            <a:r>
              <a:rPr lang="tr-TR" dirty="0" smtClean="0"/>
              <a:t>Kadınlar, 1913 yılından itibaren devlet memuru olmaya başlamıştır.</a:t>
            </a:r>
            <a:endParaRPr lang="tr-TR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24</TotalTime>
  <Words>251</Words>
  <PresentationFormat>Ekran Gösterisi (4:3)</PresentationFormat>
  <Paragraphs>44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Canlı</vt:lpstr>
      <vt:lpstr>KADIN OLARAK HAKLARIMIZ</vt:lpstr>
      <vt:lpstr>Kadın Haklarının Gelişimi</vt:lpstr>
      <vt:lpstr>Kadın Haklarının Gelişimi</vt:lpstr>
      <vt:lpstr>Gevher  Nesibe  Şifahanesi</vt:lpstr>
      <vt:lpstr>Cumhuriyet Dönemi Kadın Hakları</vt:lpstr>
      <vt:lpstr>Sosyal ve Ekonomik Haklar</vt:lpstr>
      <vt:lpstr>Siyasi  Haklar</vt:lpstr>
      <vt:lpstr>Slayt 8</vt:lpstr>
      <vt:lpstr>Slayt 9</vt:lpstr>
      <vt:lpstr>Bazı Ülkelerin Kadınlara Siyasi Hakları Verme Tarihleri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KADIN OLARAK HAKLARIMIZ</dc:title>
  <dc:creator>çağlar karakuyu</dc:creator>
  <cp:lastModifiedBy>çağlar karakuyu</cp:lastModifiedBy>
  <cp:revision>5</cp:revision>
  <dcterms:created xsi:type="dcterms:W3CDTF">2016-04-24T18:22:48Z</dcterms:created>
  <dcterms:modified xsi:type="dcterms:W3CDTF">2016-04-25T05:07:42Z</dcterms:modified>
</cp:coreProperties>
</file>