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58" r:id="rId5"/>
    <p:sldId id="259" r:id="rId6"/>
    <p:sldId id="260" r:id="rId7"/>
    <p:sldId id="262" r:id="rId8"/>
    <p:sldId id="263" r:id="rId9"/>
    <p:sldId id="264" r:id="rId10"/>
    <p:sldId id="265" r:id="rId11"/>
    <p:sldId id="267" r:id="rId12"/>
    <p:sldId id="269" r:id="rId13"/>
    <p:sldId id="270" r:id="rId14"/>
    <p:sldId id="268"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6" d="100"/>
          <a:sy n="56" d="100"/>
        </p:scale>
        <p:origin x="-102" y="-3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E91DF7-8183-4D68-B0CD-9B37CEBFB445}"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tr-TR"/>
        </a:p>
      </dgm:t>
    </dgm:pt>
    <dgm:pt modelId="{DB06440A-50DA-4693-A0B5-FA455D7EB532}">
      <dgm:prSet phldrT="[Metin]"/>
      <dgm:spPr/>
      <dgm:t>
        <a:bodyPr/>
        <a:lstStyle/>
        <a:p>
          <a:r>
            <a:rPr lang="tr-TR" dirty="0" smtClean="0"/>
            <a:t>1930</a:t>
          </a:r>
          <a:endParaRPr lang="tr-TR" dirty="0"/>
        </a:p>
      </dgm:t>
    </dgm:pt>
    <dgm:pt modelId="{A5FB8817-D021-48E8-8850-544E8F0BFFBE}" type="parTrans" cxnId="{E7C60B1A-85B8-42D3-A5C9-82DCF6776BEB}">
      <dgm:prSet/>
      <dgm:spPr/>
      <dgm:t>
        <a:bodyPr/>
        <a:lstStyle/>
        <a:p>
          <a:endParaRPr lang="tr-TR"/>
        </a:p>
      </dgm:t>
    </dgm:pt>
    <dgm:pt modelId="{D4F739FF-5504-4B32-9753-278E15DF1012}" type="sibTrans" cxnId="{E7C60B1A-85B8-42D3-A5C9-82DCF6776BEB}">
      <dgm:prSet/>
      <dgm:spPr/>
      <dgm:t>
        <a:bodyPr/>
        <a:lstStyle/>
        <a:p>
          <a:endParaRPr lang="tr-TR"/>
        </a:p>
      </dgm:t>
    </dgm:pt>
    <dgm:pt modelId="{2E9DD01F-B449-47D8-B30C-06122D95DAE8}">
      <dgm:prSet phldrT="[Metin]"/>
      <dgm:spPr/>
      <dgm:t>
        <a:bodyPr/>
        <a:lstStyle/>
        <a:p>
          <a:r>
            <a:rPr lang="tr-TR" dirty="0" smtClean="0"/>
            <a:t>Belediye</a:t>
          </a:r>
          <a:endParaRPr lang="tr-TR" dirty="0"/>
        </a:p>
      </dgm:t>
    </dgm:pt>
    <dgm:pt modelId="{8FDDD919-69B4-4D5D-86A0-68AAC680F1A5}" type="parTrans" cxnId="{25863082-6D6F-4AB1-9F46-E7C3C2EF1099}">
      <dgm:prSet/>
      <dgm:spPr/>
      <dgm:t>
        <a:bodyPr/>
        <a:lstStyle/>
        <a:p>
          <a:endParaRPr lang="tr-TR"/>
        </a:p>
      </dgm:t>
    </dgm:pt>
    <dgm:pt modelId="{B2093523-6B95-48AF-80C9-801A78ECC4D0}" type="sibTrans" cxnId="{25863082-6D6F-4AB1-9F46-E7C3C2EF1099}">
      <dgm:prSet/>
      <dgm:spPr/>
      <dgm:t>
        <a:bodyPr/>
        <a:lstStyle/>
        <a:p>
          <a:endParaRPr lang="tr-TR"/>
        </a:p>
      </dgm:t>
    </dgm:pt>
    <dgm:pt modelId="{2F11E876-1A7B-4003-81A5-B27A1E4D8A3E}">
      <dgm:prSet phldrT="[Metin]"/>
      <dgm:spPr/>
      <dgm:t>
        <a:bodyPr/>
        <a:lstStyle/>
        <a:p>
          <a:r>
            <a:rPr lang="tr-TR" dirty="0" smtClean="0"/>
            <a:t>  </a:t>
          </a:r>
          <a:endParaRPr lang="tr-TR" dirty="0"/>
        </a:p>
      </dgm:t>
    </dgm:pt>
    <dgm:pt modelId="{CA0654ED-17FD-4572-A438-F65915284A3D}" type="parTrans" cxnId="{64AE0EC8-EFEC-4AF4-87F9-D42DB72C9A6E}">
      <dgm:prSet/>
      <dgm:spPr/>
      <dgm:t>
        <a:bodyPr/>
        <a:lstStyle/>
        <a:p>
          <a:endParaRPr lang="tr-TR"/>
        </a:p>
      </dgm:t>
    </dgm:pt>
    <dgm:pt modelId="{7C42CAE3-484C-4EA0-A385-6EE8A8E30B58}" type="sibTrans" cxnId="{64AE0EC8-EFEC-4AF4-87F9-D42DB72C9A6E}">
      <dgm:prSet/>
      <dgm:spPr/>
      <dgm:t>
        <a:bodyPr/>
        <a:lstStyle/>
        <a:p>
          <a:endParaRPr lang="tr-TR"/>
        </a:p>
      </dgm:t>
    </dgm:pt>
    <dgm:pt modelId="{98D5E4AC-2112-4D3D-B023-1DCD1C8C4612}">
      <dgm:prSet phldrT="[Metin]"/>
      <dgm:spPr/>
      <dgm:t>
        <a:bodyPr/>
        <a:lstStyle/>
        <a:p>
          <a:r>
            <a:rPr lang="tr-TR" dirty="0" smtClean="0"/>
            <a:t>1933</a:t>
          </a:r>
          <a:endParaRPr lang="tr-TR" dirty="0"/>
        </a:p>
      </dgm:t>
    </dgm:pt>
    <dgm:pt modelId="{F35C8942-E04F-4AD3-B2DE-D74C5725E95E}" type="parTrans" cxnId="{F386AFAB-24B6-45F8-9EDD-B583DFB89E83}">
      <dgm:prSet/>
      <dgm:spPr/>
      <dgm:t>
        <a:bodyPr/>
        <a:lstStyle/>
        <a:p>
          <a:endParaRPr lang="tr-TR"/>
        </a:p>
      </dgm:t>
    </dgm:pt>
    <dgm:pt modelId="{AE00D16B-0F58-410F-B9B8-427A59367F20}" type="sibTrans" cxnId="{F386AFAB-24B6-45F8-9EDD-B583DFB89E83}">
      <dgm:prSet/>
      <dgm:spPr/>
      <dgm:t>
        <a:bodyPr/>
        <a:lstStyle/>
        <a:p>
          <a:endParaRPr lang="tr-TR"/>
        </a:p>
      </dgm:t>
    </dgm:pt>
    <dgm:pt modelId="{3611D801-4898-4717-B994-E06B5D656811}">
      <dgm:prSet phldrT="[Metin]"/>
      <dgm:spPr/>
      <dgm:t>
        <a:bodyPr/>
        <a:lstStyle/>
        <a:p>
          <a:r>
            <a:rPr lang="tr-TR" dirty="0" smtClean="0"/>
            <a:t>?</a:t>
          </a:r>
          <a:endParaRPr lang="tr-TR" dirty="0"/>
        </a:p>
      </dgm:t>
    </dgm:pt>
    <dgm:pt modelId="{3DB28913-14EB-442E-B592-500E927762F0}" type="parTrans" cxnId="{A7D3D612-371F-437C-AD0C-77780D526236}">
      <dgm:prSet/>
      <dgm:spPr/>
      <dgm:t>
        <a:bodyPr/>
        <a:lstStyle/>
        <a:p>
          <a:endParaRPr lang="tr-TR"/>
        </a:p>
      </dgm:t>
    </dgm:pt>
    <dgm:pt modelId="{C63CA7E3-5BB8-444A-BA56-0CBAEE0F9C59}" type="sibTrans" cxnId="{A7D3D612-371F-437C-AD0C-77780D526236}">
      <dgm:prSet/>
      <dgm:spPr/>
      <dgm:t>
        <a:bodyPr/>
        <a:lstStyle/>
        <a:p>
          <a:endParaRPr lang="tr-TR"/>
        </a:p>
      </dgm:t>
    </dgm:pt>
    <dgm:pt modelId="{1B8EB3A1-BD34-444C-A2F4-1EF7C64B0F72}">
      <dgm:prSet phldrT="[Metin]"/>
      <dgm:spPr/>
      <dgm:t>
        <a:bodyPr/>
        <a:lstStyle/>
        <a:p>
          <a:r>
            <a:rPr lang="tr-TR" dirty="0" smtClean="0"/>
            <a:t> </a:t>
          </a:r>
          <a:endParaRPr lang="tr-TR" dirty="0"/>
        </a:p>
      </dgm:t>
    </dgm:pt>
    <dgm:pt modelId="{D495BBA0-0453-41B5-A838-8C4B7B32E723}" type="parTrans" cxnId="{8BE432D0-0EF2-4B95-9A77-BBFD1ADC46F1}">
      <dgm:prSet/>
      <dgm:spPr/>
      <dgm:t>
        <a:bodyPr/>
        <a:lstStyle/>
        <a:p>
          <a:endParaRPr lang="tr-TR"/>
        </a:p>
      </dgm:t>
    </dgm:pt>
    <dgm:pt modelId="{DBDFEC9D-BBBF-4F60-94CB-69FCF93116FF}" type="sibTrans" cxnId="{8BE432D0-0EF2-4B95-9A77-BBFD1ADC46F1}">
      <dgm:prSet/>
      <dgm:spPr/>
      <dgm:t>
        <a:bodyPr/>
        <a:lstStyle/>
        <a:p>
          <a:endParaRPr lang="tr-TR"/>
        </a:p>
      </dgm:t>
    </dgm:pt>
    <dgm:pt modelId="{94620DBC-A86B-4C54-98CB-D16D0AF32991}">
      <dgm:prSet phldrT="[Metin]"/>
      <dgm:spPr/>
      <dgm:t>
        <a:bodyPr/>
        <a:lstStyle/>
        <a:p>
          <a:r>
            <a:rPr lang="tr-TR" dirty="0" smtClean="0"/>
            <a:t>1934</a:t>
          </a:r>
          <a:endParaRPr lang="tr-TR" dirty="0"/>
        </a:p>
      </dgm:t>
    </dgm:pt>
    <dgm:pt modelId="{F98C1DA6-D846-4695-A96D-F2629DB06B85}" type="parTrans" cxnId="{86FBFC56-3D9F-4715-AD59-58B784CA8EDE}">
      <dgm:prSet/>
      <dgm:spPr/>
      <dgm:t>
        <a:bodyPr/>
        <a:lstStyle/>
        <a:p>
          <a:endParaRPr lang="tr-TR"/>
        </a:p>
      </dgm:t>
    </dgm:pt>
    <dgm:pt modelId="{0D3C9685-1508-40D6-B91D-EB2AFA3B6377}" type="sibTrans" cxnId="{86FBFC56-3D9F-4715-AD59-58B784CA8EDE}">
      <dgm:prSet/>
      <dgm:spPr/>
      <dgm:t>
        <a:bodyPr/>
        <a:lstStyle/>
        <a:p>
          <a:endParaRPr lang="tr-TR"/>
        </a:p>
      </dgm:t>
    </dgm:pt>
    <dgm:pt modelId="{B825C811-F790-4888-B0D5-D3A3D422B7A8}">
      <dgm:prSet phldrT="[Metin]"/>
      <dgm:spPr/>
      <dgm:t>
        <a:bodyPr/>
        <a:lstStyle/>
        <a:p>
          <a:r>
            <a:rPr lang="tr-TR" dirty="0" smtClean="0"/>
            <a:t>Milletvekili</a:t>
          </a:r>
          <a:endParaRPr lang="tr-TR" dirty="0"/>
        </a:p>
      </dgm:t>
    </dgm:pt>
    <dgm:pt modelId="{348D54A2-00D3-4E23-9BF8-91F8305DBE7D}" type="parTrans" cxnId="{1A4C9FA9-C9D8-4023-BDBE-3239FAC0B2D7}">
      <dgm:prSet/>
      <dgm:spPr/>
      <dgm:t>
        <a:bodyPr/>
        <a:lstStyle/>
        <a:p>
          <a:endParaRPr lang="tr-TR"/>
        </a:p>
      </dgm:t>
    </dgm:pt>
    <dgm:pt modelId="{9BA129FE-C4EC-4629-B5A0-0F828C805312}" type="sibTrans" cxnId="{1A4C9FA9-C9D8-4023-BDBE-3239FAC0B2D7}">
      <dgm:prSet/>
      <dgm:spPr/>
      <dgm:t>
        <a:bodyPr/>
        <a:lstStyle/>
        <a:p>
          <a:endParaRPr lang="tr-TR"/>
        </a:p>
      </dgm:t>
    </dgm:pt>
    <dgm:pt modelId="{31C19FB5-E955-44E9-8226-85461CA29A52}">
      <dgm:prSet phldrT="[Metin]"/>
      <dgm:spPr/>
      <dgm:t>
        <a:bodyPr/>
        <a:lstStyle/>
        <a:p>
          <a:r>
            <a:rPr lang="tr-TR" dirty="0" smtClean="0"/>
            <a:t> </a:t>
          </a:r>
          <a:endParaRPr lang="tr-TR" dirty="0"/>
        </a:p>
      </dgm:t>
    </dgm:pt>
    <dgm:pt modelId="{E46B67E6-4D3F-41A3-A832-7A734DC66DC0}" type="parTrans" cxnId="{7A3745E2-63DE-4B43-88AA-2A465ECB163A}">
      <dgm:prSet/>
      <dgm:spPr/>
      <dgm:t>
        <a:bodyPr/>
        <a:lstStyle/>
        <a:p>
          <a:endParaRPr lang="tr-TR"/>
        </a:p>
      </dgm:t>
    </dgm:pt>
    <dgm:pt modelId="{A51E3C75-2B03-4C79-852D-A189D6C23540}" type="sibTrans" cxnId="{7A3745E2-63DE-4B43-88AA-2A465ECB163A}">
      <dgm:prSet/>
      <dgm:spPr/>
      <dgm:t>
        <a:bodyPr/>
        <a:lstStyle/>
        <a:p>
          <a:endParaRPr lang="tr-TR"/>
        </a:p>
      </dgm:t>
    </dgm:pt>
    <dgm:pt modelId="{E41AF1B7-4D1F-4988-B020-DBC2069C4C32}" type="pres">
      <dgm:prSet presAssocID="{C4E91DF7-8183-4D68-B0CD-9B37CEBFB445}" presName="linearFlow" presStyleCnt="0">
        <dgm:presLayoutVars>
          <dgm:dir/>
          <dgm:animLvl val="lvl"/>
          <dgm:resizeHandles val="exact"/>
        </dgm:presLayoutVars>
      </dgm:prSet>
      <dgm:spPr/>
    </dgm:pt>
    <dgm:pt modelId="{56C8B9DA-9312-4B64-A1A7-F4B2364E23D5}" type="pres">
      <dgm:prSet presAssocID="{DB06440A-50DA-4693-A0B5-FA455D7EB532}" presName="composite" presStyleCnt="0"/>
      <dgm:spPr/>
    </dgm:pt>
    <dgm:pt modelId="{D3481425-B657-454A-8777-317C1FC59F4D}" type="pres">
      <dgm:prSet presAssocID="{DB06440A-50DA-4693-A0B5-FA455D7EB532}" presName="parentText" presStyleLbl="alignNode1" presStyleIdx="0" presStyleCnt="3">
        <dgm:presLayoutVars>
          <dgm:chMax val="1"/>
          <dgm:bulletEnabled val="1"/>
        </dgm:presLayoutVars>
      </dgm:prSet>
      <dgm:spPr/>
    </dgm:pt>
    <dgm:pt modelId="{54B03144-D4F1-4949-9C13-8553CFC8405C}" type="pres">
      <dgm:prSet presAssocID="{DB06440A-50DA-4693-A0B5-FA455D7EB532}" presName="descendantText" presStyleLbl="alignAcc1" presStyleIdx="0" presStyleCnt="3">
        <dgm:presLayoutVars>
          <dgm:bulletEnabled val="1"/>
        </dgm:presLayoutVars>
      </dgm:prSet>
      <dgm:spPr/>
    </dgm:pt>
    <dgm:pt modelId="{DB99A827-D068-47B4-8297-2A0E16C291DA}" type="pres">
      <dgm:prSet presAssocID="{D4F739FF-5504-4B32-9753-278E15DF1012}" presName="sp" presStyleCnt="0"/>
      <dgm:spPr/>
    </dgm:pt>
    <dgm:pt modelId="{79FC7356-8254-4D9B-83B8-5EC3352568F1}" type="pres">
      <dgm:prSet presAssocID="{98D5E4AC-2112-4D3D-B023-1DCD1C8C4612}" presName="composite" presStyleCnt="0"/>
      <dgm:spPr/>
    </dgm:pt>
    <dgm:pt modelId="{564B53B6-929A-41EA-9312-3F94D183CD34}" type="pres">
      <dgm:prSet presAssocID="{98D5E4AC-2112-4D3D-B023-1DCD1C8C4612}" presName="parentText" presStyleLbl="alignNode1" presStyleIdx="1" presStyleCnt="3">
        <dgm:presLayoutVars>
          <dgm:chMax val="1"/>
          <dgm:bulletEnabled val="1"/>
        </dgm:presLayoutVars>
      </dgm:prSet>
      <dgm:spPr/>
    </dgm:pt>
    <dgm:pt modelId="{5229CF37-6B91-4980-A2A0-F70E43B822C0}" type="pres">
      <dgm:prSet presAssocID="{98D5E4AC-2112-4D3D-B023-1DCD1C8C4612}" presName="descendantText" presStyleLbl="alignAcc1" presStyleIdx="1" presStyleCnt="3">
        <dgm:presLayoutVars>
          <dgm:bulletEnabled val="1"/>
        </dgm:presLayoutVars>
      </dgm:prSet>
      <dgm:spPr/>
    </dgm:pt>
    <dgm:pt modelId="{9CF3235C-0001-4219-9524-6FB4D9B678DA}" type="pres">
      <dgm:prSet presAssocID="{AE00D16B-0F58-410F-B9B8-427A59367F20}" presName="sp" presStyleCnt="0"/>
      <dgm:spPr/>
    </dgm:pt>
    <dgm:pt modelId="{20DCDEDC-4076-48F1-BA34-A00B31807CD2}" type="pres">
      <dgm:prSet presAssocID="{94620DBC-A86B-4C54-98CB-D16D0AF32991}" presName="composite" presStyleCnt="0"/>
      <dgm:spPr/>
    </dgm:pt>
    <dgm:pt modelId="{98C17E7C-956C-45FF-BAAC-491F1BE51455}" type="pres">
      <dgm:prSet presAssocID="{94620DBC-A86B-4C54-98CB-D16D0AF32991}" presName="parentText" presStyleLbl="alignNode1" presStyleIdx="2" presStyleCnt="3">
        <dgm:presLayoutVars>
          <dgm:chMax val="1"/>
          <dgm:bulletEnabled val="1"/>
        </dgm:presLayoutVars>
      </dgm:prSet>
      <dgm:spPr/>
    </dgm:pt>
    <dgm:pt modelId="{A8968554-D1CC-4F4F-AD15-F41F62ACCE12}" type="pres">
      <dgm:prSet presAssocID="{94620DBC-A86B-4C54-98CB-D16D0AF32991}" presName="descendantText" presStyleLbl="alignAcc1" presStyleIdx="2" presStyleCnt="3">
        <dgm:presLayoutVars>
          <dgm:bulletEnabled val="1"/>
        </dgm:presLayoutVars>
      </dgm:prSet>
      <dgm:spPr/>
      <dgm:t>
        <a:bodyPr/>
        <a:lstStyle/>
        <a:p>
          <a:endParaRPr lang="tr-TR"/>
        </a:p>
      </dgm:t>
    </dgm:pt>
  </dgm:ptLst>
  <dgm:cxnLst>
    <dgm:cxn modelId="{86FBFC56-3D9F-4715-AD59-58B784CA8EDE}" srcId="{C4E91DF7-8183-4D68-B0CD-9B37CEBFB445}" destId="{94620DBC-A86B-4C54-98CB-D16D0AF32991}" srcOrd="2" destOrd="0" parTransId="{F98C1DA6-D846-4695-A96D-F2629DB06B85}" sibTransId="{0D3C9685-1508-40D6-B91D-EB2AFA3B6377}"/>
    <dgm:cxn modelId="{7A3745E2-63DE-4B43-88AA-2A465ECB163A}" srcId="{94620DBC-A86B-4C54-98CB-D16D0AF32991}" destId="{31C19FB5-E955-44E9-8226-85461CA29A52}" srcOrd="1" destOrd="0" parTransId="{E46B67E6-4D3F-41A3-A832-7A734DC66DC0}" sibTransId="{A51E3C75-2B03-4C79-852D-A189D6C23540}"/>
    <dgm:cxn modelId="{25863082-6D6F-4AB1-9F46-E7C3C2EF1099}" srcId="{DB06440A-50DA-4693-A0B5-FA455D7EB532}" destId="{2E9DD01F-B449-47D8-B30C-06122D95DAE8}" srcOrd="0" destOrd="0" parTransId="{8FDDD919-69B4-4D5D-86A0-68AAC680F1A5}" sibTransId="{B2093523-6B95-48AF-80C9-801A78ECC4D0}"/>
    <dgm:cxn modelId="{ACE8994F-13C0-4634-A2C8-3AC03DD229DF}" type="presOf" srcId="{DB06440A-50DA-4693-A0B5-FA455D7EB532}" destId="{D3481425-B657-454A-8777-317C1FC59F4D}" srcOrd="0" destOrd="0" presId="urn:microsoft.com/office/officeart/2005/8/layout/chevron2"/>
    <dgm:cxn modelId="{27DAA4D9-CDE3-4AD4-9A6C-4A7151B57C2A}" type="presOf" srcId="{1B8EB3A1-BD34-444C-A2F4-1EF7C64B0F72}" destId="{5229CF37-6B91-4980-A2A0-F70E43B822C0}" srcOrd="0" destOrd="1" presId="urn:microsoft.com/office/officeart/2005/8/layout/chevron2"/>
    <dgm:cxn modelId="{DD5E1BAE-9132-40FD-9947-D2FA8FF561D0}" type="presOf" srcId="{31C19FB5-E955-44E9-8226-85461CA29A52}" destId="{A8968554-D1CC-4F4F-AD15-F41F62ACCE12}" srcOrd="0" destOrd="1" presId="urn:microsoft.com/office/officeart/2005/8/layout/chevron2"/>
    <dgm:cxn modelId="{0BC70351-BD11-45A5-9609-B0194C49E1FE}" type="presOf" srcId="{2F11E876-1A7B-4003-81A5-B27A1E4D8A3E}" destId="{54B03144-D4F1-4949-9C13-8553CFC8405C}" srcOrd="0" destOrd="1" presId="urn:microsoft.com/office/officeart/2005/8/layout/chevron2"/>
    <dgm:cxn modelId="{E7C60B1A-85B8-42D3-A5C9-82DCF6776BEB}" srcId="{C4E91DF7-8183-4D68-B0CD-9B37CEBFB445}" destId="{DB06440A-50DA-4693-A0B5-FA455D7EB532}" srcOrd="0" destOrd="0" parTransId="{A5FB8817-D021-48E8-8850-544E8F0BFFBE}" sibTransId="{D4F739FF-5504-4B32-9753-278E15DF1012}"/>
    <dgm:cxn modelId="{1A4C9FA9-C9D8-4023-BDBE-3239FAC0B2D7}" srcId="{94620DBC-A86B-4C54-98CB-D16D0AF32991}" destId="{B825C811-F790-4888-B0D5-D3A3D422B7A8}" srcOrd="0" destOrd="0" parTransId="{348D54A2-00D3-4E23-9BF8-91F8305DBE7D}" sibTransId="{9BA129FE-C4EC-4629-B5A0-0F828C805312}"/>
    <dgm:cxn modelId="{A7D3D612-371F-437C-AD0C-77780D526236}" srcId="{98D5E4AC-2112-4D3D-B023-1DCD1C8C4612}" destId="{3611D801-4898-4717-B994-E06B5D656811}" srcOrd="0" destOrd="0" parTransId="{3DB28913-14EB-442E-B592-500E927762F0}" sibTransId="{C63CA7E3-5BB8-444A-BA56-0CBAEE0F9C59}"/>
    <dgm:cxn modelId="{507262D8-5AEB-4269-81AA-40F81D3BF198}" type="presOf" srcId="{94620DBC-A86B-4C54-98CB-D16D0AF32991}" destId="{98C17E7C-956C-45FF-BAAC-491F1BE51455}" srcOrd="0" destOrd="0" presId="urn:microsoft.com/office/officeart/2005/8/layout/chevron2"/>
    <dgm:cxn modelId="{6B39B20A-D2AC-49DF-AF1F-89A31740C95C}" type="presOf" srcId="{3611D801-4898-4717-B994-E06B5D656811}" destId="{5229CF37-6B91-4980-A2A0-F70E43B822C0}" srcOrd="0" destOrd="0" presId="urn:microsoft.com/office/officeart/2005/8/layout/chevron2"/>
    <dgm:cxn modelId="{A9A5B900-8129-423A-BEE8-1157F8952753}" type="presOf" srcId="{2E9DD01F-B449-47D8-B30C-06122D95DAE8}" destId="{54B03144-D4F1-4949-9C13-8553CFC8405C}" srcOrd="0" destOrd="0" presId="urn:microsoft.com/office/officeart/2005/8/layout/chevron2"/>
    <dgm:cxn modelId="{F386AFAB-24B6-45F8-9EDD-B583DFB89E83}" srcId="{C4E91DF7-8183-4D68-B0CD-9B37CEBFB445}" destId="{98D5E4AC-2112-4D3D-B023-1DCD1C8C4612}" srcOrd="1" destOrd="0" parTransId="{F35C8942-E04F-4AD3-B2DE-D74C5725E95E}" sibTransId="{AE00D16B-0F58-410F-B9B8-427A59367F20}"/>
    <dgm:cxn modelId="{8BE432D0-0EF2-4B95-9A77-BBFD1ADC46F1}" srcId="{98D5E4AC-2112-4D3D-B023-1DCD1C8C4612}" destId="{1B8EB3A1-BD34-444C-A2F4-1EF7C64B0F72}" srcOrd="1" destOrd="0" parTransId="{D495BBA0-0453-41B5-A838-8C4B7B32E723}" sibTransId="{DBDFEC9D-BBBF-4F60-94CB-69FCF93116FF}"/>
    <dgm:cxn modelId="{E3A542E2-9ED6-470B-A454-D2F58438F3E2}" type="presOf" srcId="{98D5E4AC-2112-4D3D-B023-1DCD1C8C4612}" destId="{564B53B6-929A-41EA-9312-3F94D183CD34}" srcOrd="0" destOrd="0" presId="urn:microsoft.com/office/officeart/2005/8/layout/chevron2"/>
    <dgm:cxn modelId="{64AE0EC8-EFEC-4AF4-87F9-D42DB72C9A6E}" srcId="{DB06440A-50DA-4693-A0B5-FA455D7EB532}" destId="{2F11E876-1A7B-4003-81A5-B27A1E4D8A3E}" srcOrd="1" destOrd="0" parTransId="{CA0654ED-17FD-4572-A438-F65915284A3D}" sibTransId="{7C42CAE3-484C-4EA0-A385-6EE8A8E30B58}"/>
    <dgm:cxn modelId="{686235AE-832A-4B08-BA08-01A271B11BFF}" type="presOf" srcId="{B825C811-F790-4888-B0D5-D3A3D422B7A8}" destId="{A8968554-D1CC-4F4F-AD15-F41F62ACCE12}" srcOrd="0" destOrd="0" presId="urn:microsoft.com/office/officeart/2005/8/layout/chevron2"/>
    <dgm:cxn modelId="{CB396EEF-2FB1-4EED-AE2C-9911D2DD0F91}" type="presOf" srcId="{C4E91DF7-8183-4D68-B0CD-9B37CEBFB445}" destId="{E41AF1B7-4D1F-4988-B020-DBC2069C4C32}" srcOrd="0" destOrd="0" presId="urn:microsoft.com/office/officeart/2005/8/layout/chevron2"/>
    <dgm:cxn modelId="{1F7FD9C0-FF67-4861-A496-FA3E15287733}" type="presParOf" srcId="{E41AF1B7-4D1F-4988-B020-DBC2069C4C32}" destId="{56C8B9DA-9312-4B64-A1A7-F4B2364E23D5}" srcOrd="0" destOrd="0" presId="urn:microsoft.com/office/officeart/2005/8/layout/chevron2"/>
    <dgm:cxn modelId="{EFA7F0C1-1392-42FB-BC34-049C852BBB98}" type="presParOf" srcId="{56C8B9DA-9312-4B64-A1A7-F4B2364E23D5}" destId="{D3481425-B657-454A-8777-317C1FC59F4D}" srcOrd="0" destOrd="0" presId="urn:microsoft.com/office/officeart/2005/8/layout/chevron2"/>
    <dgm:cxn modelId="{D71C3ED2-5350-4B7F-ACB7-047B6A9B74E9}" type="presParOf" srcId="{56C8B9DA-9312-4B64-A1A7-F4B2364E23D5}" destId="{54B03144-D4F1-4949-9C13-8553CFC8405C}" srcOrd="1" destOrd="0" presId="urn:microsoft.com/office/officeart/2005/8/layout/chevron2"/>
    <dgm:cxn modelId="{38CFEF5F-4AB7-4DD9-86AE-A30243961F99}" type="presParOf" srcId="{E41AF1B7-4D1F-4988-B020-DBC2069C4C32}" destId="{DB99A827-D068-47B4-8297-2A0E16C291DA}" srcOrd="1" destOrd="0" presId="urn:microsoft.com/office/officeart/2005/8/layout/chevron2"/>
    <dgm:cxn modelId="{38628FA1-FC3F-4C59-8072-0FFD7F6006E1}" type="presParOf" srcId="{E41AF1B7-4D1F-4988-B020-DBC2069C4C32}" destId="{79FC7356-8254-4D9B-83B8-5EC3352568F1}" srcOrd="2" destOrd="0" presId="urn:microsoft.com/office/officeart/2005/8/layout/chevron2"/>
    <dgm:cxn modelId="{9EB61A02-ABE2-465A-8EFF-A689E8F00418}" type="presParOf" srcId="{79FC7356-8254-4D9B-83B8-5EC3352568F1}" destId="{564B53B6-929A-41EA-9312-3F94D183CD34}" srcOrd="0" destOrd="0" presId="urn:microsoft.com/office/officeart/2005/8/layout/chevron2"/>
    <dgm:cxn modelId="{95DC8C59-19B4-4561-94EA-F9CF7C27FD00}" type="presParOf" srcId="{79FC7356-8254-4D9B-83B8-5EC3352568F1}" destId="{5229CF37-6B91-4980-A2A0-F70E43B822C0}" srcOrd="1" destOrd="0" presId="urn:microsoft.com/office/officeart/2005/8/layout/chevron2"/>
    <dgm:cxn modelId="{F5F7AD2B-24B7-47DD-91B0-39580F6C020B}" type="presParOf" srcId="{E41AF1B7-4D1F-4988-B020-DBC2069C4C32}" destId="{9CF3235C-0001-4219-9524-6FB4D9B678DA}" srcOrd="3" destOrd="0" presId="urn:microsoft.com/office/officeart/2005/8/layout/chevron2"/>
    <dgm:cxn modelId="{509CF678-8DDE-4A3D-A086-5418BBFA2288}" type="presParOf" srcId="{E41AF1B7-4D1F-4988-B020-DBC2069C4C32}" destId="{20DCDEDC-4076-48F1-BA34-A00B31807CD2}" srcOrd="4" destOrd="0" presId="urn:microsoft.com/office/officeart/2005/8/layout/chevron2"/>
    <dgm:cxn modelId="{C17A23B3-0144-4774-A7C6-84534BCBA608}" type="presParOf" srcId="{20DCDEDC-4076-48F1-BA34-A00B31807CD2}" destId="{98C17E7C-956C-45FF-BAAC-491F1BE51455}" srcOrd="0" destOrd="0" presId="urn:microsoft.com/office/officeart/2005/8/layout/chevron2"/>
    <dgm:cxn modelId="{D14A3B2B-F36B-48EE-A81E-E4733D109BB4}" type="presParOf" srcId="{20DCDEDC-4076-48F1-BA34-A00B31807CD2}" destId="{A8968554-D1CC-4F4F-AD15-F41F62ACCE12}" srcOrd="1" destOrd="0" presId="urn:microsoft.com/office/officeart/2005/8/layout/chevron2"/>
  </dgm:cxnLst>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20.05.2005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20.05.2005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Şerit"/>
          <p:cNvSpPr/>
          <p:nvPr/>
        </p:nvSpPr>
        <p:spPr>
          <a:xfrm>
            <a:off x="0" y="0"/>
            <a:ext cx="9144000" cy="1428736"/>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İnsan Haklarının G</a:t>
            </a:r>
            <a:r>
              <a:rPr lang="tr-TR" sz="3200" b="1" dirty="0" smtClean="0"/>
              <a:t>elişimi</a:t>
            </a:r>
            <a:endParaRPr lang="tr-TR" sz="3200" b="1" dirty="0"/>
          </a:p>
        </p:txBody>
      </p:sp>
      <p:sp>
        <p:nvSpPr>
          <p:cNvPr id="3" name="2 Dikdörtgen"/>
          <p:cNvSpPr/>
          <p:nvPr/>
        </p:nvSpPr>
        <p:spPr>
          <a:xfrm>
            <a:off x="0" y="1428736"/>
            <a:ext cx="9144000" cy="5509200"/>
          </a:xfrm>
          <a:prstGeom prst="rect">
            <a:avLst/>
          </a:prstGeom>
        </p:spPr>
        <p:txBody>
          <a:bodyPr wrap="square">
            <a:spAutoFit/>
          </a:bodyPr>
          <a:lstStyle/>
          <a:p>
            <a:r>
              <a:rPr lang="tr-TR" sz="4400" dirty="0" smtClean="0"/>
              <a:t>Tarihi incelersek, ilk ve ortaçağda insan onuruna yakışmayan birçok olayların olduğunu görürüz. insanlar bu çağlarda mal gibi alınıp satılmışlar, birçok işkencelere uğramışlar, muhakeme edilmeden mahkum edilmişler veya keyfi olarak başkaları tarafından öldürülmüşlerdir.</a:t>
            </a:r>
            <a:endParaRPr lang="tr-TR"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6247864"/>
          </a:xfrm>
          <a:prstGeom prst="rect">
            <a:avLst/>
          </a:prstGeom>
        </p:spPr>
        <p:txBody>
          <a:bodyPr wrap="square">
            <a:spAutoFit/>
          </a:bodyPr>
          <a:lstStyle/>
          <a:p>
            <a:pPr>
              <a:buFont typeface="Arial" pitchFamily="34" charset="0"/>
              <a:buChar char="•"/>
            </a:pPr>
            <a:r>
              <a:rPr lang="tr-TR" sz="4000" dirty="0" smtClean="0"/>
              <a:t>Herkesin </a:t>
            </a:r>
            <a:r>
              <a:rPr lang="tr-TR" sz="4000" dirty="0" smtClean="0"/>
              <a:t>bir devletin toprakları üzerinde serbestçe dolaşma ve oturma hakkı vardır.</a:t>
            </a:r>
          </a:p>
          <a:p>
            <a:pPr>
              <a:buFont typeface="Arial" pitchFamily="34" charset="0"/>
              <a:buChar char="•"/>
            </a:pPr>
            <a:r>
              <a:rPr lang="tr-TR" sz="4000" dirty="0" smtClean="0"/>
              <a:t>Herkesin tek başına veya başkalarıyla ortaklaşa mülkiyet hakkı vardır.</a:t>
            </a:r>
          </a:p>
          <a:p>
            <a:pPr>
              <a:buFont typeface="Arial" pitchFamily="34" charset="0"/>
              <a:buChar char="•"/>
            </a:pPr>
            <a:r>
              <a:rPr lang="tr-TR" sz="4000" dirty="0" smtClean="0"/>
              <a:t>Herkes eğitim hakkına sahiptir. Eğitim, en azından ilk ve temel eğitim aşamasında parasızdır. İlköğretim zorunludur.</a:t>
            </a:r>
          </a:p>
          <a:p>
            <a:pPr>
              <a:buFont typeface="Arial" pitchFamily="34" charset="0"/>
              <a:buChar char="•"/>
            </a:pPr>
            <a:r>
              <a:rPr lang="tr-TR" sz="4000" dirty="0" smtClean="0"/>
              <a:t>Herkesin doğrudan veya serbestçe seçilmiş temsilciler aracılığıyla ülkesinin yönetimine katılmak, hakkıdır.</a:t>
            </a:r>
            <a:endParaRPr lang="tr-TR"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yagram"/>
          <p:cNvGraphicFramePr/>
          <p:nvPr/>
        </p:nvGraphicFramePr>
        <p:xfrm>
          <a:off x="0" y="0"/>
          <a:ext cx="9144000" cy="3357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Başlık"/>
          <p:cNvSpPr>
            <a:spLocks noGrp="1"/>
          </p:cNvSpPr>
          <p:nvPr>
            <p:ph type="title"/>
          </p:nvPr>
        </p:nvSpPr>
        <p:spPr>
          <a:xfrm>
            <a:off x="0" y="3429000"/>
            <a:ext cx="9144000" cy="3429000"/>
          </a:xfrm>
        </p:spPr>
        <p:txBody>
          <a:bodyPr>
            <a:normAutofit/>
          </a:bodyPr>
          <a:lstStyle/>
          <a:p>
            <a:pPr algn="l"/>
            <a:r>
              <a:rPr lang="tr-TR" sz="2800" dirty="0" smtClean="0"/>
              <a:t>Boş bırakılan yere ne gelmeli?</a:t>
            </a:r>
            <a:br>
              <a:rPr lang="tr-TR" sz="2800" dirty="0" smtClean="0"/>
            </a:br>
            <a:r>
              <a:rPr lang="tr-TR" sz="2800" dirty="0" smtClean="0"/>
              <a:t>A)muhtarlık seçimi         B)MİRASTA EŞİTLİK</a:t>
            </a:r>
            <a:br>
              <a:rPr lang="tr-TR" sz="2800" dirty="0" smtClean="0"/>
            </a:br>
            <a:r>
              <a:rPr lang="tr-TR" sz="2800" dirty="0" smtClean="0"/>
              <a:t>C)Tek eşitlik                      D)Boşanma hakkı</a:t>
            </a:r>
            <a:endParaRPr lang="tr-TR" sz="2800" dirty="0"/>
          </a:p>
        </p:txBody>
      </p:sp>
      <p:sp>
        <p:nvSpPr>
          <p:cNvPr id="6" name="5 Yukarı Şerit"/>
          <p:cNvSpPr/>
          <p:nvPr/>
        </p:nvSpPr>
        <p:spPr>
          <a:xfrm>
            <a:off x="0" y="4929198"/>
            <a:ext cx="500034" cy="428628"/>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plus(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plus(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Başlık"/>
          <p:cNvSpPr>
            <a:spLocks noGrp="1"/>
          </p:cNvSpPr>
          <p:nvPr>
            <p:ph type="ctrTitle"/>
          </p:nvPr>
        </p:nvSpPr>
        <p:spPr>
          <a:xfrm>
            <a:off x="0" y="0"/>
            <a:ext cx="9144000" cy="2214554"/>
          </a:xfrm>
        </p:spPr>
        <p:txBody>
          <a:bodyPr>
            <a:normAutofit fontScale="90000"/>
          </a:bodyPr>
          <a:lstStyle/>
          <a:p>
            <a:pPr algn="l"/>
            <a:r>
              <a:rPr lang="tr-TR" dirty="0" smtClean="0"/>
              <a:t>Bu belgeler ile yetkilerim kısaltıldı.</a:t>
            </a:r>
            <a:br>
              <a:rPr lang="tr-TR" dirty="0" smtClean="0"/>
            </a:br>
            <a:r>
              <a:rPr lang="tr-TR" dirty="0" smtClean="0"/>
              <a:t>Yukarıdaki kralın konuşmasında hangi  demokrasi var?</a:t>
            </a:r>
            <a:br>
              <a:rPr lang="tr-TR" dirty="0" smtClean="0"/>
            </a:br>
            <a:endParaRPr lang="tr-TR" dirty="0"/>
          </a:p>
        </p:txBody>
      </p:sp>
      <p:sp>
        <p:nvSpPr>
          <p:cNvPr id="4" name="3 Metin Yer Tutucusu"/>
          <p:cNvSpPr>
            <a:spLocks noGrp="1"/>
          </p:cNvSpPr>
          <p:nvPr>
            <p:ph type="subTitle" idx="1"/>
          </p:nvPr>
        </p:nvSpPr>
        <p:spPr>
          <a:xfrm>
            <a:off x="0" y="2214554"/>
            <a:ext cx="9144000" cy="1752600"/>
          </a:xfrm>
        </p:spPr>
        <p:txBody>
          <a:bodyPr>
            <a:normAutofit/>
          </a:bodyPr>
          <a:lstStyle/>
          <a:p>
            <a:pPr algn="l"/>
            <a:r>
              <a:rPr lang="tr-TR" sz="2800" dirty="0" smtClean="0">
                <a:solidFill>
                  <a:schemeClr val="tx1"/>
                </a:solidFill>
              </a:rPr>
              <a:t>A)Fransız ihtilali                                B)Veda hutbesi</a:t>
            </a:r>
          </a:p>
          <a:p>
            <a:pPr algn="l"/>
            <a:r>
              <a:rPr lang="tr-TR" sz="2800" dirty="0" smtClean="0">
                <a:solidFill>
                  <a:schemeClr val="tx1"/>
                </a:solidFill>
              </a:rPr>
              <a:t>C)Magna carta                                   D)Hammurabi kanunu </a:t>
            </a:r>
          </a:p>
        </p:txBody>
      </p:sp>
      <p:sp>
        <p:nvSpPr>
          <p:cNvPr id="7" name="6 Yukarı Şerit"/>
          <p:cNvSpPr/>
          <p:nvPr/>
        </p:nvSpPr>
        <p:spPr>
          <a:xfrm>
            <a:off x="0" y="2714620"/>
            <a:ext cx="500034" cy="500066"/>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plus(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plus(in)">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plus(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uild="p"/>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143000"/>
          </a:xfrm>
        </p:spPr>
        <p:txBody>
          <a:bodyPr>
            <a:normAutofit/>
          </a:bodyPr>
          <a:lstStyle/>
          <a:p>
            <a:pPr algn="l"/>
            <a:r>
              <a:rPr lang="tr-TR" sz="4000" dirty="0" smtClean="0"/>
              <a:t>Amerikan sözleşmesinde kaç ingiliz vardı?</a:t>
            </a:r>
            <a:endParaRPr lang="tr-TR" sz="4000" dirty="0"/>
          </a:p>
        </p:txBody>
      </p:sp>
      <p:sp>
        <p:nvSpPr>
          <p:cNvPr id="3" name="2 İçerik Yer Tutucusu"/>
          <p:cNvSpPr>
            <a:spLocks noGrp="1"/>
          </p:cNvSpPr>
          <p:nvPr>
            <p:ph idx="1"/>
          </p:nvPr>
        </p:nvSpPr>
        <p:spPr>
          <a:xfrm>
            <a:off x="0" y="1142985"/>
            <a:ext cx="9144000" cy="2928958"/>
          </a:xfrm>
        </p:spPr>
        <p:txBody>
          <a:bodyPr/>
          <a:lstStyle/>
          <a:p>
            <a:pPr>
              <a:buNone/>
            </a:pPr>
            <a:r>
              <a:rPr lang="tr-TR" dirty="0" smtClean="0"/>
              <a:t>A)10                                      B)11</a:t>
            </a:r>
          </a:p>
          <a:p>
            <a:pPr>
              <a:buNone/>
            </a:pPr>
            <a:r>
              <a:rPr lang="tr-TR" dirty="0" smtClean="0"/>
              <a:t>C)12                                      D)13</a:t>
            </a:r>
            <a:endParaRPr lang="tr-TR" dirty="0"/>
          </a:p>
        </p:txBody>
      </p:sp>
      <p:sp>
        <p:nvSpPr>
          <p:cNvPr id="4" name="3 Yukarı Şerit"/>
          <p:cNvSpPr/>
          <p:nvPr/>
        </p:nvSpPr>
        <p:spPr>
          <a:xfrm>
            <a:off x="4214810" y="1857364"/>
            <a:ext cx="500066" cy="500066"/>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plus(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Oval"/>
          <p:cNvSpPr/>
          <p:nvPr/>
        </p:nvSpPr>
        <p:spPr>
          <a:xfrm>
            <a:off x="0" y="0"/>
            <a:ext cx="9144000" cy="6858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dirty="0" smtClean="0">
                <a:solidFill>
                  <a:schemeClr val="bg1"/>
                </a:solidFill>
              </a:rPr>
              <a:t>Hazırlayan:</a:t>
            </a:r>
          </a:p>
          <a:p>
            <a:pPr algn="ctr"/>
            <a:r>
              <a:rPr lang="tr-TR" sz="4800" dirty="0" smtClean="0">
                <a:solidFill>
                  <a:schemeClr val="bg1"/>
                </a:solidFill>
              </a:rPr>
              <a:t>Mehmet Can AĞÖREN</a:t>
            </a:r>
          </a:p>
          <a:p>
            <a:pPr algn="ctr"/>
            <a:r>
              <a:rPr lang="tr-TR" sz="4800" dirty="0" smtClean="0">
                <a:solidFill>
                  <a:schemeClr val="bg1"/>
                </a:solidFill>
              </a:rPr>
              <a:t>6/A</a:t>
            </a:r>
          </a:p>
          <a:p>
            <a:pPr algn="ctr"/>
            <a:r>
              <a:rPr lang="tr-TR" sz="4800" dirty="0" smtClean="0">
                <a:solidFill>
                  <a:schemeClr val="bg1"/>
                </a:solidFill>
              </a:rPr>
              <a:t>51</a:t>
            </a:r>
            <a:endParaRPr lang="tr-TR" sz="4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1 Resim" descr="insan-haklari-9.jpg"/>
          <p:cNvPicPr>
            <a:picLocks noChangeAspect="1"/>
          </p:cNvPicPr>
          <p:nvPr/>
        </p:nvPicPr>
        <p:blipFill>
          <a:blip r:embed="rId3"/>
          <a:stretch>
            <a:fillRect/>
          </a:stretch>
        </p:blipFill>
        <p:spPr>
          <a:xfrm>
            <a:off x="0" y="0"/>
            <a:ext cx="9144000" cy="68351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Şerit"/>
          <p:cNvSpPr/>
          <p:nvPr/>
        </p:nvSpPr>
        <p:spPr>
          <a:xfrm>
            <a:off x="0" y="0"/>
            <a:ext cx="9144000" cy="1357298"/>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Hammurabi Kanunları (MÖ 1795)</a:t>
            </a:r>
            <a:endParaRPr lang="tr-TR" sz="3200" dirty="0"/>
          </a:p>
        </p:txBody>
      </p:sp>
      <p:sp>
        <p:nvSpPr>
          <p:cNvPr id="3" name="2 Başlık"/>
          <p:cNvSpPr>
            <a:spLocks noGrp="1"/>
          </p:cNvSpPr>
          <p:nvPr>
            <p:ph type="title"/>
          </p:nvPr>
        </p:nvSpPr>
        <p:spPr>
          <a:xfrm>
            <a:off x="0" y="1714464"/>
            <a:ext cx="9144000" cy="5143536"/>
          </a:xfrm>
        </p:spPr>
        <p:txBody>
          <a:bodyPr>
            <a:normAutofit/>
          </a:bodyPr>
          <a:lstStyle/>
          <a:p>
            <a:pPr marL="514350" indent="-514350" algn="l"/>
            <a:r>
              <a:rPr lang="tr-TR" sz="2800" dirty="0" smtClean="0"/>
              <a:t>1.İnsan hakları ile ilgili ilk belgedir </a:t>
            </a:r>
            <a:br>
              <a:rPr lang="tr-TR" sz="2800" dirty="0" smtClean="0"/>
            </a:br>
            <a:r>
              <a:rPr lang="tr-TR" sz="2800" dirty="0" smtClean="0"/>
              <a:t>2.Hammurabi tarafından 282 maddeden oluşturuldu.</a:t>
            </a:r>
            <a:br>
              <a:rPr lang="tr-TR" sz="2800" dirty="0" smtClean="0"/>
            </a:br>
            <a:r>
              <a:rPr lang="tr-TR" sz="2800" dirty="0" smtClean="0"/>
              <a:t>      3.Kısasa kısas kuraları içermektedir.</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Şerit"/>
          <p:cNvSpPr/>
          <p:nvPr/>
        </p:nvSpPr>
        <p:spPr>
          <a:xfrm>
            <a:off x="0" y="0"/>
            <a:ext cx="9144000" cy="1214422"/>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Veda Hutbesi (632)</a:t>
            </a:r>
            <a:endParaRPr lang="tr-TR" sz="3600" b="1" dirty="0"/>
          </a:p>
        </p:txBody>
      </p:sp>
      <p:sp>
        <p:nvSpPr>
          <p:cNvPr id="3" name="2 Dikdörtgen"/>
          <p:cNvSpPr/>
          <p:nvPr/>
        </p:nvSpPr>
        <p:spPr>
          <a:xfrm>
            <a:off x="0" y="1214422"/>
            <a:ext cx="9144000" cy="2554545"/>
          </a:xfrm>
          <a:prstGeom prst="rect">
            <a:avLst/>
          </a:prstGeom>
        </p:spPr>
        <p:txBody>
          <a:bodyPr wrap="square">
            <a:spAutoFit/>
          </a:bodyPr>
          <a:lstStyle/>
          <a:p>
            <a:r>
              <a:rPr lang="tr-TR" sz="3200" dirty="0" smtClean="0"/>
              <a:t>İnsan hakları, Hz. Muhammed’in önemle üzerinde durduğu bir konudur. Batıda kabul görmüş evrensel değerler, insan haklarına ilişkin hükümler asırlar önce Hz. Muhammed tarafından dünyaya ilan edildi. Bu konuda Veda Hutbesinin önemi büyüktür. </a:t>
            </a:r>
            <a:endParaRPr lang="tr-TR" sz="3200" dirty="0"/>
          </a:p>
        </p:txBody>
      </p:sp>
      <p:sp>
        <p:nvSpPr>
          <p:cNvPr id="4" name="3 Dikdörtgen"/>
          <p:cNvSpPr/>
          <p:nvPr/>
        </p:nvSpPr>
        <p:spPr>
          <a:xfrm>
            <a:off x="0" y="3643314"/>
            <a:ext cx="9144000" cy="954107"/>
          </a:xfrm>
          <a:prstGeom prst="rect">
            <a:avLst/>
          </a:prstGeom>
        </p:spPr>
        <p:txBody>
          <a:bodyPr wrap="square">
            <a:spAutoFit/>
          </a:bodyPr>
          <a:lstStyle/>
          <a:p>
            <a:pPr>
              <a:buFont typeface="Arial" pitchFamily="34" charset="0"/>
              <a:buChar char="•"/>
            </a:pPr>
            <a:r>
              <a:rPr lang="tr-TR" sz="2800" dirty="0" smtClean="0"/>
              <a:t>Bir Arap’ın, Arap olmayan yabancıya, bir yabancının bir Arap’a üstünlüğü yoktur.</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Şerit"/>
          <p:cNvSpPr/>
          <p:nvPr/>
        </p:nvSpPr>
        <p:spPr>
          <a:xfrm>
            <a:off x="0" y="0"/>
            <a:ext cx="9144000" cy="1357298"/>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Magna Carta Sözleşmesi (1215)</a:t>
            </a:r>
            <a:endParaRPr lang="tr-TR" sz="3200" b="1" dirty="0"/>
          </a:p>
        </p:txBody>
      </p:sp>
      <p:sp>
        <p:nvSpPr>
          <p:cNvPr id="3" name="2 Dikdörtgen"/>
          <p:cNvSpPr/>
          <p:nvPr/>
        </p:nvSpPr>
        <p:spPr>
          <a:xfrm>
            <a:off x="0" y="1357298"/>
            <a:ext cx="9144000" cy="2308324"/>
          </a:xfrm>
          <a:prstGeom prst="rect">
            <a:avLst/>
          </a:prstGeom>
        </p:spPr>
        <p:txBody>
          <a:bodyPr wrap="square">
            <a:spAutoFit/>
          </a:bodyPr>
          <a:lstStyle/>
          <a:p>
            <a:r>
              <a:rPr lang="tr-TR" sz="2400" dirty="0" smtClean="0"/>
              <a:t>Günümüzdeki anayasal düzene ulaşana kadar yaşanılan tarihi sürecin en önemli basamaklarından biri olarak kabul edilir. Batıda özgürlük mücadeleleri sonucunda yayınlanan bu ilk bildirge İngiltere Kralı John’un yetkilerini sınırlandıran ve yetkilerinin bir kısmının soylulara verilmesini sağlayan bir sözleşmedir. Magna Carta Sözleşmesinde yer alan bazı maddeler şunlardır:</a:t>
            </a:r>
            <a:endParaRPr lang="tr-TR" sz="2400" dirty="0"/>
          </a:p>
        </p:txBody>
      </p:sp>
      <p:sp>
        <p:nvSpPr>
          <p:cNvPr id="4" name="3 Dikdörtgen"/>
          <p:cNvSpPr/>
          <p:nvPr/>
        </p:nvSpPr>
        <p:spPr>
          <a:xfrm>
            <a:off x="0" y="3571876"/>
            <a:ext cx="9144000" cy="2308324"/>
          </a:xfrm>
          <a:prstGeom prst="rect">
            <a:avLst/>
          </a:prstGeom>
        </p:spPr>
        <p:txBody>
          <a:bodyPr wrap="square">
            <a:spAutoFit/>
          </a:bodyPr>
          <a:lstStyle/>
          <a:p>
            <a:pPr>
              <a:buFont typeface="Arial" pitchFamily="34" charset="0"/>
              <a:buChar char="•"/>
            </a:pPr>
            <a:r>
              <a:rPr lang="tr-TR" sz="2400" dirty="0" smtClean="0"/>
              <a:t>Yasalara uygun olarak verilen bir karar olmadıkça hiçbir özgür kişi tutuklanamaz, hapse atılamaz, mal ve mülkü elinden alınamaz, sürgüne yollanamaz ya da herhangi bir biçimde kötü muameleye maruz bırakılamaz.</a:t>
            </a:r>
          </a:p>
          <a:p>
            <a:pPr>
              <a:buFont typeface="Arial" pitchFamily="34" charset="0"/>
              <a:buChar char="•"/>
            </a:pPr>
            <a:r>
              <a:rPr lang="tr-TR" sz="2400" dirty="0" smtClean="0"/>
              <a:t>Adalet satılamaz, geciktirilemez; hiçbir özgür yurttaş ondan yoksun bırakılamaz.</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plus(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Şerit"/>
          <p:cNvSpPr/>
          <p:nvPr/>
        </p:nvSpPr>
        <p:spPr>
          <a:xfrm>
            <a:off x="0" y="0"/>
            <a:ext cx="9144000" cy="1428736"/>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Amerikan Bağımsızlık Bildirgesi (1776)</a:t>
            </a:r>
            <a:endParaRPr lang="tr-TR" sz="3600" b="1" dirty="0"/>
          </a:p>
        </p:txBody>
      </p:sp>
      <p:sp>
        <p:nvSpPr>
          <p:cNvPr id="3" name="2 Dikdörtgen"/>
          <p:cNvSpPr/>
          <p:nvPr/>
        </p:nvSpPr>
        <p:spPr>
          <a:xfrm>
            <a:off x="0" y="1500174"/>
            <a:ext cx="9144000" cy="5078313"/>
          </a:xfrm>
          <a:prstGeom prst="rect">
            <a:avLst/>
          </a:prstGeom>
        </p:spPr>
        <p:txBody>
          <a:bodyPr wrap="square">
            <a:spAutoFit/>
          </a:bodyPr>
          <a:lstStyle/>
          <a:p>
            <a:r>
              <a:rPr lang="tr-TR" sz="3600" dirty="0" smtClean="0"/>
              <a:t>İngiltere’den ayrılmak ve bağımsız olmak isteyen Amerika kıtasındaki 13 İngiliz kolonisinin temsilcileri Philadelphia (Filadelfiya) Kongresi’nde toplandılar. Bu kongrede, bütün kolonilere birer anayasa hazırlamaları ve devlet kurmaları tavsiye edildi. İlk anayasa, 12 Haziran 1776 tarihinde Virginia (Virjinya)’da hazırlandı. Böylece, insan hakları bakımından çok önemli olan Virginia Haklar Bildirgesi ortaya çıktı.</a:t>
            </a:r>
            <a:endParaRPr lang="tr-T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Şerit"/>
          <p:cNvSpPr/>
          <p:nvPr/>
        </p:nvSpPr>
        <p:spPr>
          <a:xfrm>
            <a:off x="0" y="0"/>
            <a:ext cx="9144000" cy="1357298"/>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Fransız İnsan ve Yurttaş Hakları Bildirgesi (1789)</a:t>
            </a:r>
            <a:endParaRPr lang="tr-TR" sz="3200" b="1" dirty="0"/>
          </a:p>
        </p:txBody>
      </p:sp>
      <p:sp>
        <p:nvSpPr>
          <p:cNvPr id="3" name="2 Dikdörtgen"/>
          <p:cNvSpPr/>
          <p:nvPr/>
        </p:nvSpPr>
        <p:spPr>
          <a:xfrm>
            <a:off x="0" y="1428736"/>
            <a:ext cx="9144000" cy="5078313"/>
          </a:xfrm>
          <a:prstGeom prst="rect">
            <a:avLst/>
          </a:prstGeom>
        </p:spPr>
        <p:txBody>
          <a:bodyPr wrap="square">
            <a:spAutoFit/>
          </a:bodyPr>
          <a:lstStyle/>
          <a:p>
            <a:r>
              <a:rPr lang="tr-TR" sz="3600" dirty="0" smtClean="0"/>
              <a:t>Fransa XVIII. yüzyılda ekonomik sıkıntı içindeydi halktan alınan vergiler artırılmıştı. Halk ağır vergiler altında eziliyordu. 1215 yılında İngiltere’de Magna Carta Sözleşmesi imzalanmış ve meşrutiyet yönetimine geçilmişti. Ayrıca Amerika’daki bağımsızlık hareketi sonucunda yayınlanan Amerikan Bağımsızlık Bildirgesi Fransızları etkiledi. İngiltere ve Amerika’daki hakların kendilerine de tanınmasını istediler.</a:t>
            </a:r>
            <a:endParaRPr lang="tr-T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Şerit"/>
          <p:cNvSpPr/>
          <p:nvPr/>
        </p:nvSpPr>
        <p:spPr>
          <a:xfrm>
            <a:off x="0" y="0"/>
            <a:ext cx="9144000" cy="1357298"/>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İnsan Hakları Evrensel Bildirgesi</a:t>
            </a:r>
            <a:endParaRPr lang="tr-TR" sz="3600" b="1" dirty="0"/>
          </a:p>
        </p:txBody>
      </p:sp>
      <p:sp>
        <p:nvSpPr>
          <p:cNvPr id="3" name="2 Dikdörtgen"/>
          <p:cNvSpPr/>
          <p:nvPr/>
        </p:nvSpPr>
        <p:spPr>
          <a:xfrm>
            <a:off x="0" y="1357298"/>
            <a:ext cx="9144000" cy="5632311"/>
          </a:xfrm>
          <a:prstGeom prst="rect">
            <a:avLst/>
          </a:prstGeom>
        </p:spPr>
        <p:txBody>
          <a:bodyPr wrap="square">
            <a:spAutoFit/>
          </a:bodyPr>
          <a:lstStyle/>
          <a:p>
            <a:r>
              <a:rPr lang="tr-TR" sz="3600" dirty="0" smtClean="0"/>
              <a:t>Aralık 1948 tarihinde Birleşmiş Milletler Genel Kurulu’nda kabul edilen İnsan Hakları Evrensel Bildirgesi’ni, Türkiye 27 Mayıs 1949 yılında imzalamıştır. İnsan Hakları Evrensel Bildirgesi şöyle başlar:</a:t>
            </a:r>
          </a:p>
          <a:p>
            <a:r>
              <a:rPr lang="tr-TR" sz="3600" dirty="0" smtClean="0"/>
              <a:t>Herkes ırk, renk, cinsiyet, dil, din, siyasal ve başka görüş, ulusal ve sosyal köken, mülkiyet, ve herhangi bir ayırım gözetilmeksizin, bu bildirgeyle ilan edilen bütün haklardan ve bütün özgürlüklerden </a:t>
            </a:r>
            <a:r>
              <a:rPr lang="tr-TR" sz="3600" dirty="0" smtClean="0"/>
              <a:t>yararlanabilir.</a:t>
            </a:r>
            <a:endParaRPr lang="tr-T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Şerit"/>
          <p:cNvSpPr/>
          <p:nvPr/>
        </p:nvSpPr>
        <p:spPr>
          <a:xfrm>
            <a:off x="0" y="0"/>
            <a:ext cx="9144000" cy="1214422"/>
          </a:xfrm>
          <a:prstGeom prst="ribbon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Bu hak ve özgürlüklerden bazıları şunlardır:</a:t>
            </a:r>
            <a:endParaRPr lang="tr-TR" dirty="0"/>
          </a:p>
        </p:txBody>
      </p:sp>
      <p:sp>
        <p:nvSpPr>
          <p:cNvPr id="3" name="2 Dikdörtgen"/>
          <p:cNvSpPr/>
          <p:nvPr/>
        </p:nvSpPr>
        <p:spPr>
          <a:xfrm>
            <a:off x="0" y="1285860"/>
            <a:ext cx="9144000" cy="5170646"/>
          </a:xfrm>
          <a:prstGeom prst="rect">
            <a:avLst/>
          </a:prstGeom>
        </p:spPr>
        <p:txBody>
          <a:bodyPr wrap="square">
            <a:spAutoFit/>
          </a:bodyPr>
          <a:lstStyle/>
          <a:p>
            <a:pPr>
              <a:buFont typeface="Arial" pitchFamily="34" charset="0"/>
              <a:buChar char="•"/>
            </a:pPr>
            <a:r>
              <a:rPr lang="tr-TR" sz="3000" dirty="0" smtClean="0"/>
              <a:t>Yaşamak, özgürlük ve kişi güvenliği herkesin hakkıdır.</a:t>
            </a:r>
          </a:p>
          <a:p>
            <a:pPr>
              <a:buFont typeface="Arial" pitchFamily="34" charset="0"/>
              <a:buChar char="•"/>
            </a:pPr>
            <a:r>
              <a:rPr lang="tr-TR" sz="3000" dirty="0" smtClean="0"/>
              <a:t>Kölelik ve köle ticareti, her türlü biçimi ile yasaktır.</a:t>
            </a:r>
          </a:p>
          <a:p>
            <a:pPr>
              <a:buFont typeface="Arial" pitchFamily="34" charset="0"/>
              <a:buChar char="•"/>
            </a:pPr>
            <a:r>
              <a:rPr lang="tr-TR" sz="3000" dirty="0" smtClean="0"/>
              <a:t>Hiç kimseye işkence yapılamaz; zalimce, insanlık dışı ve onur kırıcı davranışlarda bulunulamaz ve ceza verilemez.</a:t>
            </a:r>
          </a:p>
          <a:p>
            <a:pPr>
              <a:buFont typeface="Arial" pitchFamily="34" charset="0"/>
              <a:buChar char="•"/>
            </a:pPr>
            <a:r>
              <a:rPr lang="tr-TR" sz="3000" dirty="0" smtClean="0"/>
              <a:t>Herkes yasa önünde eşittir.</a:t>
            </a:r>
          </a:p>
          <a:p>
            <a:pPr>
              <a:buFont typeface="Arial" pitchFamily="34" charset="0"/>
              <a:buChar char="•"/>
            </a:pPr>
            <a:r>
              <a:rPr lang="tr-TR" sz="3000" dirty="0" smtClean="0"/>
              <a:t>Kendisine bir suç yüklenen herkes, savunması için gerekli olan tüm güvencelerin tanındığı açık bir yargılama sonunda yasaya göre suçlu olduğu saptanmadıkça suçsuz sayılır.</a:t>
            </a:r>
          </a:p>
          <a:p>
            <a:pPr>
              <a:buFont typeface="Arial" pitchFamily="34" charset="0"/>
              <a:buChar char="•"/>
            </a:pPr>
            <a:r>
              <a:rPr lang="tr-TR" sz="3000" dirty="0" smtClean="0"/>
              <a:t>Kimsenin özel yaşamına, ailesine, konutuna ya da haberleşmesine keyfi olarak karışılamaz</a:t>
            </a:r>
            <a:r>
              <a:rPr lang="tr-TR" sz="3000" dirty="0" smtClean="0"/>
              <a:t>.</a:t>
            </a:r>
            <a:endParaRPr lang="tr-TR" sz="3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plus(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plus(in)">
                                      <p:cBhvr>
                                        <p:cTn id="17" dur="2000"/>
                                        <p:tgtEl>
                                          <p:spTgt spid="3">
                                            <p:txEl>
                                              <p:pRg st="0" end="0"/>
                                            </p:txEl>
                                          </p:spTgt>
                                        </p:tgtEl>
                                      </p:cBhvr>
                                    </p:animEffect>
                                  </p:childTnLst>
                                </p:cTn>
                              </p:par>
                              <p:par>
                                <p:cTn id="18" presetID="13" presetClass="entr" presetSubtype="16" fill="hold" grpId="0"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plus(in)">
                                      <p:cBhvr>
                                        <p:cTn id="20" dur="2000"/>
                                        <p:tgtEl>
                                          <p:spTgt spid="3">
                                            <p:txEl>
                                              <p:pRg st="1" end="1"/>
                                            </p:txEl>
                                          </p:spTgt>
                                        </p:tgtEl>
                                      </p:cBhvr>
                                    </p:animEffect>
                                  </p:childTnLst>
                                </p:cTn>
                              </p:par>
                              <p:par>
                                <p:cTn id="21" presetID="13" presetClass="entr" presetSubtype="16"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plus(in)">
                                      <p:cBhvr>
                                        <p:cTn id="23" dur="2000"/>
                                        <p:tgtEl>
                                          <p:spTgt spid="3">
                                            <p:txEl>
                                              <p:pRg st="2" end="2"/>
                                            </p:txEl>
                                          </p:spTgt>
                                        </p:tgtEl>
                                      </p:cBhvr>
                                    </p:animEffect>
                                  </p:childTnLst>
                                </p:cTn>
                              </p:par>
                              <p:par>
                                <p:cTn id="24" presetID="13" presetClass="entr" presetSubtype="16"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plus(in)">
                                      <p:cBhvr>
                                        <p:cTn id="26" dur="2000"/>
                                        <p:tgtEl>
                                          <p:spTgt spid="3">
                                            <p:txEl>
                                              <p:pRg st="3" end="3"/>
                                            </p:txEl>
                                          </p:spTgt>
                                        </p:tgtEl>
                                      </p:cBhvr>
                                    </p:animEffect>
                                  </p:childTnLst>
                                </p:cTn>
                              </p:par>
                              <p:par>
                                <p:cTn id="27" presetID="13" presetClass="entr" presetSubtype="16"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plus(in)">
                                      <p:cBhvr>
                                        <p:cTn id="29" dur="2000"/>
                                        <p:tgtEl>
                                          <p:spTgt spid="3">
                                            <p:txEl>
                                              <p:pRg st="4" end="4"/>
                                            </p:txEl>
                                          </p:spTgt>
                                        </p:tgtEl>
                                      </p:cBhvr>
                                    </p:animEffect>
                                  </p:childTnLst>
                                </p:cTn>
                              </p:par>
                              <p:par>
                                <p:cTn id="30" presetID="13" presetClass="entr" presetSubtype="16"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plus(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TotalTime>
  <Words>597</Words>
  <PresentationFormat>Ekran Gösterisi (4:3)</PresentationFormat>
  <Paragraphs>49</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Ofis Teması</vt:lpstr>
      <vt:lpstr>Slayt 1</vt:lpstr>
      <vt:lpstr>Slayt 2</vt:lpstr>
      <vt:lpstr>1.İnsan hakları ile ilgili ilk belgedir  2.Hammurabi tarafından 282 maddeden oluşturuldu.       3.Kısasa kısas kuraları içermektedir.</vt:lpstr>
      <vt:lpstr>Slayt 4</vt:lpstr>
      <vt:lpstr>Slayt 5</vt:lpstr>
      <vt:lpstr>Slayt 6</vt:lpstr>
      <vt:lpstr>Slayt 7</vt:lpstr>
      <vt:lpstr>Slayt 8</vt:lpstr>
      <vt:lpstr>Slayt 9</vt:lpstr>
      <vt:lpstr>Slayt 10</vt:lpstr>
      <vt:lpstr>Boş bırakılan yere ne gelmeli? A)muhtarlık seçimi         B)MİRASTA EŞİTLİK C)Tek eşitlik                      D)Boşanma hakkı</vt:lpstr>
      <vt:lpstr>Bu belgeler ile yetkilerim kısaltıldı. Yukarıdaki kralın konuşmasında hangi  demokrasi var? </vt:lpstr>
      <vt:lpstr>Amerikan sözleşmesinde kaç ingiliz vardı?</vt:lpstr>
      <vt:lpstr>Slayt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cp:lastModifiedBy>VESTEL</cp:lastModifiedBy>
  <cp:revision>6</cp:revision>
  <dcterms:modified xsi:type="dcterms:W3CDTF">2005-05-20T00:46:02Z</dcterms:modified>
</cp:coreProperties>
</file>