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9" r:id="rId8"/>
    <p:sldId id="261" r:id="rId9"/>
    <p:sldId id="270" r:id="rId10"/>
    <p:sldId id="262" r:id="rId11"/>
    <p:sldId id="271" r:id="rId12"/>
    <p:sldId id="263" r:id="rId13"/>
    <p:sldId id="272" r:id="rId14"/>
    <p:sldId id="264" r:id="rId15"/>
    <p:sldId id="273" r:id="rId16"/>
    <p:sldId id="265" r:id="rId17"/>
    <p:sldId id="266" r:id="rId18"/>
    <p:sldId id="267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üzlem"/>
          <p:cNvSpPr/>
          <p:nvPr/>
        </p:nvSpPr>
        <p:spPr>
          <a:xfrm>
            <a:off x="0" y="0"/>
            <a:ext cx="9144000" cy="6858000"/>
          </a:xfrm>
          <a:prstGeom prst="plaqu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714349" y="2071678"/>
            <a:ext cx="73581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İLK TÜRK DEVLETLERİYLE İLGİLİ BAZI KAVRAMLAR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20" y="357166"/>
            <a:ext cx="8572560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OTAĞ</a:t>
            </a:r>
            <a:endParaRPr lang="tr-TR" sz="88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786182" y="1857364"/>
            <a:ext cx="1500198" cy="16430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2306380" y="3786189"/>
            <a:ext cx="4531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Hükümdar çadırı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çer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57166"/>
            <a:ext cx="9144000" cy="16430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Kam-şaman</a:t>
            </a:r>
            <a:endParaRPr lang="tr-TR" sz="66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6" name="5 Aşağı Ok"/>
          <p:cNvSpPr/>
          <p:nvPr/>
        </p:nvSpPr>
        <p:spPr>
          <a:xfrm>
            <a:off x="3786182" y="1928802"/>
            <a:ext cx="1071570" cy="13573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2306380" y="3571875"/>
            <a:ext cx="45312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Din adamı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çer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428604"/>
            <a:ext cx="9144000" cy="13573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TAMU</a:t>
            </a:r>
            <a:endParaRPr lang="tr-TR" sz="8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500430" y="1785926"/>
            <a:ext cx="1500198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2071670" y="3643313"/>
            <a:ext cx="47659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Cehennem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çer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57158" y="357166"/>
            <a:ext cx="8429684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UÇMAĞ</a:t>
            </a:r>
            <a:endParaRPr lang="tr-TR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7" name="6 Aşağı Ok"/>
          <p:cNvSpPr/>
          <p:nvPr/>
        </p:nvSpPr>
        <p:spPr>
          <a:xfrm>
            <a:off x="3500430" y="1785926"/>
            <a:ext cx="2143140" cy="2214578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 rot="10800000" flipV="1">
            <a:off x="2306380" y="4714884"/>
            <a:ext cx="42658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Cennet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357166"/>
            <a:ext cx="9144000" cy="1571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y</a:t>
            </a:r>
            <a:r>
              <a:rPr lang="tr-TR" sz="9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uğ</a:t>
            </a:r>
            <a:endParaRPr lang="tr-TR" sz="96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4000496" y="1928802"/>
            <a:ext cx="1143008" cy="12144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1428728" y="3786190"/>
            <a:ext cx="4115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Cenaze töreni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500042"/>
            <a:ext cx="9144000" cy="16430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SAGU</a:t>
            </a:r>
            <a:endParaRPr lang="tr-TR" sz="88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786182" y="2214554"/>
            <a:ext cx="1857388" cy="13573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 rot="10800000" flipV="1">
            <a:off x="2306380" y="3475166"/>
            <a:ext cx="4531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Cenazelerde söylenen ağıt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571472" y="785794"/>
            <a:ext cx="8286808" cy="107157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Otağ çalgı saz demektir=y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500034" y="2143116"/>
            <a:ext cx="8358246" cy="107157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Uçmağ cenettir=D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500034" y="3500438"/>
            <a:ext cx="8358246" cy="12144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Tamu cehennem=D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Yuvarlatılmış Dikdörtgen"/>
          <p:cNvSpPr/>
          <p:nvPr/>
        </p:nvSpPr>
        <p:spPr>
          <a:xfrm>
            <a:off x="0" y="0"/>
            <a:ext cx="9144000" cy="66437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 smtClean="0">
                <a:solidFill>
                  <a:srgbClr val="FF0000"/>
                </a:solidFill>
              </a:rPr>
              <a:t>1=TÖRE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2=KURGAN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3=BALBAL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4=KOPUZ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5=OTAĞ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6=KAM –ŞAMAN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7=TAMU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8=UÇMAĞ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9=YUĞ</a:t>
            </a:r>
          </a:p>
          <a:p>
            <a:r>
              <a:rPr lang="tr-TR" sz="3200" dirty="0" smtClean="0">
                <a:solidFill>
                  <a:srgbClr val="FF0000"/>
                </a:solidFill>
              </a:rPr>
              <a:t>10=SAGU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İşlem"/>
          <p:cNvSpPr/>
          <p:nvPr/>
        </p:nvSpPr>
        <p:spPr>
          <a:xfrm>
            <a:off x="642910" y="357166"/>
            <a:ext cx="7786742" cy="92869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Otağ………hükümdar çadırı……………dır</a:t>
            </a:r>
            <a:endParaRPr lang="tr-TR" dirty="0"/>
          </a:p>
        </p:txBody>
      </p:sp>
      <p:sp>
        <p:nvSpPr>
          <p:cNvPr id="3" name="2 Akış Çizelgesi: İşlem"/>
          <p:cNvSpPr/>
          <p:nvPr/>
        </p:nvSpPr>
        <p:spPr>
          <a:xfrm>
            <a:off x="714348" y="1500174"/>
            <a:ext cx="7786742" cy="114300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Yuğ……cenaze……………..töreni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857224" y="2857496"/>
            <a:ext cx="764386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Kurgan………oda şeklinde  yapılan mezar...denir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571472" y="1000108"/>
            <a:ext cx="200026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yuğ</a:t>
            </a:r>
            <a:endParaRPr lang="tr-TR" dirty="0"/>
          </a:p>
        </p:txBody>
      </p:sp>
      <p:sp>
        <p:nvSpPr>
          <p:cNvPr id="3" name="2 Yuvarlatılmış Dikdörtgen"/>
          <p:cNvSpPr/>
          <p:nvPr/>
        </p:nvSpPr>
        <p:spPr>
          <a:xfrm>
            <a:off x="571472" y="3286124"/>
            <a:ext cx="200026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uçmağ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571472" y="5286388"/>
            <a:ext cx="200026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sagu</a:t>
            </a:r>
            <a:endParaRPr lang="tr-TR" dirty="0"/>
          </a:p>
        </p:txBody>
      </p:sp>
      <p:sp>
        <p:nvSpPr>
          <p:cNvPr id="5" name="4 Akış Çizelgesi: İşlem"/>
          <p:cNvSpPr/>
          <p:nvPr/>
        </p:nvSpPr>
        <p:spPr>
          <a:xfrm>
            <a:off x="4786314" y="1142984"/>
            <a:ext cx="4357686" cy="10715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cennet</a:t>
            </a:r>
            <a:endParaRPr lang="tr-TR" dirty="0"/>
          </a:p>
        </p:txBody>
      </p:sp>
      <p:sp>
        <p:nvSpPr>
          <p:cNvPr id="6" name="5 Akış Çizelgesi: İşlem"/>
          <p:cNvSpPr/>
          <p:nvPr/>
        </p:nvSpPr>
        <p:spPr>
          <a:xfrm>
            <a:off x="4857752" y="2571744"/>
            <a:ext cx="4286248" cy="114300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Cenaze töreni </a:t>
            </a:r>
            <a:endParaRPr lang="tr-TR" dirty="0"/>
          </a:p>
        </p:txBody>
      </p:sp>
      <p:sp>
        <p:nvSpPr>
          <p:cNvPr id="7" name="6 Akış Çizelgesi: İşlem"/>
          <p:cNvSpPr/>
          <p:nvPr/>
        </p:nvSpPr>
        <p:spPr>
          <a:xfrm>
            <a:off x="4929190" y="4000504"/>
            <a:ext cx="4214810" cy="128588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Cenazelerde söylenen ağıt</a:t>
            </a:r>
            <a:endParaRPr lang="tr-TR" dirty="0"/>
          </a:p>
        </p:txBody>
      </p:sp>
      <p:cxnSp>
        <p:nvCxnSpPr>
          <p:cNvPr id="9" name="8 Eğri Bağlayıcı"/>
          <p:cNvCxnSpPr/>
          <p:nvPr/>
        </p:nvCxnSpPr>
        <p:spPr>
          <a:xfrm>
            <a:off x="2500298" y="1857364"/>
            <a:ext cx="2500330" cy="135732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Eğri Bağlayıcı"/>
          <p:cNvCxnSpPr>
            <a:stCxn id="3" idx="3"/>
            <a:endCxn id="5" idx="1"/>
          </p:cNvCxnSpPr>
          <p:nvPr/>
        </p:nvCxnSpPr>
        <p:spPr>
          <a:xfrm flipV="1">
            <a:off x="2571736" y="1678769"/>
            <a:ext cx="2214578" cy="228601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Eğri Bağlayıcı"/>
          <p:cNvCxnSpPr>
            <a:stCxn id="4" idx="3"/>
          </p:cNvCxnSpPr>
          <p:nvPr/>
        </p:nvCxnSpPr>
        <p:spPr>
          <a:xfrm flipV="1">
            <a:off x="2571736" y="4500570"/>
            <a:ext cx="2357454" cy="1428760"/>
          </a:xfrm>
          <a:prstGeom prst="curved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571480"/>
            <a:ext cx="9144000" cy="17145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</a:t>
            </a:r>
            <a:r>
              <a:rPr lang="tr-TR" dirty="0" smtClean="0">
                <a:solidFill>
                  <a:schemeClr val="tx1"/>
                </a:solidFill>
              </a:rPr>
              <a:t>Aşağıdakilerden hangisi ilk tür devletlerinden değildir?</a:t>
            </a:r>
            <a:endParaRPr lang="tr-TR" dirty="0"/>
          </a:p>
        </p:txBody>
      </p:sp>
      <p:sp>
        <p:nvSpPr>
          <p:cNvPr id="11" name="10 Akış Çizelgesi: İşlem"/>
          <p:cNvSpPr/>
          <p:nvPr/>
        </p:nvSpPr>
        <p:spPr>
          <a:xfrm>
            <a:off x="0" y="2285992"/>
            <a:ext cx="9144000" cy="457200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/>
                </a:solidFill>
              </a:rPr>
              <a:t>A=TÖRE 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B=ÖLÇÜ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C=OKYANUS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D=DENİZ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929454" y="5643578"/>
            <a:ext cx="2214546" cy="5715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CEVAP A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İşlem"/>
          <p:cNvSpPr/>
          <p:nvPr/>
        </p:nvSpPr>
        <p:spPr>
          <a:xfrm>
            <a:off x="0" y="0"/>
            <a:ext cx="9144000" cy="685800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Akış Çizelgesi: İşlem"/>
          <p:cNvSpPr/>
          <p:nvPr/>
        </p:nvSpPr>
        <p:spPr>
          <a:xfrm>
            <a:off x="214282" y="285728"/>
            <a:ext cx="8929718" cy="150019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AŞAĞIDAKİLERDEN HANGİSİ DOGRUDUR?</a:t>
            </a:r>
          </a:p>
          <a:p>
            <a:pPr algn="ctr"/>
            <a:endParaRPr lang="tr-TR" dirty="0" smtClean="0">
              <a:solidFill>
                <a:schemeClr val="tx1"/>
              </a:solidFill>
            </a:endParaRPr>
          </a:p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3 Akış Çizelgesi: İşlem"/>
          <p:cNvSpPr/>
          <p:nvPr/>
        </p:nvSpPr>
        <p:spPr>
          <a:xfrm>
            <a:off x="571472" y="2143116"/>
            <a:ext cx="8286808" cy="350046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>
                <a:solidFill>
                  <a:schemeClr val="tx1"/>
                </a:solidFill>
              </a:rPr>
              <a:t>A=Uçmağ cehennem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B=Yuğ cenaze töreni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C=sagu cennet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D=KAM ŞAMAN CENNET</a:t>
            </a:r>
          </a:p>
        </p:txBody>
      </p:sp>
      <p:sp>
        <p:nvSpPr>
          <p:cNvPr id="5" name="4 Yuvarlatılmış Dikdörtgen"/>
          <p:cNvSpPr/>
          <p:nvPr/>
        </p:nvSpPr>
        <p:spPr>
          <a:xfrm>
            <a:off x="6786578" y="4643446"/>
            <a:ext cx="178595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CEVAP B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uvarlatılmış Dikdörtgen"/>
          <p:cNvSpPr/>
          <p:nvPr/>
        </p:nvSpPr>
        <p:spPr>
          <a:xfrm>
            <a:off x="0" y="0"/>
            <a:ext cx="9144000" cy="20002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TÖRE</a:t>
            </a:r>
            <a:endParaRPr lang="tr-TR" sz="115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357554" y="2000240"/>
            <a:ext cx="1857388" cy="1643074"/>
          </a:xfrm>
          <a:prstGeom prst="downArrow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0" y="3714752"/>
            <a:ext cx="75618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Yazılı olmayan,sözlü hukuk kurallarıdır.</a:t>
            </a:r>
            <a:endParaRPr lang="tr-TR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282" y="214290"/>
            <a:ext cx="8715436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KURGAN</a:t>
            </a:r>
            <a:endParaRPr lang="tr-TR" sz="8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5" name="4 Aşağı Ok"/>
          <p:cNvSpPr/>
          <p:nvPr/>
        </p:nvSpPr>
        <p:spPr>
          <a:xfrm>
            <a:off x="4000496" y="1785926"/>
            <a:ext cx="1428760" cy="1500198"/>
          </a:xfrm>
          <a:prstGeom prst="downArrow">
            <a:avLst>
              <a:gd name="adj1" fmla="val 50000"/>
              <a:gd name="adj2" fmla="val 49077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142844" y="3857628"/>
            <a:ext cx="81914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Oda şeklinde yapılan mezar.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u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57158" y="357166"/>
            <a:ext cx="8501122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BALBAL</a:t>
            </a:r>
            <a:endParaRPr lang="tr-TR" sz="80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4 Aşağı Ok"/>
          <p:cNvSpPr/>
          <p:nvPr/>
        </p:nvSpPr>
        <p:spPr>
          <a:xfrm>
            <a:off x="3714744" y="2000240"/>
            <a:ext cx="1643074" cy="1643074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214282" y="3571876"/>
            <a:ext cx="743498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Küçük heykel veya mermer taşı</a:t>
            </a:r>
            <a:endParaRPr lang="tr-TR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çer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85728"/>
            <a:ext cx="8643998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KOPUZ</a:t>
            </a:r>
            <a:endParaRPr lang="tr-TR" sz="66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3500430" y="1785926"/>
            <a:ext cx="1785950" cy="1357322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1285852" y="3143247"/>
            <a:ext cx="628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Çalgı,saz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çerik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120</Words>
  <PresentationFormat>Ekran Gösterisi (4:3)</PresentationFormat>
  <Paragraphs>55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VESTEL</cp:lastModifiedBy>
  <cp:revision>11</cp:revision>
  <dcterms:modified xsi:type="dcterms:W3CDTF">2016-11-29T13:44:16Z</dcterms:modified>
</cp:coreProperties>
</file>