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703" r:id="rId2"/>
    <p:sldMasterId id="2147483692" r:id="rId3"/>
  </p:sldMasterIdLst>
  <p:notesMasterIdLst>
    <p:notesMasterId r:id="rId47"/>
  </p:notesMasterIdLst>
  <p:sldIdLst>
    <p:sldId id="256" r:id="rId4"/>
    <p:sldId id="572" r:id="rId5"/>
    <p:sldId id="575" r:id="rId6"/>
    <p:sldId id="573" r:id="rId7"/>
    <p:sldId id="576" r:id="rId8"/>
    <p:sldId id="577" r:id="rId9"/>
    <p:sldId id="578" r:id="rId10"/>
    <p:sldId id="579" r:id="rId11"/>
    <p:sldId id="580" r:id="rId12"/>
    <p:sldId id="581" r:id="rId13"/>
    <p:sldId id="582" r:id="rId14"/>
    <p:sldId id="583" r:id="rId15"/>
    <p:sldId id="584" r:id="rId16"/>
    <p:sldId id="585" r:id="rId17"/>
    <p:sldId id="521" r:id="rId18"/>
    <p:sldId id="522" r:id="rId19"/>
    <p:sldId id="523" r:id="rId20"/>
    <p:sldId id="524" r:id="rId21"/>
    <p:sldId id="525" r:id="rId22"/>
    <p:sldId id="526" r:id="rId23"/>
    <p:sldId id="536" r:id="rId24"/>
    <p:sldId id="535" r:id="rId25"/>
    <p:sldId id="537" r:id="rId26"/>
    <p:sldId id="538" r:id="rId27"/>
    <p:sldId id="527" r:id="rId28"/>
    <p:sldId id="528" r:id="rId29"/>
    <p:sldId id="529" r:id="rId30"/>
    <p:sldId id="586" r:id="rId31"/>
    <p:sldId id="587" r:id="rId32"/>
    <p:sldId id="588" r:id="rId33"/>
    <p:sldId id="589" r:id="rId34"/>
    <p:sldId id="590" r:id="rId35"/>
    <p:sldId id="530" r:id="rId36"/>
    <p:sldId id="531" r:id="rId37"/>
    <p:sldId id="532" r:id="rId38"/>
    <p:sldId id="591" r:id="rId39"/>
    <p:sldId id="593" r:id="rId40"/>
    <p:sldId id="592" r:id="rId41"/>
    <p:sldId id="594" r:id="rId42"/>
    <p:sldId id="595" r:id="rId43"/>
    <p:sldId id="596" r:id="rId44"/>
    <p:sldId id="597" r:id="rId45"/>
    <p:sldId id="534" r:id="rId46"/>
  </p:sldIdLst>
  <p:sldSz cx="12192000" cy="972185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CC"/>
    <a:srgbClr val="EEEFEF"/>
    <a:srgbClr val="6600CC"/>
    <a:srgbClr val="CC0099"/>
    <a:srgbClr val="A2B969"/>
    <a:srgbClr val="84B15D"/>
    <a:srgbClr val="79A950"/>
    <a:srgbClr val="C8C8C8"/>
    <a:srgbClr val="78A84E"/>
    <a:srgbClr val="81AD5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41" autoAdjust="0"/>
    <p:restoredTop sz="96433" autoAdjust="0"/>
  </p:normalViewPr>
  <p:slideViewPr>
    <p:cSldViewPr snapToGrid="0" showGuides="1">
      <p:cViewPr varScale="1">
        <p:scale>
          <a:sx n="76" d="100"/>
          <a:sy n="76" d="100"/>
        </p:scale>
        <p:origin x="-186" y="-114"/>
      </p:cViewPr>
      <p:guideLst>
        <p:guide orient="horz" pos="306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42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89243F-B1BB-4202-BD78-416ACA555174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3838" y="1143000"/>
            <a:ext cx="3870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D2766-C49B-4C1A-9FEE-6F146754B0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64041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1751"/>
            <a:ext cx="10515600" cy="10476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88695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591054"/>
            <a:ext cx="9144000" cy="3384644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5106223"/>
            <a:ext cx="9144000" cy="234719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838200" y="9010716"/>
            <a:ext cx="2743200" cy="517599"/>
          </a:xfrm>
          <a:prstGeom prst="rect">
            <a:avLst/>
          </a:prstGeom>
        </p:spPr>
        <p:txBody>
          <a:bodyPr/>
          <a:lstStyle/>
          <a:p>
            <a:fld id="{2A6F3650-BB3E-45DE-B068-FB7E589E67EC}" type="datetimeFigureOut">
              <a:rPr lang="tr-TR" smtClean="0"/>
              <a:pPr/>
              <a:t>27.04.2020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038600" y="9010716"/>
            <a:ext cx="4114800" cy="517599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610600" y="9010716"/>
            <a:ext cx="2743200" cy="517599"/>
          </a:xfrm>
          <a:prstGeom prst="rect">
            <a:avLst/>
          </a:prstGeom>
        </p:spPr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37896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728330"/>
            <a:ext cx="10515600" cy="702808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737320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ablo Yer Tutucusu"/>
          <p:cNvSpPr>
            <a:spLocks noGrp="1"/>
          </p:cNvSpPr>
          <p:nvPr>
            <p:ph type="tbl" idx="1"/>
          </p:nvPr>
        </p:nvSpPr>
        <p:spPr>
          <a:xfrm>
            <a:off x="609600" y="2268434"/>
            <a:ext cx="10972800" cy="64159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noProof="0" smtClean="0"/>
              <a:t>Tablo eklemek için simgeyi tıklatın</a:t>
            </a:r>
            <a:endParaRPr lang="tr-TR" noProof="0"/>
          </a:p>
        </p:txBody>
      </p:sp>
    </p:spTree>
    <p:extLst>
      <p:ext uri="{BB962C8B-B14F-4D97-AF65-F5344CB8AC3E}">
        <p14:creationId xmlns="" xmlns:p14="http://schemas.microsoft.com/office/powerpoint/2010/main" val="194330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508921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igned by Presentation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1204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presentationgo.com/" TargetMode="Externa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231752"/>
            <a:ext cx="10515600" cy="10476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0"/>
            <a:r>
              <a:rPr lang="tr-TR" smtClean="0"/>
              <a:t>Asıl başlık stili için tıklatın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55134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705" r:id="rId2"/>
    <p:sldLayoutId id="2147483706" r:id="rId3"/>
    <p:sldLayoutId id="214748370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1" kern="1200">
          <a:solidFill>
            <a:schemeClr val="tx1"/>
          </a:solidFill>
          <a:latin typeface="Helvetica" panose="020B0500000000000000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8939214"/>
            <a:ext cx="12192000" cy="782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-1654908" y="-23607"/>
            <a:ext cx="1556359" cy="764952"/>
            <a:chOff x="-2096383" y="21447"/>
            <a:chExt cx="1556359" cy="539613"/>
          </a:xfrm>
        </p:grpSpPr>
        <p:sp>
          <p:nvSpPr>
            <p:cNvPr id="15" name="TextBox 14"/>
            <p:cNvSpPr txBox="1"/>
            <p:nvPr userDrawn="1"/>
          </p:nvSpPr>
          <p:spPr>
            <a:xfrm>
              <a:off x="-2096383" y="21447"/>
              <a:ext cx="369012" cy="1736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By:</a:t>
              </a:r>
            </a:p>
          </p:txBody>
        </p:sp>
        <p:sp>
          <p:nvSpPr>
            <p:cNvPr id="16" name="TextBox 15"/>
            <p:cNvSpPr txBox="1"/>
            <p:nvPr userDrawn="1"/>
          </p:nvSpPr>
          <p:spPr>
            <a:xfrm>
              <a:off x="-1002010" y="387370"/>
              <a:ext cx="461986" cy="1736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.com</a:t>
              </a:r>
            </a:p>
          </p:txBody>
        </p:sp>
        <p:pic>
          <p:nvPicPr>
            <p:cNvPr id="17" name="Picture 16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-2018604" y="234547"/>
              <a:ext cx="1405251" cy="185944"/>
            </a:xfrm>
            <a:prstGeom prst="rect">
              <a:avLst/>
            </a:prstGeom>
          </p:spPr>
        </p:pic>
      </p:grpSp>
      <p:sp>
        <p:nvSpPr>
          <p:cNvPr id="18" name="Rectangle 17"/>
          <p:cNvSpPr/>
          <p:nvPr/>
        </p:nvSpPr>
        <p:spPr>
          <a:xfrm>
            <a:off x="-12701" y="9865878"/>
            <a:ext cx="156485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© </a:t>
            </a:r>
            <a:r>
              <a:rPr lang="en-US" sz="1100" b="0" i="0" u="none" strike="noStrike" dirty="0">
                <a:solidFill>
                  <a:srgbClr val="A5CD28"/>
                </a:solidFill>
                <a:effectLst/>
                <a:latin typeface="Open Sans" panose="020B0606030504020204" pitchFamily="34" charset="0"/>
                <a:hlinkClick r:id="rId5" tooltip="PresentationGo!"/>
              </a:rPr>
              <a:t>presentationgo.com</a:t>
            </a:r>
            <a:endParaRPr lang="en-US" sz="1100" dirty="0"/>
          </a:p>
        </p:txBody>
      </p:sp>
    </p:spTree>
    <p:extLst>
      <p:ext uri="{BB962C8B-B14F-4D97-AF65-F5344CB8AC3E}">
        <p14:creationId xmlns="" xmlns:p14="http://schemas.microsoft.com/office/powerpoint/2010/main" val="2530658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1" kern="1200">
          <a:solidFill>
            <a:schemeClr val="bg1"/>
          </a:solidFill>
          <a:latin typeface="Helvetica" panose="020B0500000000000000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517602"/>
            <a:ext cx="10515600" cy="1879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587994"/>
            <a:ext cx="10515600" cy="6168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9010717"/>
            <a:ext cx="2743200" cy="5175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E942A-26CB-4FC8-A61F-ED7BAF06B75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9010717"/>
            <a:ext cx="4114800" cy="5175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9010717"/>
            <a:ext cx="2743200" cy="5175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EDDA2-A385-4D53-9944-861446547D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56465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2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2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2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2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2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2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742950" y="5954185"/>
            <a:ext cx="10789920" cy="277927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Kazanım</a:t>
            </a:r>
          </a:p>
          <a:p>
            <a:r>
              <a:rPr lang="tr-TR" sz="3600" b="1" dirty="0">
                <a:solidFill>
                  <a:srgbClr val="0000CC"/>
                </a:solidFill>
              </a:rPr>
              <a:t>SB.6.6.1. </a:t>
            </a:r>
            <a:r>
              <a:rPr lang="tr-TR" sz="3600" dirty="0">
                <a:solidFill>
                  <a:srgbClr val="FF0000"/>
                </a:solidFill>
              </a:rPr>
              <a:t>Demokrasinin temel ilkeleri açısından farklı yönetim biçimlerini karşılaştırır.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403804" y="1205780"/>
            <a:ext cx="11384393" cy="1200329"/>
          </a:xfrm>
          <a:prstGeom prst="rect">
            <a:avLst/>
          </a:prstGeom>
          <a:noFill/>
        </p:spPr>
        <p:txBody>
          <a:bodyPr vert="horz" wrap="square" lIns="108000" rtlCol="0" anchor="t" anchorCtr="0">
            <a:spAutoFit/>
            <a:scene3d>
              <a:camera prst="orthographicFront"/>
              <a:lightRig rig="soft" dir="t">
                <a:rot lat="0" lon="0" rev="3240000"/>
              </a:lightRig>
            </a:scene3d>
            <a:sp3d contourW="12700" prstMaterial="plastic">
              <a:bevelT w="2540000" h="127000"/>
              <a:bevelB w="6350000" h="6350000"/>
              <a:contourClr>
                <a:schemeClr val="tx1"/>
              </a:contourClr>
            </a:sp3d>
          </a:bodyPr>
          <a:lstStyle/>
          <a:p>
            <a:pPr algn="ctr"/>
            <a:r>
              <a:rPr lang="en-US" sz="7200" b="1" kern="100" spc="5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reflection stA="25000" endPos="68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tr-TR" sz="7200" b="1" kern="100" spc="5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reflection stA="25000" endPos="68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ETKİN VATANDAŞLIK</a:t>
            </a:r>
            <a:r>
              <a:rPr lang="en-US" sz="7200" b="1" kern="100" spc="5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reflection stA="25000" endPos="68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en-US" sz="7200" b="1" kern="100" spc="5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accent4">
                  <a:lumMod val="40000"/>
                  <a:lumOff val="60000"/>
                </a:schemeClr>
              </a:solidFill>
              <a:effectLst>
                <a:reflection stA="25000" endPos="68000" dir="5400000" sy="-10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614678" y="2904675"/>
            <a:ext cx="9098280" cy="1697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r-TR" sz="6000" b="1" kern="100" dirty="0" smtClean="0">
                <a:ln w="0"/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Yönetim Şekilleri</a:t>
            </a:r>
            <a:endParaRPr lang="en-US" sz="6000" b="1" kern="100" dirty="0">
              <a:ln w="0"/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571766" y="4083485"/>
            <a:ext cx="9070848" cy="140326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Sunu / Slayt Tasarım: Erkan İSANMAZ</a:t>
            </a:r>
          </a:p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Sunu / Slayt 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Sunum : 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Ahmet TEKTAŞ</a:t>
            </a:r>
            <a:endParaRPr lang="tr-TR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931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729" y="997811"/>
            <a:ext cx="6921920" cy="8822970"/>
          </a:xfrm>
          <a:prstGeom prst="rect">
            <a:avLst/>
          </a:prstGeom>
        </p:spPr>
      </p:pic>
      <p:sp>
        <p:nvSpPr>
          <p:cNvPr id="4" name="Unvan 1"/>
          <p:cNvSpPr txBox="1">
            <a:spLocks/>
          </p:cNvSpPr>
          <p:nvPr/>
        </p:nvSpPr>
        <p:spPr>
          <a:xfrm>
            <a:off x="127942" y="-60599"/>
            <a:ext cx="10515600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Yönetim Şekilleri- Monarşi</a:t>
            </a:r>
            <a:endParaRPr lang="tr-TR" dirty="0">
              <a:solidFill>
                <a:srgbClr val="FF0000"/>
              </a:solidFill>
            </a:endParaRPr>
          </a:p>
        </p:txBody>
      </p:sp>
      <p:grpSp>
        <p:nvGrpSpPr>
          <p:cNvPr id="11" name="Grup 10"/>
          <p:cNvGrpSpPr/>
          <p:nvPr/>
        </p:nvGrpSpPr>
        <p:grpSpPr>
          <a:xfrm>
            <a:off x="1295" y="7296101"/>
            <a:ext cx="5882034" cy="1755124"/>
            <a:chOff x="5839823" y="5397017"/>
            <a:chExt cx="6378577" cy="1311864"/>
          </a:xfrm>
        </p:grpSpPr>
        <p:sp>
          <p:nvSpPr>
            <p:cNvPr id="12" name="Dikdörtgen 11"/>
            <p:cNvSpPr/>
            <p:nvPr/>
          </p:nvSpPr>
          <p:spPr>
            <a:xfrm>
              <a:off x="6006694" y="5419738"/>
              <a:ext cx="6211706" cy="1202654"/>
            </a:xfrm>
            <a:prstGeom prst="rect">
              <a:avLst/>
            </a:prstGeom>
            <a:solidFill>
              <a:srgbClr val="0070C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63638"/>
              <a:r>
                <a:rPr lang="tr-TR" sz="2400" dirty="0" smtClean="0"/>
                <a:t>Yönetme yetkisi kral ve ailesine aittir. Kral </a:t>
              </a:r>
              <a:r>
                <a:rPr lang="tr-TR" sz="2400" dirty="0"/>
                <a:t>öldüğünde yerine </a:t>
              </a:r>
              <a:r>
                <a:rPr lang="tr-TR" sz="2400" dirty="0" smtClean="0"/>
                <a:t>oğlu geçer. </a:t>
              </a:r>
              <a:endParaRPr lang="tr-TR" sz="2400" dirty="0"/>
            </a:p>
          </p:txBody>
        </p:sp>
        <p:pic>
          <p:nvPicPr>
            <p:cNvPr id="13" name="Resim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9823" y="5397017"/>
              <a:ext cx="1480458" cy="1311864"/>
            </a:xfrm>
            <a:prstGeom prst="rect">
              <a:avLst/>
            </a:prstGeom>
          </p:spPr>
        </p:pic>
      </p:grpSp>
      <p:grpSp>
        <p:nvGrpSpPr>
          <p:cNvPr id="14" name="Grup 13"/>
          <p:cNvGrpSpPr/>
          <p:nvPr/>
        </p:nvGrpSpPr>
        <p:grpSpPr>
          <a:xfrm flipH="1">
            <a:off x="5883331" y="7300931"/>
            <a:ext cx="6308671" cy="1755124"/>
            <a:chOff x="5839823" y="5397017"/>
            <a:chExt cx="6098177" cy="1311864"/>
          </a:xfrm>
        </p:grpSpPr>
        <p:sp>
          <p:nvSpPr>
            <p:cNvPr id="15" name="Dikdörtgen 14"/>
            <p:cNvSpPr/>
            <p:nvPr/>
          </p:nvSpPr>
          <p:spPr>
            <a:xfrm>
              <a:off x="6006695" y="5419737"/>
              <a:ext cx="5931305" cy="1202654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7800"/>
              <a:r>
                <a:rPr lang="tr-TR" sz="2400" dirty="0"/>
                <a:t>Mutlak monarşide halkın </a:t>
              </a:r>
            </a:p>
            <a:p>
              <a:pPr marL="177800"/>
              <a:r>
                <a:rPr lang="tr-TR" sz="2400" dirty="0"/>
                <a:t>yönetime katılma hakkı yoktu.</a:t>
              </a:r>
            </a:p>
          </p:txBody>
        </p:sp>
        <p:pic>
          <p:nvPicPr>
            <p:cNvPr id="16" name="Resim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9823" y="5397017"/>
              <a:ext cx="1480458" cy="1311864"/>
            </a:xfrm>
            <a:prstGeom prst="rect">
              <a:avLst/>
            </a:prstGeom>
          </p:spPr>
        </p:pic>
      </p:grpSp>
      <p:sp>
        <p:nvSpPr>
          <p:cNvPr id="18" name="Dikdörtgen 17"/>
          <p:cNvSpPr/>
          <p:nvPr/>
        </p:nvSpPr>
        <p:spPr>
          <a:xfrm rot="20754527">
            <a:off x="521325" y="4260165"/>
            <a:ext cx="10900611" cy="1522978"/>
          </a:xfrm>
          <a:prstGeom prst="rect">
            <a:avLst/>
          </a:prstGeom>
          <a:gradFill>
            <a:gsLst>
              <a:gs pos="0">
                <a:srgbClr val="DA4440"/>
              </a:gs>
              <a:gs pos="50000">
                <a:srgbClr val="C53E3B"/>
              </a:gs>
              <a:gs pos="100000">
                <a:srgbClr val="A5322F"/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Uzun yıllar devletler hep monarşi ile yönetilmiştir. </a:t>
            </a:r>
          </a:p>
        </p:txBody>
      </p:sp>
    </p:spTree>
    <p:extLst>
      <p:ext uri="{BB962C8B-B14F-4D97-AF65-F5344CB8AC3E}">
        <p14:creationId xmlns="" xmlns:p14="http://schemas.microsoft.com/office/powerpoint/2010/main" val="154512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sion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935" y="1000565"/>
            <a:ext cx="6845391" cy="8725422"/>
          </a:xfrm>
          <a:prstGeom prst="rect">
            <a:avLst/>
          </a:prstGeom>
        </p:spPr>
      </p:pic>
      <p:sp>
        <p:nvSpPr>
          <p:cNvPr id="4" name="Unvan 1"/>
          <p:cNvSpPr txBox="1">
            <a:spLocks/>
          </p:cNvSpPr>
          <p:nvPr/>
        </p:nvSpPr>
        <p:spPr>
          <a:xfrm>
            <a:off x="127942" y="-60599"/>
            <a:ext cx="10515600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Yönetim Şekilleri- Oligarşi</a:t>
            </a:r>
            <a:endParaRPr lang="tr-TR" dirty="0">
              <a:solidFill>
                <a:srgbClr val="FF0000"/>
              </a:solidFill>
            </a:endParaRPr>
          </a:p>
        </p:txBody>
      </p:sp>
      <p:grpSp>
        <p:nvGrpSpPr>
          <p:cNvPr id="5" name="Grup 4"/>
          <p:cNvGrpSpPr/>
          <p:nvPr/>
        </p:nvGrpSpPr>
        <p:grpSpPr>
          <a:xfrm>
            <a:off x="383890" y="1002639"/>
            <a:ext cx="11267767" cy="1717374"/>
            <a:chOff x="-361867" y="2427880"/>
            <a:chExt cx="10535959" cy="1520514"/>
          </a:xfrm>
        </p:grpSpPr>
        <p:pic>
          <p:nvPicPr>
            <p:cNvPr id="6" name="Resim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1867" y="2427880"/>
              <a:ext cx="10535959" cy="1520514"/>
            </a:xfrm>
            <a:prstGeom prst="rect">
              <a:avLst/>
            </a:prstGeom>
          </p:spPr>
        </p:pic>
        <p:sp>
          <p:nvSpPr>
            <p:cNvPr id="7" name="Title 1"/>
            <p:cNvSpPr txBox="1">
              <a:spLocks/>
            </p:cNvSpPr>
            <p:nvPr/>
          </p:nvSpPr>
          <p:spPr>
            <a:xfrm>
              <a:off x="953861" y="2606896"/>
              <a:ext cx="8227314" cy="1258985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tr-TR" sz="2400" dirty="0" smtClean="0">
                  <a:solidFill>
                    <a:schemeClr val="tx1"/>
                  </a:solidFill>
                </a:rPr>
                <a:t>Oligarşi egemenliğin ayrıcalıklı bir gruba ait olduğu yönetim şeklidir.</a:t>
              </a:r>
              <a:endParaRPr lang="en-US" sz="2400" dirty="0" smtClean="0">
                <a:solidFill>
                  <a:schemeClr val="tx1"/>
                </a:solidFill>
                <a:effectLst>
                  <a:outerShdw blurRad="508000" sx="102000" sy="102000" algn="ctr" rotWithShape="0">
                    <a:schemeClr val="tx2">
                      <a:lumMod val="60000"/>
                      <a:lumOff val="40000"/>
                      <a:alpha val="11000"/>
                    </a:schemeClr>
                  </a:outerShdw>
                </a:effectLst>
              </a:endParaRPr>
            </a:p>
          </p:txBody>
        </p:sp>
      </p:grpSp>
      <p:grpSp>
        <p:nvGrpSpPr>
          <p:cNvPr id="11" name="Grup 10"/>
          <p:cNvGrpSpPr/>
          <p:nvPr/>
        </p:nvGrpSpPr>
        <p:grpSpPr>
          <a:xfrm>
            <a:off x="1295" y="7296101"/>
            <a:ext cx="5882034" cy="1755124"/>
            <a:chOff x="5839823" y="5397017"/>
            <a:chExt cx="6378577" cy="1311864"/>
          </a:xfrm>
        </p:grpSpPr>
        <p:sp>
          <p:nvSpPr>
            <p:cNvPr id="12" name="Dikdörtgen 11"/>
            <p:cNvSpPr/>
            <p:nvPr/>
          </p:nvSpPr>
          <p:spPr>
            <a:xfrm>
              <a:off x="6006694" y="5419738"/>
              <a:ext cx="6211706" cy="1202654"/>
            </a:xfrm>
            <a:prstGeom prst="rect">
              <a:avLst/>
            </a:prstGeom>
            <a:solidFill>
              <a:srgbClr val="7030A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63638"/>
              <a:r>
                <a:rPr lang="tr-TR" sz="2400" dirty="0" smtClean="0"/>
                <a:t>Ülke yönetimi ayrıcalıklı olan bir grubun elindedir. Seçme ve seçilme hakkı onlara aittir.</a:t>
              </a:r>
              <a:endParaRPr lang="tr-TR" dirty="0"/>
            </a:p>
          </p:txBody>
        </p:sp>
        <p:pic>
          <p:nvPicPr>
            <p:cNvPr id="13" name="Resim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9823" y="5397017"/>
              <a:ext cx="1480458" cy="1311864"/>
            </a:xfrm>
            <a:prstGeom prst="rect">
              <a:avLst/>
            </a:prstGeom>
          </p:spPr>
        </p:pic>
      </p:grpSp>
      <p:grpSp>
        <p:nvGrpSpPr>
          <p:cNvPr id="14" name="Grup 13"/>
          <p:cNvGrpSpPr/>
          <p:nvPr/>
        </p:nvGrpSpPr>
        <p:grpSpPr>
          <a:xfrm flipH="1">
            <a:off x="5883331" y="7300931"/>
            <a:ext cx="6308671" cy="1755124"/>
            <a:chOff x="5839823" y="5397017"/>
            <a:chExt cx="6098177" cy="1311864"/>
          </a:xfrm>
        </p:grpSpPr>
        <p:sp>
          <p:nvSpPr>
            <p:cNvPr id="15" name="Dikdörtgen 14"/>
            <p:cNvSpPr/>
            <p:nvPr/>
          </p:nvSpPr>
          <p:spPr>
            <a:xfrm>
              <a:off x="6006695" y="5419737"/>
              <a:ext cx="5931305" cy="120265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7800"/>
              <a:r>
                <a:rPr lang="tr-TR" sz="2400" dirty="0" smtClean="0"/>
                <a:t>Oligarşi yönetiminde diğer sınıfın</a:t>
              </a:r>
            </a:p>
            <a:p>
              <a:pPr marL="177800"/>
              <a:r>
                <a:rPr lang="tr-TR" sz="2400" dirty="0" smtClean="0"/>
                <a:t>yönetime katılma hakkı yoktur.</a:t>
              </a:r>
              <a:endParaRPr lang="tr-TR" sz="2400" dirty="0"/>
            </a:p>
          </p:txBody>
        </p:sp>
        <p:pic>
          <p:nvPicPr>
            <p:cNvPr id="16" name="Resim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9823" y="5397017"/>
              <a:ext cx="1480458" cy="1311864"/>
            </a:xfrm>
            <a:prstGeom prst="rect">
              <a:avLst/>
            </a:prstGeom>
          </p:spPr>
        </p:pic>
      </p:grpSp>
      <p:sp>
        <p:nvSpPr>
          <p:cNvPr id="18" name="Dikdörtgen 17"/>
          <p:cNvSpPr/>
          <p:nvPr/>
        </p:nvSpPr>
        <p:spPr>
          <a:xfrm rot="20754527">
            <a:off x="521325" y="4260165"/>
            <a:ext cx="10900611" cy="1522978"/>
          </a:xfrm>
          <a:prstGeom prst="rect">
            <a:avLst/>
          </a:prstGeom>
          <a:gradFill>
            <a:gsLst>
              <a:gs pos="0">
                <a:srgbClr val="DA4440"/>
              </a:gs>
              <a:gs pos="50000">
                <a:srgbClr val="C53E3B"/>
              </a:gs>
              <a:gs pos="100000">
                <a:srgbClr val="A5322F"/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Günümüzde Suriye, Cezayir gibi ülkeler oligarşi ile yönetilmektedir.</a:t>
            </a:r>
          </a:p>
        </p:txBody>
      </p:sp>
    </p:spTree>
    <p:extLst>
      <p:ext uri="{BB962C8B-B14F-4D97-AF65-F5344CB8AC3E}">
        <p14:creationId xmlns="" xmlns:p14="http://schemas.microsoft.com/office/powerpoint/2010/main" val="117260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sion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830" y="1000564"/>
            <a:ext cx="6901554" cy="8797012"/>
          </a:xfrm>
          <a:prstGeom prst="rect">
            <a:avLst/>
          </a:prstGeom>
        </p:spPr>
      </p:pic>
      <p:sp>
        <p:nvSpPr>
          <p:cNvPr id="4" name="Unvan 1"/>
          <p:cNvSpPr txBox="1">
            <a:spLocks/>
          </p:cNvSpPr>
          <p:nvPr/>
        </p:nvSpPr>
        <p:spPr>
          <a:xfrm>
            <a:off x="127942" y="-60599"/>
            <a:ext cx="10515600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Yönetim Şekilleri- Teokrasi</a:t>
            </a:r>
            <a:endParaRPr lang="tr-TR" dirty="0">
              <a:solidFill>
                <a:srgbClr val="FF0000"/>
              </a:solidFill>
            </a:endParaRPr>
          </a:p>
        </p:txBody>
      </p:sp>
      <p:grpSp>
        <p:nvGrpSpPr>
          <p:cNvPr id="5" name="Grup 4"/>
          <p:cNvGrpSpPr/>
          <p:nvPr/>
        </p:nvGrpSpPr>
        <p:grpSpPr>
          <a:xfrm>
            <a:off x="383890" y="1002639"/>
            <a:ext cx="11267767" cy="1717374"/>
            <a:chOff x="-361867" y="2427880"/>
            <a:chExt cx="10535959" cy="1520514"/>
          </a:xfrm>
        </p:grpSpPr>
        <p:pic>
          <p:nvPicPr>
            <p:cNvPr id="6" name="Resim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1867" y="2427880"/>
              <a:ext cx="10535959" cy="1520514"/>
            </a:xfrm>
            <a:prstGeom prst="rect">
              <a:avLst/>
            </a:prstGeom>
          </p:spPr>
        </p:pic>
        <p:sp>
          <p:nvSpPr>
            <p:cNvPr id="7" name="Title 1"/>
            <p:cNvSpPr txBox="1">
              <a:spLocks/>
            </p:cNvSpPr>
            <p:nvPr/>
          </p:nvSpPr>
          <p:spPr>
            <a:xfrm>
              <a:off x="953861" y="2606896"/>
              <a:ext cx="8227314" cy="1258985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tr-TR" sz="2400" dirty="0" smtClean="0">
                  <a:solidFill>
                    <a:schemeClr val="tx1"/>
                  </a:solidFill>
                </a:rPr>
                <a:t>Teokrasi devletin dini kurallara göre yönetilmesidir. </a:t>
              </a:r>
              <a:endParaRPr lang="en-US" sz="2400" dirty="0" smtClean="0">
                <a:solidFill>
                  <a:schemeClr val="tx1"/>
                </a:solidFill>
                <a:effectLst>
                  <a:outerShdw blurRad="508000" sx="102000" sy="102000" algn="ctr" rotWithShape="0">
                    <a:schemeClr val="tx2">
                      <a:lumMod val="60000"/>
                      <a:lumOff val="40000"/>
                      <a:alpha val="11000"/>
                    </a:schemeClr>
                  </a:outerShdw>
                </a:effectLst>
              </a:endParaRPr>
            </a:p>
          </p:txBody>
        </p:sp>
      </p:grpSp>
      <p:grpSp>
        <p:nvGrpSpPr>
          <p:cNvPr id="11" name="Grup 10"/>
          <p:cNvGrpSpPr/>
          <p:nvPr/>
        </p:nvGrpSpPr>
        <p:grpSpPr>
          <a:xfrm>
            <a:off x="1295" y="7296101"/>
            <a:ext cx="5882034" cy="1755124"/>
            <a:chOff x="5839823" y="5397017"/>
            <a:chExt cx="6378577" cy="1311864"/>
          </a:xfrm>
        </p:grpSpPr>
        <p:sp>
          <p:nvSpPr>
            <p:cNvPr id="12" name="Dikdörtgen 11"/>
            <p:cNvSpPr/>
            <p:nvPr/>
          </p:nvSpPr>
          <p:spPr>
            <a:xfrm>
              <a:off x="6006694" y="5419738"/>
              <a:ext cx="6211706" cy="1202654"/>
            </a:xfrm>
            <a:prstGeom prst="rect">
              <a:avLst/>
            </a:prstGeom>
            <a:solidFill>
              <a:srgbClr val="7030A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63638"/>
              <a:r>
                <a:rPr lang="tr-TR" sz="2400" dirty="0" smtClean="0"/>
                <a:t>Ülke yönetiminde kurallar dini kurallara göre belirlenir.</a:t>
              </a:r>
              <a:endParaRPr lang="tr-TR" dirty="0"/>
            </a:p>
          </p:txBody>
        </p:sp>
        <p:pic>
          <p:nvPicPr>
            <p:cNvPr id="13" name="Resim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9823" y="5397017"/>
              <a:ext cx="1480458" cy="1311864"/>
            </a:xfrm>
            <a:prstGeom prst="rect">
              <a:avLst/>
            </a:prstGeom>
          </p:spPr>
        </p:pic>
      </p:grpSp>
      <p:grpSp>
        <p:nvGrpSpPr>
          <p:cNvPr id="14" name="Grup 13"/>
          <p:cNvGrpSpPr/>
          <p:nvPr/>
        </p:nvGrpSpPr>
        <p:grpSpPr>
          <a:xfrm flipH="1">
            <a:off x="5883331" y="7300931"/>
            <a:ext cx="6308671" cy="1755124"/>
            <a:chOff x="5839823" y="5397017"/>
            <a:chExt cx="6098177" cy="1311864"/>
          </a:xfrm>
        </p:grpSpPr>
        <p:sp>
          <p:nvSpPr>
            <p:cNvPr id="15" name="Dikdörtgen 14"/>
            <p:cNvSpPr/>
            <p:nvPr/>
          </p:nvSpPr>
          <p:spPr>
            <a:xfrm>
              <a:off x="6006695" y="5419737"/>
              <a:ext cx="5931305" cy="120265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7800"/>
              <a:r>
                <a:rPr lang="tr-TR" sz="2400" dirty="0" smtClean="0"/>
                <a:t>Tanrı adına yönetildiği için yöneticiler sorgulanamaz. Yaptıklarından </a:t>
              </a:r>
            </a:p>
            <a:p>
              <a:pPr marL="177800"/>
              <a:r>
                <a:rPr lang="tr-TR" sz="2400" dirty="0" smtClean="0"/>
                <a:t>sorumlu tutulmaz.</a:t>
              </a:r>
              <a:endParaRPr lang="tr-TR" sz="2400" dirty="0"/>
            </a:p>
          </p:txBody>
        </p:sp>
        <p:pic>
          <p:nvPicPr>
            <p:cNvPr id="16" name="Resim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9823" y="5397017"/>
              <a:ext cx="1480458" cy="1311864"/>
            </a:xfrm>
            <a:prstGeom prst="rect">
              <a:avLst/>
            </a:prstGeom>
          </p:spPr>
        </p:pic>
      </p:grpSp>
      <p:sp>
        <p:nvSpPr>
          <p:cNvPr id="17" name="Dikdörtgen 16"/>
          <p:cNvSpPr/>
          <p:nvPr/>
        </p:nvSpPr>
        <p:spPr>
          <a:xfrm rot="20754527">
            <a:off x="521325" y="4260165"/>
            <a:ext cx="10900611" cy="1522978"/>
          </a:xfrm>
          <a:prstGeom prst="rect">
            <a:avLst/>
          </a:prstGeom>
          <a:gradFill>
            <a:gsLst>
              <a:gs pos="0">
                <a:srgbClr val="DA4440"/>
              </a:gs>
              <a:gs pos="50000">
                <a:srgbClr val="C53E3B"/>
              </a:gs>
              <a:gs pos="100000">
                <a:srgbClr val="A5322F"/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Günümüzde Vatikan teokrasi ile yönetilmektedir.</a:t>
            </a:r>
          </a:p>
        </p:txBody>
      </p:sp>
    </p:spTree>
    <p:extLst>
      <p:ext uri="{BB962C8B-B14F-4D97-AF65-F5344CB8AC3E}">
        <p14:creationId xmlns="" xmlns:p14="http://schemas.microsoft.com/office/powerpoint/2010/main" val="214328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sion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622" y="1000562"/>
            <a:ext cx="6895378" cy="8789139"/>
          </a:xfrm>
          <a:prstGeom prst="rect">
            <a:avLst/>
          </a:prstGeom>
        </p:spPr>
      </p:pic>
      <p:sp>
        <p:nvSpPr>
          <p:cNvPr id="4" name="Unvan 1"/>
          <p:cNvSpPr txBox="1">
            <a:spLocks/>
          </p:cNvSpPr>
          <p:nvPr/>
        </p:nvSpPr>
        <p:spPr>
          <a:xfrm>
            <a:off x="127942" y="-60599"/>
            <a:ext cx="10515600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Yönetim Şekilleri- Cumhuriyet</a:t>
            </a:r>
            <a:endParaRPr lang="tr-TR" dirty="0">
              <a:solidFill>
                <a:srgbClr val="FF0000"/>
              </a:solidFill>
            </a:endParaRPr>
          </a:p>
        </p:txBody>
      </p:sp>
      <p:grpSp>
        <p:nvGrpSpPr>
          <p:cNvPr id="5" name="Grup 4"/>
          <p:cNvGrpSpPr/>
          <p:nvPr/>
        </p:nvGrpSpPr>
        <p:grpSpPr>
          <a:xfrm>
            <a:off x="383890" y="1002639"/>
            <a:ext cx="11267767" cy="1717374"/>
            <a:chOff x="-361867" y="2427880"/>
            <a:chExt cx="10535959" cy="1520514"/>
          </a:xfrm>
        </p:grpSpPr>
        <p:pic>
          <p:nvPicPr>
            <p:cNvPr id="6" name="Resim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1867" y="2427880"/>
              <a:ext cx="10535959" cy="1520514"/>
            </a:xfrm>
            <a:prstGeom prst="rect">
              <a:avLst/>
            </a:prstGeom>
          </p:spPr>
        </p:pic>
        <p:sp>
          <p:nvSpPr>
            <p:cNvPr id="7" name="Title 1"/>
            <p:cNvSpPr txBox="1">
              <a:spLocks/>
            </p:cNvSpPr>
            <p:nvPr/>
          </p:nvSpPr>
          <p:spPr>
            <a:xfrm>
              <a:off x="953861" y="2606896"/>
              <a:ext cx="8227314" cy="1258985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tr-TR" sz="2400" dirty="0">
                  <a:solidFill>
                    <a:schemeClr val="tx1"/>
                  </a:solidFill>
                </a:rPr>
                <a:t>Egemenliğin millete ait olduğu yönetim şeklidir</a:t>
              </a:r>
              <a:r>
                <a:rPr lang="tr-TR" sz="2400" dirty="0" smtClean="0">
                  <a:solidFill>
                    <a:schemeClr val="tx1"/>
                  </a:solidFill>
                </a:rPr>
                <a:t>. </a:t>
              </a:r>
              <a:endParaRPr lang="en-US" sz="2400" dirty="0" smtClean="0">
                <a:solidFill>
                  <a:schemeClr val="tx1"/>
                </a:solidFill>
                <a:effectLst>
                  <a:outerShdw blurRad="508000" sx="102000" sy="102000" algn="ctr" rotWithShape="0">
                    <a:schemeClr val="tx2">
                      <a:lumMod val="60000"/>
                      <a:lumOff val="40000"/>
                      <a:alpha val="11000"/>
                    </a:schemeClr>
                  </a:outerShdw>
                </a:effectLst>
              </a:endParaRPr>
            </a:p>
          </p:txBody>
        </p:sp>
      </p:grpSp>
      <p:grpSp>
        <p:nvGrpSpPr>
          <p:cNvPr id="11" name="Grup 10"/>
          <p:cNvGrpSpPr/>
          <p:nvPr/>
        </p:nvGrpSpPr>
        <p:grpSpPr>
          <a:xfrm>
            <a:off x="1295" y="7296101"/>
            <a:ext cx="5882034" cy="1755124"/>
            <a:chOff x="5839823" y="5397017"/>
            <a:chExt cx="6378577" cy="1311864"/>
          </a:xfrm>
        </p:grpSpPr>
        <p:sp>
          <p:nvSpPr>
            <p:cNvPr id="12" name="Dikdörtgen 11"/>
            <p:cNvSpPr/>
            <p:nvPr/>
          </p:nvSpPr>
          <p:spPr>
            <a:xfrm>
              <a:off x="6006694" y="5419738"/>
              <a:ext cx="6211706" cy="1202654"/>
            </a:xfrm>
            <a:prstGeom prst="rect">
              <a:avLst/>
            </a:prstGeom>
            <a:solidFill>
              <a:srgbClr val="7030A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63638"/>
              <a:r>
                <a:rPr lang="tr-TR" sz="2400" dirty="0" smtClean="0"/>
                <a:t>Devlet yöneticileri belirli bir süreliğine seçimle işbaşına gelir.</a:t>
              </a:r>
              <a:endParaRPr lang="tr-TR" dirty="0"/>
            </a:p>
          </p:txBody>
        </p:sp>
        <p:pic>
          <p:nvPicPr>
            <p:cNvPr id="13" name="Resim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9823" y="5397017"/>
              <a:ext cx="1480458" cy="1311864"/>
            </a:xfrm>
            <a:prstGeom prst="rect">
              <a:avLst/>
            </a:prstGeom>
          </p:spPr>
        </p:pic>
      </p:grpSp>
      <p:grpSp>
        <p:nvGrpSpPr>
          <p:cNvPr id="14" name="Grup 13"/>
          <p:cNvGrpSpPr/>
          <p:nvPr/>
        </p:nvGrpSpPr>
        <p:grpSpPr>
          <a:xfrm flipH="1">
            <a:off x="5883331" y="7300931"/>
            <a:ext cx="6308671" cy="1755124"/>
            <a:chOff x="5839823" y="5397017"/>
            <a:chExt cx="6098177" cy="1311864"/>
          </a:xfrm>
        </p:grpSpPr>
        <p:sp>
          <p:nvSpPr>
            <p:cNvPr id="15" name="Dikdörtgen 14"/>
            <p:cNvSpPr/>
            <p:nvPr/>
          </p:nvSpPr>
          <p:spPr>
            <a:xfrm>
              <a:off x="6006695" y="5419737"/>
              <a:ext cx="5931305" cy="120265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7800"/>
              <a:r>
                <a:rPr lang="tr-TR" sz="2400" dirty="0" smtClean="0"/>
                <a:t>Halk kendi yöneticisini kendisi</a:t>
              </a:r>
            </a:p>
            <a:p>
              <a:pPr marL="177800"/>
              <a:r>
                <a:rPr lang="tr-TR" sz="2400" dirty="0" smtClean="0"/>
                <a:t>seçer. Herkes eşit haklara sahiptir.</a:t>
              </a:r>
              <a:endParaRPr lang="tr-TR" sz="2400" dirty="0"/>
            </a:p>
          </p:txBody>
        </p:sp>
        <p:pic>
          <p:nvPicPr>
            <p:cNvPr id="16" name="Resim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9823" y="5397017"/>
              <a:ext cx="1480458" cy="1311864"/>
            </a:xfrm>
            <a:prstGeom prst="rect">
              <a:avLst/>
            </a:prstGeom>
          </p:spPr>
        </p:pic>
      </p:grpSp>
      <p:sp>
        <p:nvSpPr>
          <p:cNvPr id="17" name="Dikdörtgen 16"/>
          <p:cNvSpPr/>
          <p:nvPr/>
        </p:nvSpPr>
        <p:spPr>
          <a:xfrm rot="20754527">
            <a:off x="521325" y="4260165"/>
            <a:ext cx="10900611" cy="1522978"/>
          </a:xfrm>
          <a:prstGeom prst="rect">
            <a:avLst/>
          </a:prstGeom>
          <a:gradFill>
            <a:gsLst>
              <a:gs pos="0">
                <a:srgbClr val="DA4440"/>
              </a:gs>
              <a:gs pos="50000">
                <a:srgbClr val="C53E3B"/>
              </a:gs>
              <a:gs pos="100000">
                <a:srgbClr val="A5322F"/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Günümüzde ülkelerin çoğu cumhuriyet ile yönetilmektedir.</a:t>
            </a:r>
          </a:p>
        </p:txBody>
      </p:sp>
    </p:spTree>
    <p:extLst>
      <p:ext uri="{BB962C8B-B14F-4D97-AF65-F5344CB8AC3E}">
        <p14:creationId xmlns="" xmlns:p14="http://schemas.microsoft.com/office/powerpoint/2010/main" val="319234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sion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amuk 4"/>
          <p:cNvSpPr/>
          <p:nvPr/>
        </p:nvSpPr>
        <p:spPr>
          <a:xfrm>
            <a:off x="63498" y="1140158"/>
            <a:ext cx="5021232" cy="999943"/>
          </a:xfrm>
          <a:prstGeom prst="trapezoid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bg1"/>
                </a:solidFill>
              </a:rPr>
              <a:t>Özellik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6" name="Yamuk 5"/>
          <p:cNvSpPr/>
          <p:nvPr/>
        </p:nvSpPr>
        <p:spPr>
          <a:xfrm>
            <a:off x="5135147" y="1140158"/>
            <a:ext cx="1685785" cy="999943"/>
          </a:xfrm>
          <a:prstGeom prst="trapezoid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bg1"/>
                </a:solidFill>
              </a:rPr>
              <a:t>Monarşi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8" name="Yamuk 7"/>
          <p:cNvSpPr/>
          <p:nvPr/>
        </p:nvSpPr>
        <p:spPr>
          <a:xfrm>
            <a:off x="6871346" y="1140157"/>
            <a:ext cx="1685785" cy="999943"/>
          </a:xfrm>
          <a:prstGeom prst="trapezoid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bg1"/>
                </a:solidFill>
              </a:rPr>
              <a:t>Oligarşi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10" name="Yamuk 9"/>
          <p:cNvSpPr/>
          <p:nvPr/>
        </p:nvSpPr>
        <p:spPr>
          <a:xfrm>
            <a:off x="8607545" y="1140157"/>
            <a:ext cx="1685785" cy="999943"/>
          </a:xfrm>
          <a:prstGeom prst="trapezoid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bg1"/>
                </a:solidFill>
              </a:rPr>
              <a:t>Teokrasi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11" name="Yamuk 10"/>
          <p:cNvSpPr/>
          <p:nvPr/>
        </p:nvSpPr>
        <p:spPr>
          <a:xfrm>
            <a:off x="10343741" y="1140156"/>
            <a:ext cx="1766816" cy="999943"/>
          </a:xfrm>
          <a:prstGeom prst="trapezoid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bg1"/>
                </a:solidFill>
              </a:rPr>
              <a:t>Cumhuriyet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12" name="Yamuk 11"/>
          <p:cNvSpPr/>
          <p:nvPr/>
        </p:nvSpPr>
        <p:spPr>
          <a:xfrm>
            <a:off x="63498" y="2200866"/>
            <a:ext cx="5021232" cy="999247"/>
          </a:xfrm>
          <a:prstGeom prst="trapezoid">
            <a:avLst>
              <a:gd name="adj" fmla="val 0"/>
            </a:avLst>
          </a:prstGeom>
          <a:solidFill>
            <a:srgbClr val="FFC0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dirty="0">
                <a:solidFill>
                  <a:schemeClr val="tx1"/>
                </a:solidFill>
              </a:rPr>
              <a:t>Halk kanunlar önünde eşit</a:t>
            </a:r>
          </a:p>
          <a:p>
            <a:r>
              <a:rPr lang="tr-TR" sz="2400" dirty="0">
                <a:solidFill>
                  <a:schemeClr val="tx1"/>
                </a:solidFill>
              </a:rPr>
              <a:t>haklara sahiptir.</a:t>
            </a:r>
            <a:endParaRPr lang="tr-TR" sz="1600" dirty="0">
              <a:solidFill>
                <a:schemeClr val="tx1"/>
              </a:solidFill>
            </a:endParaRPr>
          </a:p>
        </p:txBody>
      </p:sp>
      <p:grpSp>
        <p:nvGrpSpPr>
          <p:cNvPr id="17" name="Grup 16"/>
          <p:cNvGrpSpPr/>
          <p:nvPr/>
        </p:nvGrpSpPr>
        <p:grpSpPr>
          <a:xfrm>
            <a:off x="5135147" y="2200864"/>
            <a:ext cx="6975413" cy="999251"/>
            <a:chOff x="5178008" y="1509671"/>
            <a:chExt cx="6975413" cy="563833"/>
          </a:xfrm>
          <a:solidFill>
            <a:srgbClr val="FFFF00"/>
          </a:solidFill>
        </p:grpSpPr>
        <p:sp>
          <p:nvSpPr>
            <p:cNvPr id="13" name="Yamuk 12"/>
            <p:cNvSpPr/>
            <p:nvPr/>
          </p:nvSpPr>
          <p:spPr>
            <a:xfrm>
              <a:off x="5178008" y="1509673"/>
              <a:ext cx="1685785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Monarşi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14" name="Yamuk 13"/>
            <p:cNvSpPr/>
            <p:nvPr/>
          </p:nvSpPr>
          <p:spPr>
            <a:xfrm>
              <a:off x="6914207" y="1509672"/>
              <a:ext cx="1685785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Oligarşi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15" name="Yamuk 14"/>
            <p:cNvSpPr/>
            <p:nvPr/>
          </p:nvSpPr>
          <p:spPr>
            <a:xfrm>
              <a:off x="8650406" y="1509672"/>
              <a:ext cx="1685785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Teokrasi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16" name="Yamuk 15"/>
            <p:cNvSpPr/>
            <p:nvPr/>
          </p:nvSpPr>
          <p:spPr>
            <a:xfrm>
              <a:off x="10386605" y="1509671"/>
              <a:ext cx="1766816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Cumhuriyet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</p:grp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3320" y="2491225"/>
            <a:ext cx="347663" cy="49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Yamuk 29"/>
          <p:cNvSpPr/>
          <p:nvPr/>
        </p:nvSpPr>
        <p:spPr>
          <a:xfrm>
            <a:off x="63498" y="3260877"/>
            <a:ext cx="5021232" cy="999247"/>
          </a:xfrm>
          <a:prstGeom prst="trapezoid">
            <a:avLst>
              <a:gd name="adj" fmla="val 0"/>
            </a:avLst>
          </a:prstGeom>
          <a:solidFill>
            <a:srgbClr val="FFC0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dirty="0" smtClean="0">
                <a:solidFill>
                  <a:schemeClr val="tx1"/>
                </a:solidFill>
              </a:rPr>
              <a:t>Ülke dünü kurallara göre yönetilir.</a:t>
            </a:r>
            <a:endParaRPr lang="tr-TR" sz="1600" dirty="0">
              <a:solidFill>
                <a:schemeClr val="tx1"/>
              </a:solidFill>
            </a:endParaRPr>
          </a:p>
        </p:txBody>
      </p:sp>
      <p:grpSp>
        <p:nvGrpSpPr>
          <p:cNvPr id="31" name="Grup 30"/>
          <p:cNvGrpSpPr/>
          <p:nvPr/>
        </p:nvGrpSpPr>
        <p:grpSpPr>
          <a:xfrm>
            <a:off x="5135147" y="3260875"/>
            <a:ext cx="6975413" cy="999251"/>
            <a:chOff x="5178008" y="1509671"/>
            <a:chExt cx="6975413" cy="563833"/>
          </a:xfrm>
          <a:solidFill>
            <a:srgbClr val="FFFF00"/>
          </a:solidFill>
        </p:grpSpPr>
        <p:sp>
          <p:nvSpPr>
            <p:cNvPr id="32" name="Yamuk 31"/>
            <p:cNvSpPr/>
            <p:nvPr/>
          </p:nvSpPr>
          <p:spPr>
            <a:xfrm>
              <a:off x="5178008" y="1509673"/>
              <a:ext cx="1685785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Monarşi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33" name="Yamuk 32"/>
            <p:cNvSpPr/>
            <p:nvPr/>
          </p:nvSpPr>
          <p:spPr>
            <a:xfrm>
              <a:off x="6914207" y="1509672"/>
              <a:ext cx="1685785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Oligarşi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34" name="Yamuk 33"/>
            <p:cNvSpPr/>
            <p:nvPr/>
          </p:nvSpPr>
          <p:spPr>
            <a:xfrm>
              <a:off x="8650406" y="1509672"/>
              <a:ext cx="1685785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Teokrasi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35" name="Yamuk 34"/>
            <p:cNvSpPr/>
            <p:nvPr/>
          </p:nvSpPr>
          <p:spPr>
            <a:xfrm>
              <a:off x="10386605" y="1509671"/>
              <a:ext cx="1766816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Cumhuriyet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</p:grpSp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0448" y="3514075"/>
            <a:ext cx="347663" cy="49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Yamuk 36"/>
          <p:cNvSpPr/>
          <p:nvPr/>
        </p:nvSpPr>
        <p:spPr>
          <a:xfrm>
            <a:off x="63498" y="4320886"/>
            <a:ext cx="5021232" cy="999247"/>
          </a:xfrm>
          <a:prstGeom prst="trapezoid">
            <a:avLst>
              <a:gd name="adj" fmla="val 0"/>
            </a:avLst>
          </a:prstGeom>
          <a:solidFill>
            <a:srgbClr val="FFC0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dirty="0" smtClean="0">
                <a:solidFill>
                  <a:schemeClr val="tx1"/>
                </a:solidFill>
              </a:rPr>
              <a:t>Tüm halk yöneticileri belirli bir süreliğine seçer.</a:t>
            </a:r>
            <a:endParaRPr lang="tr-TR" sz="1600" dirty="0">
              <a:solidFill>
                <a:schemeClr val="tx1"/>
              </a:solidFill>
            </a:endParaRPr>
          </a:p>
        </p:txBody>
      </p:sp>
      <p:grpSp>
        <p:nvGrpSpPr>
          <p:cNvPr id="38" name="Grup 37"/>
          <p:cNvGrpSpPr/>
          <p:nvPr/>
        </p:nvGrpSpPr>
        <p:grpSpPr>
          <a:xfrm>
            <a:off x="5135147" y="4320884"/>
            <a:ext cx="6975413" cy="999251"/>
            <a:chOff x="5178008" y="1509671"/>
            <a:chExt cx="6975413" cy="563833"/>
          </a:xfrm>
          <a:solidFill>
            <a:srgbClr val="FFFF00"/>
          </a:solidFill>
        </p:grpSpPr>
        <p:sp>
          <p:nvSpPr>
            <p:cNvPr id="39" name="Yamuk 38"/>
            <p:cNvSpPr/>
            <p:nvPr/>
          </p:nvSpPr>
          <p:spPr>
            <a:xfrm>
              <a:off x="5178008" y="1509673"/>
              <a:ext cx="1685785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Monarşi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40" name="Yamuk 39"/>
            <p:cNvSpPr/>
            <p:nvPr/>
          </p:nvSpPr>
          <p:spPr>
            <a:xfrm>
              <a:off x="6914207" y="1509672"/>
              <a:ext cx="1685785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Oligarşi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41" name="Yamuk 40"/>
            <p:cNvSpPr/>
            <p:nvPr/>
          </p:nvSpPr>
          <p:spPr>
            <a:xfrm>
              <a:off x="8650406" y="1509672"/>
              <a:ext cx="1685785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Teokrasi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42" name="Yamuk 41"/>
            <p:cNvSpPr/>
            <p:nvPr/>
          </p:nvSpPr>
          <p:spPr>
            <a:xfrm>
              <a:off x="10386605" y="1509671"/>
              <a:ext cx="1766816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Cumhuriyet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</p:grpSp>
      <p:pic>
        <p:nvPicPr>
          <p:cNvPr id="4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3319" y="4527555"/>
            <a:ext cx="347663" cy="49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Yamuk 43"/>
          <p:cNvSpPr/>
          <p:nvPr/>
        </p:nvSpPr>
        <p:spPr>
          <a:xfrm>
            <a:off x="63498" y="5380892"/>
            <a:ext cx="5021232" cy="999247"/>
          </a:xfrm>
          <a:prstGeom prst="trapezoid">
            <a:avLst>
              <a:gd name="adj" fmla="val 0"/>
            </a:avLst>
          </a:prstGeom>
          <a:solidFill>
            <a:srgbClr val="FFC0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dirty="0" smtClean="0">
                <a:solidFill>
                  <a:schemeClr val="tx1"/>
                </a:solidFill>
              </a:rPr>
              <a:t>Yönetim saltanat şeklindedir. Babadan oğula geçer.</a:t>
            </a:r>
            <a:endParaRPr lang="tr-TR" sz="1600" dirty="0">
              <a:solidFill>
                <a:schemeClr val="tx1"/>
              </a:solidFill>
            </a:endParaRPr>
          </a:p>
        </p:txBody>
      </p:sp>
      <p:grpSp>
        <p:nvGrpSpPr>
          <p:cNvPr id="45" name="Grup 44"/>
          <p:cNvGrpSpPr/>
          <p:nvPr/>
        </p:nvGrpSpPr>
        <p:grpSpPr>
          <a:xfrm>
            <a:off x="5135147" y="5380890"/>
            <a:ext cx="6975413" cy="999251"/>
            <a:chOff x="5178008" y="1509671"/>
            <a:chExt cx="6975413" cy="563833"/>
          </a:xfrm>
        </p:grpSpPr>
        <p:sp>
          <p:nvSpPr>
            <p:cNvPr id="46" name="Yamuk 45"/>
            <p:cNvSpPr/>
            <p:nvPr/>
          </p:nvSpPr>
          <p:spPr>
            <a:xfrm>
              <a:off x="5178008" y="1509673"/>
              <a:ext cx="1685785" cy="563831"/>
            </a:xfrm>
            <a:prstGeom prst="trapezoid">
              <a:avLst>
                <a:gd name="adj" fmla="val 0"/>
              </a:avLst>
            </a:prstGeom>
            <a:solidFill>
              <a:srgbClr val="FFFF00"/>
            </a:solidFill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Monarşi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47" name="Yamuk 46"/>
            <p:cNvSpPr/>
            <p:nvPr/>
          </p:nvSpPr>
          <p:spPr>
            <a:xfrm>
              <a:off x="6914207" y="1509672"/>
              <a:ext cx="1685785" cy="563831"/>
            </a:xfrm>
            <a:prstGeom prst="trapezoid">
              <a:avLst>
                <a:gd name="adj" fmla="val 0"/>
              </a:avLst>
            </a:prstGeom>
            <a:solidFill>
              <a:srgbClr val="FFFF00"/>
            </a:solidFill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Oligarşi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48" name="Yamuk 47"/>
            <p:cNvSpPr/>
            <p:nvPr/>
          </p:nvSpPr>
          <p:spPr>
            <a:xfrm>
              <a:off x="8650406" y="1509672"/>
              <a:ext cx="1685785" cy="563831"/>
            </a:xfrm>
            <a:prstGeom prst="trapezoid">
              <a:avLst>
                <a:gd name="adj" fmla="val 0"/>
              </a:avLst>
            </a:prstGeom>
            <a:solidFill>
              <a:srgbClr val="FFFF00"/>
            </a:solidFill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Teokrasi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49" name="Yamuk 48"/>
            <p:cNvSpPr/>
            <p:nvPr/>
          </p:nvSpPr>
          <p:spPr>
            <a:xfrm>
              <a:off x="10386605" y="1509671"/>
              <a:ext cx="1766816" cy="563831"/>
            </a:xfrm>
            <a:prstGeom prst="trapezoid">
              <a:avLst>
                <a:gd name="adj" fmla="val 0"/>
              </a:avLst>
            </a:prstGeom>
            <a:solidFill>
              <a:srgbClr val="FFFF00"/>
            </a:solidFill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Cumhuriyet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</p:grpSp>
      <p:pic>
        <p:nvPicPr>
          <p:cNvPr id="5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159" y="5634090"/>
            <a:ext cx="347663" cy="49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Yamuk 50"/>
          <p:cNvSpPr/>
          <p:nvPr/>
        </p:nvSpPr>
        <p:spPr>
          <a:xfrm>
            <a:off x="63498" y="6451056"/>
            <a:ext cx="5021232" cy="999247"/>
          </a:xfrm>
          <a:prstGeom prst="trapezoid">
            <a:avLst>
              <a:gd name="adj" fmla="val 0"/>
            </a:avLst>
          </a:prstGeom>
          <a:solidFill>
            <a:srgbClr val="FFC0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dirty="0" smtClean="0">
                <a:solidFill>
                  <a:schemeClr val="tx1"/>
                </a:solidFill>
              </a:rPr>
              <a:t>Yönetimde ayrıcalıklı bir grup vardır.</a:t>
            </a:r>
            <a:endParaRPr lang="tr-TR" sz="1600" dirty="0">
              <a:solidFill>
                <a:schemeClr val="tx1"/>
              </a:solidFill>
            </a:endParaRPr>
          </a:p>
        </p:txBody>
      </p:sp>
      <p:grpSp>
        <p:nvGrpSpPr>
          <p:cNvPr id="52" name="Grup 51"/>
          <p:cNvGrpSpPr/>
          <p:nvPr/>
        </p:nvGrpSpPr>
        <p:grpSpPr>
          <a:xfrm>
            <a:off x="5135147" y="6451054"/>
            <a:ext cx="6975413" cy="999251"/>
            <a:chOff x="5178008" y="1509671"/>
            <a:chExt cx="6975413" cy="563833"/>
          </a:xfrm>
          <a:solidFill>
            <a:srgbClr val="FFFF00"/>
          </a:solidFill>
        </p:grpSpPr>
        <p:sp>
          <p:nvSpPr>
            <p:cNvPr id="53" name="Yamuk 52"/>
            <p:cNvSpPr/>
            <p:nvPr/>
          </p:nvSpPr>
          <p:spPr>
            <a:xfrm>
              <a:off x="5178008" y="1509673"/>
              <a:ext cx="1685785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Monarşi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54" name="Yamuk 53"/>
            <p:cNvSpPr/>
            <p:nvPr/>
          </p:nvSpPr>
          <p:spPr>
            <a:xfrm>
              <a:off x="6914207" y="1509672"/>
              <a:ext cx="1685785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Oligarşi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55" name="Yamuk 54"/>
            <p:cNvSpPr/>
            <p:nvPr/>
          </p:nvSpPr>
          <p:spPr>
            <a:xfrm>
              <a:off x="8650406" y="1509672"/>
              <a:ext cx="1685785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Teokrasi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56" name="Yamuk 55"/>
            <p:cNvSpPr/>
            <p:nvPr/>
          </p:nvSpPr>
          <p:spPr>
            <a:xfrm>
              <a:off x="10386605" y="1509671"/>
              <a:ext cx="1766816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Cumhuriyet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</p:grpSp>
      <p:pic>
        <p:nvPicPr>
          <p:cNvPr id="5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801" y="6749896"/>
            <a:ext cx="347663" cy="49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" name="Yamuk 57"/>
          <p:cNvSpPr/>
          <p:nvPr/>
        </p:nvSpPr>
        <p:spPr>
          <a:xfrm>
            <a:off x="63498" y="7528028"/>
            <a:ext cx="5021232" cy="999247"/>
          </a:xfrm>
          <a:prstGeom prst="trapezoid">
            <a:avLst>
              <a:gd name="adj" fmla="val 0"/>
            </a:avLst>
          </a:prstGeom>
          <a:solidFill>
            <a:srgbClr val="FFC0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dirty="0" smtClean="0">
                <a:solidFill>
                  <a:schemeClr val="tx1"/>
                </a:solidFill>
              </a:rPr>
              <a:t>Yönetimde din adamları etkilidir.</a:t>
            </a:r>
            <a:endParaRPr lang="tr-TR" sz="1600" dirty="0">
              <a:solidFill>
                <a:schemeClr val="tx1"/>
              </a:solidFill>
            </a:endParaRPr>
          </a:p>
        </p:txBody>
      </p:sp>
      <p:grpSp>
        <p:nvGrpSpPr>
          <p:cNvPr id="59" name="Grup 58"/>
          <p:cNvGrpSpPr/>
          <p:nvPr/>
        </p:nvGrpSpPr>
        <p:grpSpPr>
          <a:xfrm>
            <a:off x="5135147" y="7528026"/>
            <a:ext cx="6975413" cy="999251"/>
            <a:chOff x="5178008" y="1509671"/>
            <a:chExt cx="6975413" cy="563833"/>
          </a:xfrm>
          <a:solidFill>
            <a:srgbClr val="FFFF00"/>
          </a:solidFill>
        </p:grpSpPr>
        <p:sp>
          <p:nvSpPr>
            <p:cNvPr id="60" name="Yamuk 59"/>
            <p:cNvSpPr/>
            <p:nvPr/>
          </p:nvSpPr>
          <p:spPr>
            <a:xfrm>
              <a:off x="5178008" y="1509673"/>
              <a:ext cx="1685785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Monarşi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61" name="Yamuk 60"/>
            <p:cNvSpPr/>
            <p:nvPr/>
          </p:nvSpPr>
          <p:spPr>
            <a:xfrm>
              <a:off x="6914207" y="1509672"/>
              <a:ext cx="1685785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Oligarşi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62" name="Yamuk 61"/>
            <p:cNvSpPr/>
            <p:nvPr/>
          </p:nvSpPr>
          <p:spPr>
            <a:xfrm>
              <a:off x="8650406" y="1509672"/>
              <a:ext cx="1685785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Teokrasi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63" name="Yamuk 62"/>
            <p:cNvSpPr/>
            <p:nvPr/>
          </p:nvSpPr>
          <p:spPr>
            <a:xfrm>
              <a:off x="10386605" y="1509671"/>
              <a:ext cx="1766816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Cumhuriyet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</p:grpSp>
      <p:pic>
        <p:nvPicPr>
          <p:cNvPr id="6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0448" y="7781226"/>
            <a:ext cx="347663" cy="49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" name="Yamuk 71"/>
          <p:cNvSpPr/>
          <p:nvPr/>
        </p:nvSpPr>
        <p:spPr>
          <a:xfrm>
            <a:off x="63498" y="8604997"/>
            <a:ext cx="5021232" cy="999247"/>
          </a:xfrm>
          <a:prstGeom prst="trapezoid">
            <a:avLst>
              <a:gd name="adj" fmla="val 0"/>
            </a:avLst>
          </a:prstGeom>
          <a:solidFill>
            <a:srgbClr val="FFC0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dirty="0" smtClean="0">
                <a:solidFill>
                  <a:schemeClr val="tx1"/>
                </a:solidFill>
              </a:rPr>
              <a:t>Yöneticilerin hakları sınırsızdır.</a:t>
            </a:r>
            <a:endParaRPr lang="tr-TR" sz="1600" dirty="0">
              <a:solidFill>
                <a:schemeClr val="tx1"/>
              </a:solidFill>
            </a:endParaRPr>
          </a:p>
        </p:txBody>
      </p:sp>
      <p:grpSp>
        <p:nvGrpSpPr>
          <p:cNvPr id="73" name="Grup 72"/>
          <p:cNvGrpSpPr/>
          <p:nvPr/>
        </p:nvGrpSpPr>
        <p:grpSpPr>
          <a:xfrm>
            <a:off x="5135147" y="8604995"/>
            <a:ext cx="6975413" cy="999251"/>
            <a:chOff x="5178008" y="1509671"/>
            <a:chExt cx="6975413" cy="563833"/>
          </a:xfrm>
          <a:solidFill>
            <a:srgbClr val="FFFF00"/>
          </a:solidFill>
        </p:grpSpPr>
        <p:sp>
          <p:nvSpPr>
            <p:cNvPr id="74" name="Yamuk 73"/>
            <p:cNvSpPr/>
            <p:nvPr/>
          </p:nvSpPr>
          <p:spPr>
            <a:xfrm>
              <a:off x="5178008" y="1509673"/>
              <a:ext cx="1685785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Monarşi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75" name="Yamuk 74"/>
            <p:cNvSpPr/>
            <p:nvPr/>
          </p:nvSpPr>
          <p:spPr>
            <a:xfrm>
              <a:off x="6914207" y="1509672"/>
              <a:ext cx="1685785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Oligarşi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76" name="Yamuk 75"/>
            <p:cNvSpPr/>
            <p:nvPr/>
          </p:nvSpPr>
          <p:spPr>
            <a:xfrm>
              <a:off x="8650406" y="1509672"/>
              <a:ext cx="1685785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Teokrasi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  <p:sp>
          <p:nvSpPr>
            <p:cNvPr id="77" name="Yamuk 76"/>
            <p:cNvSpPr/>
            <p:nvPr/>
          </p:nvSpPr>
          <p:spPr>
            <a:xfrm>
              <a:off x="10386605" y="1509671"/>
              <a:ext cx="1766816" cy="563831"/>
            </a:xfrm>
            <a:prstGeom prst="trapezoid">
              <a:avLst>
                <a:gd name="adj" fmla="val 0"/>
              </a:avLst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rgbClr val="6600CC"/>
                  </a:solidFill>
                </a:rPr>
                <a:t>Cumhuriyet</a:t>
              </a:r>
              <a:endParaRPr lang="tr-TR" sz="1600" dirty="0">
                <a:solidFill>
                  <a:srgbClr val="6600CC"/>
                </a:solidFill>
              </a:endParaRPr>
            </a:p>
          </p:txBody>
        </p:sp>
      </p:grpSp>
      <p:pic>
        <p:nvPicPr>
          <p:cNvPr id="7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208" y="8858195"/>
            <a:ext cx="347663" cy="49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" name="Unvan 1"/>
          <p:cNvSpPr txBox="1">
            <a:spLocks/>
          </p:cNvSpPr>
          <p:nvPr/>
        </p:nvSpPr>
        <p:spPr>
          <a:xfrm>
            <a:off x="0" y="115958"/>
            <a:ext cx="12192000" cy="1042023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anchor="b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Şimdi Sıra Sizde</a:t>
            </a:r>
            <a:endParaRPr kumimoji="0" lang="tr-TR" sz="5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Helvetica" panose="020B0500000000000000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822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0" grpId="0" animBg="1"/>
      <p:bldP spid="37" grpId="0" animBg="1"/>
      <p:bldP spid="44" grpId="0" animBg="1"/>
      <p:bldP spid="51" grpId="0" animBg="1"/>
      <p:bldP spid="58" grpId="0" animBg="1"/>
      <p:bldP spid="7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412855" y="6406152"/>
            <a:ext cx="1255821" cy="152477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494" y="6337863"/>
            <a:ext cx="1304364" cy="1583717"/>
          </a:xfrm>
          <a:prstGeom prst="rect">
            <a:avLst/>
          </a:prstGeom>
        </p:spPr>
      </p:pic>
      <p:grpSp>
        <p:nvGrpSpPr>
          <p:cNvPr id="3" name="Grup 2"/>
          <p:cNvGrpSpPr/>
          <p:nvPr/>
        </p:nvGrpSpPr>
        <p:grpSpPr>
          <a:xfrm>
            <a:off x="349622" y="1116668"/>
            <a:ext cx="11497237" cy="4013216"/>
            <a:chOff x="349622" y="787721"/>
            <a:chExt cx="11497237" cy="2831008"/>
          </a:xfrm>
        </p:grpSpPr>
        <p:pic>
          <p:nvPicPr>
            <p:cNvPr id="2" name="Resim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12" name="Yuvarlatılmış Dikdörtgen 11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altLang="tr-TR" sz="2800" dirty="0"/>
                <a:t>Dünyada en çok görülen yönetim şekli Cumhuriyettir.</a:t>
              </a:r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7930930"/>
            <a:ext cx="2768516" cy="144684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8" name="Grup 17"/>
          <p:cNvGrpSpPr/>
          <p:nvPr/>
        </p:nvGrpSpPr>
        <p:grpSpPr>
          <a:xfrm>
            <a:off x="-566219" y="3928035"/>
            <a:ext cx="5623892" cy="5992667"/>
            <a:chOff x="3407317" y="726803"/>
            <a:chExt cx="5623892" cy="4227355"/>
          </a:xfrm>
        </p:grpSpPr>
        <p:pic>
          <p:nvPicPr>
            <p:cNvPr id="19" name="Resim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20" name="Yuvarlatılmış Dikdörtgen 19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grpSp>
        <p:nvGrpSpPr>
          <p:cNvPr id="24" name="Grup 23"/>
          <p:cNvGrpSpPr/>
          <p:nvPr/>
        </p:nvGrpSpPr>
        <p:grpSpPr>
          <a:xfrm>
            <a:off x="6925592" y="3948288"/>
            <a:ext cx="5623892" cy="5992667"/>
            <a:chOff x="5295658" y="1080660"/>
            <a:chExt cx="5623892" cy="4227355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6" name="Unvan 1"/>
          <p:cNvSpPr>
            <a:spLocks noGrp="1"/>
          </p:cNvSpPr>
          <p:nvPr>
            <p:ph type="title"/>
          </p:nvPr>
        </p:nvSpPr>
        <p:spPr>
          <a:xfrm>
            <a:off x="0" y="115957"/>
            <a:ext cx="12192000" cy="114572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5400" dirty="0">
                <a:solidFill>
                  <a:srgbClr val="CC0099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="" xmlns:p14="http://schemas.microsoft.com/office/powerpoint/2010/main" val="39008393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 23"/>
          <p:cNvGrpSpPr/>
          <p:nvPr/>
        </p:nvGrpSpPr>
        <p:grpSpPr>
          <a:xfrm>
            <a:off x="349622" y="1116668"/>
            <a:ext cx="11497237" cy="4013216"/>
            <a:chOff x="349622" y="787721"/>
            <a:chExt cx="11497237" cy="2831008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altLang="tr-TR" sz="2800" dirty="0" err="1"/>
                <a:t>Oligarşi’de</a:t>
              </a:r>
              <a:r>
                <a:rPr lang="tr-TR" altLang="tr-TR" sz="2800" dirty="0"/>
                <a:t> seçimler olduğu için herkes eşit haklara sahiptir.</a:t>
              </a:r>
            </a:p>
          </p:txBody>
        </p:sp>
      </p:grpSp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412855" y="6406152"/>
            <a:ext cx="1255821" cy="152477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494" y="6337863"/>
            <a:ext cx="1304364" cy="1583717"/>
          </a:xfrm>
          <a:prstGeom prst="rect">
            <a:avLst/>
          </a:prstGeom>
        </p:spPr>
      </p:pic>
      <p:grpSp>
        <p:nvGrpSpPr>
          <p:cNvPr id="15" name="Grup 14"/>
          <p:cNvGrpSpPr/>
          <p:nvPr/>
        </p:nvGrpSpPr>
        <p:grpSpPr>
          <a:xfrm>
            <a:off x="6887582" y="3986097"/>
            <a:ext cx="5623892" cy="5992667"/>
            <a:chOff x="3407317" y="726803"/>
            <a:chExt cx="5623892" cy="4227355"/>
          </a:xfrm>
        </p:grpSpPr>
        <p:pic>
          <p:nvPicPr>
            <p:cNvPr id="13" name="Resim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14" name="Yuvarlatılmış Dikdörtgen 13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7930930"/>
            <a:ext cx="2768516" cy="144684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7" name="Grup 16"/>
          <p:cNvGrpSpPr/>
          <p:nvPr/>
        </p:nvGrpSpPr>
        <p:grpSpPr>
          <a:xfrm>
            <a:off x="-366945" y="3986099"/>
            <a:ext cx="5623892" cy="5992667"/>
            <a:chOff x="5295658" y="1080660"/>
            <a:chExt cx="5623892" cy="4227355"/>
          </a:xfrm>
        </p:grpSpPr>
        <p:pic>
          <p:nvPicPr>
            <p:cNvPr id="22" name="Resim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3" name="Yuvarlatılmış Dikdörtgen 22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9" name="Unvan 1"/>
          <p:cNvSpPr>
            <a:spLocks noGrp="1"/>
          </p:cNvSpPr>
          <p:nvPr>
            <p:ph type="title"/>
          </p:nvPr>
        </p:nvSpPr>
        <p:spPr>
          <a:xfrm>
            <a:off x="0" y="115957"/>
            <a:ext cx="12192000" cy="114572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5400" dirty="0">
                <a:solidFill>
                  <a:srgbClr val="CC0099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="" xmlns:p14="http://schemas.microsoft.com/office/powerpoint/2010/main" val="27877341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 23"/>
          <p:cNvGrpSpPr/>
          <p:nvPr/>
        </p:nvGrpSpPr>
        <p:grpSpPr>
          <a:xfrm>
            <a:off x="349622" y="1116668"/>
            <a:ext cx="11497237" cy="4013216"/>
            <a:chOff x="349622" y="787721"/>
            <a:chExt cx="11497237" cy="2831008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altLang="tr-TR" sz="2800" dirty="0" smtClean="0"/>
                <a:t>Yasama, yürütme ve yargının tek </a:t>
              </a:r>
              <a:r>
                <a:rPr lang="tr-TR" altLang="tr-TR" sz="2800" dirty="0"/>
                <a:t>kişide olduğu monarşiler </a:t>
              </a:r>
              <a:r>
                <a:rPr lang="tr-TR" altLang="tr-TR" sz="2800" dirty="0" smtClean="0"/>
                <a:t>demokratik yönetime örnektir.</a:t>
              </a:r>
              <a:endParaRPr lang="tr-TR" altLang="tr-TR" sz="2800" dirty="0"/>
            </a:p>
          </p:txBody>
        </p:sp>
      </p:grpSp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412855" y="6406152"/>
            <a:ext cx="1255821" cy="152477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494" y="6337863"/>
            <a:ext cx="1304364" cy="1583717"/>
          </a:xfrm>
          <a:prstGeom prst="rect">
            <a:avLst/>
          </a:prstGeom>
        </p:spPr>
      </p:pic>
      <p:grpSp>
        <p:nvGrpSpPr>
          <p:cNvPr id="15" name="Grup 14"/>
          <p:cNvGrpSpPr/>
          <p:nvPr/>
        </p:nvGrpSpPr>
        <p:grpSpPr>
          <a:xfrm>
            <a:off x="6887582" y="3986097"/>
            <a:ext cx="5623892" cy="5992667"/>
            <a:chOff x="3407317" y="726803"/>
            <a:chExt cx="5623892" cy="4227355"/>
          </a:xfrm>
        </p:grpSpPr>
        <p:pic>
          <p:nvPicPr>
            <p:cNvPr id="13" name="Resim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14" name="Yuvarlatılmış Dikdörtgen 13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7930930"/>
            <a:ext cx="2768516" cy="144684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7" name="Grup 16"/>
          <p:cNvGrpSpPr/>
          <p:nvPr/>
        </p:nvGrpSpPr>
        <p:grpSpPr>
          <a:xfrm>
            <a:off x="-366945" y="3986099"/>
            <a:ext cx="5623892" cy="5992667"/>
            <a:chOff x="5295658" y="1080660"/>
            <a:chExt cx="5623892" cy="4227355"/>
          </a:xfrm>
        </p:grpSpPr>
        <p:pic>
          <p:nvPicPr>
            <p:cNvPr id="22" name="Resim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3" name="Yuvarlatılmış Dikdörtgen 22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9" name="Unvan 1"/>
          <p:cNvSpPr>
            <a:spLocks noGrp="1"/>
          </p:cNvSpPr>
          <p:nvPr>
            <p:ph type="title"/>
          </p:nvPr>
        </p:nvSpPr>
        <p:spPr>
          <a:xfrm>
            <a:off x="0" y="115957"/>
            <a:ext cx="12192000" cy="114572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5400" dirty="0">
                <a:solidFill>
                  <a:srgbClr val="CC0099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="" xmlns:p14="http://schemas.microsoft.com/office/powerpoint/2010/main" val="39888622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412855" y="6406152"/>
            <a:ext cx="1255821" cy="152477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494" y="6337863"/>
            <a:ext cx="1304364" cy="1583717"/>
          </a:xfrm>
          <a:prstGeom prst="rect">
            <a:avLst/>
          </a:prstGeom>
        </p:spPr>
      </p:pic>
      <p:grpSp>
        <p:nvGrpSpPr>
          <p:cNvPr id="3" name="Grup 2"/>
          <p:cNvGrpSpPr/>
          <p:nvPr/>
        </p:nvGrpSpPr>
        <p:grpSpPr>
          <a:xfrm>
            <a:off x="349622" y="1116668"/>
            <a:ext cx="11497237" cy="4013216"/>
            <a:chOff x="349622" y="787721"/>
            <a:chExt cx="11497237" cy="2831008"/>
          </a:xfrm>
        </p:grpSpPr>
        <p:pic>
          <p:nvPicPr>
            <p:cNvPr id="2" name="Resim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12" name="Yuvarlatılmış Dikdörtgen 11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altLang="tr-TR" sz="2800" dirty="0"/>
                <a:t>Demokrasi sayesinde duygu ve düşüncelerimizi serbestçe ifade edebiliriz.</a:t>
              </a:r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7930930"/>
            <a:ext cx="2768516" cy="144684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8" name="Grup 17"/>
          <p:cNvGrpSpPr/>
          <p:nvPr/>
        </p:nvGrpSpPr>
        <p:grpSpPr>
          <a:xfrm>
            <a:off x="-566219" y="3928035"/>
            <a:ext cx="5623892" cy="5992667"/>
            <a:chOff x="3407317" y="726803"/>
            <a:chExt cx="5623892" cy="4227355"/>
          </a:xfrm>
        </p:grpSpPr>
        <p:pic>
          <p:nvPicPr>
            <p:cNvPr id="19" name="Resim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20" name="Yuvarlatılmış Dikdörtgen 19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grpSp>
        <p:nvGrpSpPr>
          <p:cNvPr id="24" name="Grup 23"/>
          <p:cNvGrpSpPr/>
          <p:nvPr/>
        </p:nvGrpSpPr>
        <p:grpSpPr>
          <a:xfrm>
            <a:off x="6925592" y="3948288"/>
            <a:ext cx="5623892" cy="5992667"/>
            <a:chOff x="5295658" y="1080660"/>
            <a:chExt cx="5623892" cy="4227355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6" name="Unvan 1"/>
          <p:cNvSpPr>
            <a:spLocks noGrp="1"/>
          </p:cNvSpPr>
          <p:nvPr>
            <p:ph type="title"/>
          </p:nvPr>
        </p:nvSpPr>
        <p:spPr>
          <a:xfrm>
            <a:off x="0" y="115957"/>
            <a:ext cx="12192000" cy="114572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5400" dirty="0">
                <a:solidFill>
                  <a:srgbClr val="CC0099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="" xmlns:p14="http://schemas.microsoft.com/office/powerpoint/2010/main" val="39721459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 23"/>
          <p:cNvGrpSpPr/>
          <p:nvPr/>
        </p:nvGrpSpPr>
        <p:grpSpPr>
          <a:xfrm>
            <a:off x="349622" y="1116668"/>
            <a:ext cx="11497237" cy="4013216"/>
            <a:chOff x="349622" y="787721"/>
            <a:chExt cx="11497237" cy="2831008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sz="2800" dirty="0" smtClean="0">
                  <a:latin typeface="Arial" charset="0"/>
                  <a:cs typeface="Arial" charset="0"/>
                </a:rPr>
                <a:t>Oligarşi yönetiminde halk eşit haklara sahiptir.</a:t>
              </a:r>
              <a:endParaRPr lang="tr-TR" sz="2800" dirty="0">
                <a:latin typeface="Arial" charset="0"/>
                <a:cs typeface="Arial" charset="0"/>
              </a:endParaRPr>
            </a:p>
          </p:txBody>
        </p:sp>
      </p:grpSp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412855" y="6406152"/>
            <a:ext cx="1255821" cy="152477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494" y="6337863"/>
            <a:ext cx="1304364" cy="1583717"/>
          </a:xfrm>
          <a:prstGeom prst="rect">
            <a:avLst/>
          </a:prstGeom>
        </p:spPr>
      </p:pic>
      <p:grpSp>
        <p:nvGrpSpPr>
          <p:cNvPr id="15" name="Grup 14"/>
          <p:cNvGrpSpPr/>
          <p:nvPr/>
        </p:nvGrpSpPr>
        <p:grpSpPr>
          <a:xfrm>
            <a:off x="6887582" y="3986097"/>
            <a:ext cx="5623892" cy="5992667"/>
            <a:chOff x="3407317" y="726803"/>
            <a:chExt cx="5623892" cy="4227355"/>
          </a:xfrm>
        </p:grpSpPr>
        <p:pic>
          <p:nvPicPr>
            <p:cNvPr id="13" name="Resim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14" name="Yuvarlatılmış Dikdörtgen 13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7930930"/>
            <a:ext cx="2768516" cy="144684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7" name="Grup 16"/>
          <p:cNvGrpSpPr/>
          <p:nvPr/>
        </p:nvGrpSpPr>
        <p:grpSpPr>
          <a:xfrm>
            <a:off x="-366945" y="3986099"/>
            <a:ext cx="5623892" cy="5992667"/>
            <a:chOff x="5295658" y="1080660"/>
            <a:chExt cx="5623892" cy="4227355"/>
          </a:xfrm>
        </p:grpSpPr>
        <p:pic>
          <p:nvPicPr>
            <p:cNvPr id="22" name="Resim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3" name="Yuvarlatılmış Dikdörtgen 22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6" name="15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19" name="Unvan 1"/>
          <p:cNvSpPr txBox="1">
            <a:spLocks/>
          </p:cNvSpPr>
          <p:nvPr/>
        </p:nvSpPr>
        <p:spPr>
          <a:xfrm>
            <a:off x="0" y="115957"/>
            <a:ext cx="12192000" cy="114572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smtClean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Şimdi Sıra Sizde</a:t>
            </a:r>
            <a:endParaRPr kumimoji="0" lang="tr-TR" sz="5400" b="1" i="0" u="none" strike="noStrike" kern="1200" cap="none" spc="0" normalizeH="0" baseline="0" noProof="0" dirty="0">
              <a:ln>
                <a:noFill/>
              </a:ln>
              <a:solidFill>
                <a:srgbClr val="CC0099"/>
              </a:solidFill>
              <a:effectLst/>
              <a:uLnTx/>
              <a:uFillTx/>
              <a:latin typeface="Helvetica" panose="020B0500000000000000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87687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/>
          <p:cNvSpPr txBox="1">
            <a:spLocks/>
          </p:cNvSpPr>
          <p:nvPr/>
        </p:nvSpPr>
        <p:spPr>
          <a:xfrm>
            <a:off x="127942" y="-60599"/>
            <a:ext cx="10515600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Demokrasi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042" y="990189"/>
            <a:ext cx="9207500" cy="8731662"/>
          </a:xfrm>
          <a:prstGeom prst="rect">
            <a:avLst/>
          </a:prstGeom>
        </p:spPr>
      </p:pic>
      <p:grpSp>
        <p:nvGrpSpPr>
          <p:cNvPr id="6" name="Grup 5"/>
          <p:cNvGrpSpPr/>
          <p:nvPr/>
        </p:nvGrpSpPr>
        <p:grpSpPr>
          <a:xfrm>
            <a:off x="631424" y="1759097"/>
            <a:ext cx="11267767" cy="1893960"/>
            <a:chOff x="-361867" y="2427880"/>
            <a:chExt cx="10535959" cy="1520514"/>
          </a:xfrm>
        </p:grpSpPr>
        <p:pic>
          <p:nvPicPr>
            <p:cNvPr id="7" name="Resim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1867" y="2427880"/>
              <a:ext cx="10535959" cy="1520514"/>
            </a:xfrm>
            <a:prstGeom prst="rect">
              <a:avLst/>
            </a:prstGeom>
          </p:spPr>
        </p:pic>
        <p:sp>
          <p:nvSpPr>
            <p:cNvPr id="8" name="Title 1"/>
            <p:cNvSpPr txBox="1">
              <a:spLocks/>
            </p:cNvSpPr>
            <p:nvPr/>
          </p:nvSpPr>
          <p:spPr>
            <a:xfrm>
              <a:off x="656081" y="2583991"/>
              <a:ext cx="8525094" cy="1174601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tr-TR" sz="2400" dirty="0" smtClean="0">
                  <a:solidFill>
                    <a:schemeClr val="tx1"/>
                  </a:solidFill>
                </a:rPr>
                <a:t>Yönetimin doğrudan </a:t>
              </a:r>
              <a:r>
                <a:rPr lang="tr-TR" sz="2400" dirty="0">
                  <a:solidFill>
                    <a:schemeClr val="tx1"/>
                  </a:solidFill>
                </a:rPr>
                <a:t>doğruya halkın ya da düzenli aralıklarla halkın özgürce seçtiği temsilcilerin elinde </a:t>
              </a:r>
              <a:r>
                <a:rPr lang="tr-TR" sz="2400" dirty="0" smtClean="0">
                  <a:solidFill>
                    <a:schemeClr val="tx1"/>
                  </a:solidFill>
                </a:rPr>
                <a:t>bulunduğu, tüm vatandaşların eşit </a:t>
              </a:r>
              <a:r>
                <a:rPr lang="tr-TR" sz="2400" dirty="0">
                  <a:solidFill>
                    <a:schemeClr val="tx1"/>
                  </a:solidFill>
                </a:rPr>
                <a:t>sayıldığı yönetim </a:t>
              </a:r>
              <a:r>
                <a:rPr lang="tr-TR" sz="2400" dirty="0" smtClean="0">
                  <a:solidFill>
                    <a:schemeClr val="tx1"/>
                  </a:solidFill>
                </a:rPr>
                <a:t>biçimidir.</a:t>
              </a:r>
              <a:endParaRPr lang="en-US" sz="2400" dirty="0" smtClean="0">
                <a:solidFill>
                  <a:schemeClr val="tx1"/>
                </a:solidFill>
                <a:effectLst>
                  <a:outerShdw blurRad="508000" sx="102000" sy="102000" algn="ctr" rotWithShape="0">
                    <a:schemeClr val="tx2">
                      <a:lumMod val="60000"/>
                      <a:lumOff val="40000"/>
                      <a:alpha val="11000"/>
                    </a:schemeClr>
                  </a:outerShdw>
                </a:effectLst>
              </a:endParaRPr>
            </a:p>
          </p:txBody>
        </p:sp>
      </p:grpSp>
      <p:sp>
        <p:nvSpPr>
          <p:cNvPr id="29" name="Freeform 16"/>
          <p:cNvSpPr>
            <a:spLocks noChangeAspect="1"/>
          </p:cNvSpPr>
          <p:nvPr/>
        </p:nvSpPr>
        <p:spPr bwMode="auto">
          <a:xfrm rot="16200000" flipH="1" flipV="1">
            <a:off x="5608259" y="4732474"/>
            <a:ext cx="1340866" cy="647616"/>
          </a:xfrm>
          <a:custGeom>
            <a:avLst/>
            <a:gdLst>
              <a:gd name="T0" fmla="*/ 578 w 595"/>
              <a:gd name="T1" fmla="*/ 192 h 408"/>
              <a:gd name="T2" fmla="*/ 570 w 595"/>
              <a:gd name="T3" fmla="*/ 185 h 408"/>
              <a:gd name="T4" fmla="*/ 558 w 595"/>
              <a:gd name="T5" fmla="*/ 173 h 408"/>
              <a:gd name="T6" fmla="*/ 544 w 595"/>
              <a:gd name="T7" fmla="*/ 164 h 408"/>
              <a:gd name="T8" fmla="*/ 533 w 595"/>
              <a:gd name="T9" fmla="*/ 159 h 408"/>
              <a:gd name="T10" fmla="*/ 519 w 595"/>
              <a:gd name="T11" fmla="*/ 146 h 408"/>
              <a:gd name="T12" fmla="*/ 508 w 595"/>
              <a:gd name="T13" fmla="*/ 136 h 408"/>
              <a:gd name="T14" fmla="*/ 492 w 595"/>
              <a:gd name="T15" fmla="*/ 124 h 408"/>
              <a:gd name="T16" fmla="*/ 475 w 595"/>
              <a:gd name="T17" fmla="*/ 111 h 408"/>
              <a:gd name="T18" fmla="*/ 461 w 595"/>
              <a:gd name="T19" fmla="*/ 103 h 408"/>
              <a:gd name="T20" fmla="*/ 450 w 595"/>
              <a:gd name="T21" fmla="*/ 95 h 408"/>
              <a:gd name="T22" fmla="*/ 437 w 595"/>
              <a:gd name="T23" fmla="*/ 83 h 408"/>
              <a:gd name="T24" fmla="*/ 425 w 595"/>
              <a:gd name="T25" fmla="*/ 72 h 408"/>
              <a:gd name="T26" fmla="*/ 411 w 595"/>
              <a:gd name="T27" fmla="*/ 65 h 408"/>
              <a:gd name="T28" fmla="*/ 396 w 595"/>
              <a:gd name="T29" fmla="*/ 54 h 408"/>
              <a:gd name="T30" fmla="*/ 382 w 595"/>
              <a:gd name="T31" fmla="*/ 43 h 408"/>
              <a:gd name="T32" fmla="*/ 373 w 595"/>
              <a:gd name="T33" fmla="*/ 33 h 408"/>
              <a:gd name="T34" fmla="*/ 361 w 595"/>
              <a:gd name="T35" fmla="*/ 27 h 408"/>
              <a:gd name="T36" fmla="*/ 346 w 595"/>
              <a:gd name="T37" fmla="*/ 15 h 408"/>
              <a:gd name="T38" fmla="*/ 336 w 595"/>
              <a:gd name="T39" fmla="*/ 7 h 408"/>
              <a:gd name="T40" fmla="*/ 322 w 595"/>
              <a:gd name="T41" fmla="*/ 1 h 408"/>
              <a:gd name="T42" fmla="*/ 313 w 595"/>
              <a:gd name="T43" fmla="*/ 22 h 408"/>
              <a:gd name="T44" fmla="*/ 314 w 595"/>
              <a:gd name="T45" fmla="*/ 39 h 408"/>
              <a:gd name="T46" fmla="*/ 313 w 595"/>
              <a:gd name="T47" fmla="*/ 60 h 408"/>
              <a:gd name="T48" fmla="*/ 314 w 595"/>
              <a:gd name="T49" fmla="*/ 78 h 408"/>
              <a:gd name="T50" fmla="*/ 313 w 595"/>
              <a:gd name="T51" fmla="*/ 98 h 408"/>
              <a:gd name="T52" fmla="*/ 168 w 595"/>
              <a:gd name="T53" fmla="*/ 95 h 408"/>
              <a:gd name="T54" fmla="*/ 5 w 595"/>
              <a:gd name="T55" fmla="*/ 118 h 408"/>
              <a:gd name="T56" fmla="*/ 16 w 595"/>
              <a:gd name="T57" fmla="*/ 131 h 408"/>
              <a:gd name="T58" fmla="*/ 24 w 595"/>
              <a:gd name="T59" fmla="*/ 140 h 408"/>
              <a:gd name="T60" fmla="*/ 34 w 595"/>
              <a:gd name="T61" fmla="*/ 150 h 408"/>
              <a:gd name="T62" fmla="*/ 42 w 595"/>
              <a:gd name="T63" fmla="*/ 158 h 408"/>
              <a:gd name="T64" fmla="*/ 50 w 595"/>
              <a:gd name="T65" fmla="*/ 170 h 408"/>
              <a:gd name="T66" fmla="*/ 62 w 595"/>
              <a:gd name="T67" fmla="*/ 184 h 408"/>
              <a:gd name="T68" fmla="*/ 69 w 595"/>
              <a:gd name="T69" fmla="*/ 188 h 408"/>
              <a:gd name="T70" fmla="*/ 81 w 595"/>
              <a:gd name="T71" fmla="*/ 206 h 408"/>
              <a:gd name="T72" fmla="*/ 57 w 595"/>
              <a:gd name="T73" fmla="*/ 236 h 408"/>
              <a:gd name="T74" fmla="*/ 22 w 595"/>
              <a:gd name="T75" fmla="*/ 278 h 408"/>
              <a:gd name="T76" fmla="*/ 0 w 595"/>
              <a:gd name="T77" fmla="*/ 305 h 408"/>
              <a:gd name="T78" fmla="*/ 14 w 595"/>
              <a:gd name="T79" fmla="*/ 327 h 408"/>
              <a:gd name="T80" fmla="*/ 312 w 595"/>
              <a:gd name="T81" fmla="*/ 317 h 408"/>
              <a:gd name="T82" fmla="*/ 314 w 595"/>
              <a:gd name="T83" fmla="*/ 335 h 408"/>
              <a:gd name="T84" fmla="*/ 314 w 595"/>
              <a:gd name="T85" fmla="*/ 349 h 408"/>
              <a:gd name="T86" fmla="*/ 313 w 595"/>
              <a:gd name="T87" fmla="*/ 366 h 408"/>
              <a:gd name="T88" fmla="*/ 313 w 595"/>
              <a:gd name="T89" fmla="*/ 382 h 408"/>
              <a:gd name="T90" fmla="*/ 316 w 595"/>
              <a:gd name="T91" fmla="*/ 402 h 408"/>
              <a:gd name="T92" fmla="*/ 325 w 595"/>
              <a:gd name="T93" fmla="*/ 406 h 408"/>
              <a:gd name="T94" fmla="*/ 343 w 595"/>
              <a:gd name="T95" fmla="*/ 403 h 408"/>
              <a:gd name="T96" fmla="*/ 374 w 595"/>
              <a:gd name="T97" fmla="*/ 380 h 408"/>
              <a:gd name="T98" fmla="*/ 396 w 595"/>
              <a:gd name="T99" fmla="*/ 360 h 408"/>
              <a:gd name="T100" fmla="*/ 427 w 595"/>
              <a:gd name="T101" fmla="*/ 337 h 408"/>
              <a:gd name="T102" fmla="*/ 461 w 595"/>
              <a:gd name="T103" fmla="*/ 310 h 408"/>
              <a:gd name="T104" fmla="*/ 482 w 595"/>
              <a:gd name="T105" fmla="*/ 294 h 408"/>
              <a:gd name="T106" fmla="*/ 513 w 595"/>
              <a:gd name="T107" fmla="*/ 270 h 408"/>
              <a:gd name="T108" fmla="*/ 545 w 595"/>
              <a:gd name="T109" fmla="*/ 246 h 408"/>
              <a:gd name="T110" fmla="*/ 578 w 595"/>
              <a:gd name="T111" fmla="*/ 223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95" h="408">
                <a:moveTo>
                  <a:pt x="592" y="199"/>
                </a:moveTo>
                <a:cubicBezTo>
                  <a:pt x="590" y="198"/>
                  <a:pt x="588" y="198"/>
                  <a:pt x="587" y="197"/>
                </a:cubicBezTo>
                <a:cubicBezTo>
                  <a:pt x="584" y="194"/>
                  <a:pt x="580" y="193"/>
                  <a:pt x="578" y="192"/>
                </a:cubicBezTo>
                <a:cubicBezTo>
                  <a:pt x="578" y="192"/>
                  <a:pt x="578" y="191"/>
                  <a:pt x="578" y="191"/>
                </a:cubicBezTo>
                <a:cubicBezTo>
                  <a:pt x="577" y="189"/>
                  <a:pt x="576" y="188"/>
                  <a:pt x="574" y="186"/>
                </a:cubicBezTo>
                <a:cubicBezTo>
                  <a:pt x="573" y="185"/>
                  <a:pt x="571" y="185"/>
                  <a:pt x="570" y="185"/>
                </a:cubicBezTo>
                <a:cubicBezTo>
                  <a:pt x="567" y="182"/>
                  <a:pt x="564" y="180"/>
                  <a:pt x="562" y="179"/>
                </a:cubicBezTo>
                <a:cubicBezTo>
                  <a:pt x="562" y="179"/>
                  <a:pt x="562" y="179"/>
                  <a:pt x="562" y="179"/>
                </a:cubicBezTo>
                <a:cubicBezTo>
                  <a:pt x="561" y="177"/>
                  <a:pt x="560" y="175"/>
                  <a:pt x="558" y="173"/>
                </a:cubicBezTo>
                <a:cubicBezTo>
                  <a:pt x="556" y="173"/>
                  <a:pt x="555" y="172"/>
                  <a:pt x="553" y="172"/>
                </a:cubicBezTo>
                <a:cubicBezTo>
                  <a:pt x="551" y="168"/>
                  <a:pt x="547" y="166"/>
                  <a:pt x="544" y="164"/>
                </a:cubicBezTo>
                <a:cubicBezTo>
                  <a:pt x="544" y="164"/>
                  <a:pt x="544" y="164"/>
                  <a:pt x="544" y="164"/>
                </a:cubicBezTo>
                <a:cubicBezTo>
                  <a:pt x="543" y="163"/>
                  <a:pt x="542" y="162"/>
                  <a:pt x="541" y="161"/>
                </a:cubicBezTo>
                <a:cubicBezTo>
                  <a:pt x="539" y="159"/>
                  <a:pt x="536" y="159"/>
                  <a:pt x="534" y="159"/>
                </a:cubicBezTo>
                <a:cubicBezTo>
                  <a:pt x="533" y="159"/>
                  <a:pt x="533" y="159"/>
                  <a:pt x="533" y="159"/>
                </a:cubicBezTo>
                <a:cubicBezTo>
                  <a:pt x="532" y="158"/>
                  <a:pt x="529" y="156"/>
                  <a:pt x="529" y="156"/>
                </a:cubicBezTo>
                <a:cubicBezTo>
                  <a:pt x="528" y="153"/>
                  <a:pt x="527" y="150"/>
                  <a:pt x="525" y="148"/>
                </a:cubicBezTo>
                <a:cubicBezTo>
                  <a:pt x="523" y="147"/>
                  <a:pt x="521" y="146"/>
                  <a:pt x="519" y="146"/>
                </a:cubicBezTo>
                <a:cubicBezTo>
                  <a:pt x="517" y="144"/>
                  <a:pt x="515" y="142"/>
                  <a:pt x="512" y="139"/>
                </a:cubicBezTo>
                <a:cubicBezTo>
                  <a:pt x="512" y="139"/>
                  <a:pt x="511" y="139"/>
                  <a:pt x="511" y="139"/>
                </a:cubicBezTo>
                <a:cubicBezTo>
                  <a:pt x="510" y="138"/>
                  <a:pt x="509" y="137"/>
                  <a:pt x="508" y="136"/>
                </a:cubicBezTo>
                <a:cubicBezTo>
                  <a:pt x="507" y="135"/>
                  <a:pt x="505" y="134"/>
                  <a:pt x="504" y="134"/>
                </a:cubicBezTo>
                <a:cubicBezTo>
                  <a:pt x="501" y="131"/>
                  <a:pt x="497" y="128"/>
                  <a:pt x="493" y="125"/>
                </a:cubicBezTo>
                <a:cubicBezTo>
                  <a:pt x="493" y="124"/>
                  <a:pt x="493" y="124"/>
                  <a:pt x="492" y="124"/>
                </a:cubicBezTo>
                <a:cubicBezTo>
                  <a:pt x="490" y="122"/>
                  <a:pt x="489" y="122"/>
                  <a:pt x="487" y="121"/>
                </a:cubicBezTo>
                <a:cubicBezTo>
                  <a:pt x="484" y="118"/>
                  <a:pt x="480" y="114"/>
                  <a:pt x="476" y="112"/>
                </a:cubicBezTo>
                <a:cubicBezTo>
                  <a:pt x="476" y="111"/>
                  <a:pt x="476" y="111"/>
                  <a:pt x="475" y="111"/>
                </a:cubicBezTo>
                <a:cubicBezTo>
                  <a:pt x="473" y="109"/>
                  <a:pt x="471" y="109"/>
                  <a:pt x="469" y="109"/>
                </a:cubicBezTo>
                <a:cubicBezTo>
                  <a:pt x="468" y="109"/>
                  <a:pt x="467" y="108"/>
                  <a:pt x="466" y="107"/>
                </a:cubicBezTo>
                <a:cubicBezTo>
                  <a:pt x="465" y="106"/>
                  <a:pt x="462" y="104"/>
                  <a:pt x="461" y="103"/>
                </a:cubicBezTo>
                <a:cubicBezTo>
                  <a:pt x="461" y="101"/>
                  <a:pt x="460" y="99"/>
                  <a:pt x="458" y="98"/>
                </a:cubicBezTo>
                <a:cubicBezTo>
                  <a:pt x="456" y="96"/>
                  <a:pt x="453" y="96"/>
                  <a:pt x="452" y="96"/>
                </a:cubicBezTo>
                <a:cubicBezTo>
                  <a:pt x="451" y="96"/>
                  <a:pt x="450" y="95"/>
                  <a:pt x="450" y="95"/>
                </a:cubicBezTo>
                <a:cubicBezTo>
                  <a:pt x="448" y="94"/>
                  <a:pt x="446" y="92"/>
                  <a:pt x="445" y="90"/>
                </a:cubicBezTo>
                <a:cubicBezTo>
                  <a:pt x="444" y="88"/>
                  <a:pt x="443" y="87"/>
                  <a:pt x="442" y="85"/>
                </a:cubicBezTo>
                <a:cubicBezTo>
                  <a:pt x="440" y="84"/>
                  <a:pt x="438" y="83"/>
                  <a:pt x="437" y="83"/>
                </a:cubicBezTo>
                <a:cubicBezTo>
                  <a:pt x="434" y="80"/>
                  <a:pt x="431" y="78"/>
                  <a:pt x="429" y="76"/>
                </a:cubicBezTo>
                <a:cubicBezTo>
                  <a:pt x="428" y="76"/>
                  <a:pt x="428" y="76"/>
                  <a:pt x="427" y="76"/>
                </a:cubicBezTo>
                <a:cubicBezTo>
                  <a:pt x="427" y="74"/>
                  <a:pt x="426" y="73"/>
                  <a:pt x="425" y="72"/>
                </a:cubicBezTo>
                <a:cubicBezTo>
                  <a:pt x="423" y="71"/>
                  <a:pt x="420" y="70"/>
                  <a:pt x="418" y="70"/>
                </a:cubicBezTo>
                <a:cubicBezTo>
                  <a:pt x="417" y="69"/>
                  <a:pt x="416" y="68"/>
                  <a:pt x="414" y="67"/>
                </a:cubicBezTo>
                <a:cubicBezTo>
                  <a:pt x="413" y="67"/>
                  <a:pt x="412" y="65"/>
                  <a:pt x="411" y="65"/>
                </a:cubicBezTo>
                <a:cubicBezTo>
                  <a:pt x="410" y="62"/>
                  <a:pt x="409" y="60"/>
                  <a:pt x="407" y="58"/>
                </a:cubicBezTo>
                <a:cubicBezTo>
                  <a:pt x="405" y="57"/>
                  <a:pt x="403" y="57"/>
                  <a:pt x="401" y="57"/>
                </a:cubicBezTo>
                <a:cubicBezTo>
                  <a:pt x="399" y="55"/>
                  <a:pt x="398" y="54"/>
                  <a:pt x="396" y="54"/>
                </a:cubicBezTo>
                <a:cubicBezTo>
                  <a:pt x="396" y="53"/>
                  <a:pt x="394" y="53"/>
                  <a:pt x="394" y="52"/>
                </a:cubicBezTo>
                <a:cubicBezTo>
                  <a:pt x="393" y="49"/>
                  <a:pt x="392" y="47"/>
                  <a:pt x="390" y="45"/>
                </a:cubicBezTo>
                <a:cubicBezTo>
                  <a:pt x="387" y="43"/>
                  <a:pt x="384" y="43"/>
                  <a:pt x="382" y="43"/>
                </a:cubicBezTo>
                <a:cubicBezTo>
                  <a:pt x="382" y="43"/>
                  <a:pt x="382" y="43"/>
                  <a:pt x="382" y="43"/>
                </a:cubicBezTo>
                <a:cubicBezTo>
                  <a:pt x="381" y="43"/>
                  <a:pt x="378" y="41"/>
                  <a:pt x="377" y="40"/>
                </a:cubicBezTo>
                <a:cubicBezTo>
                  <a:pt x="377" y="37"/>
                  <a:pt x="376" y="34"/>
                  <a:pt x="373" y="33"/>
                </a:cubicBezTo>
                <a:cubicBezTo>
                  <a:pt x="371" y="31"/>
                  <a:pt x="369" y="31"/>
                  <a:pt x="367" y="31"/>
                </a:cubicBezTo>
                <a:cubicBezTo>
                  <a:pt x="366" y="30"/>
                  <a:pt x="365" y="30"/>
                  <a:pt x="364" y="29"/>
                </a:cubicBezTo>
                <a:cubicBezTo>
                  <a:pt x="363" y="29"/>
                  <a:pt x="362" y="28"/>
                  <a:pt x="361" y="27"/>
                </a:cubicBezTo>
                <a:cubicBezTo>
                  <a:pt x="361" y="25"/>
                  <a:pt x="359" y="23"/>
                  <a:pt x="357" y="21"/>
                </a:cubicBezTo>
                <a:cubicBezTo>
                  <a:pt x="356" y="20"/>
                  <a:pt x="354" y="19"/>
                  <a:pt x="353" y="19"/>
                </a:cubicBezTo>
                <a:cubicBezTo>
                  <a:pt x="351" y="17"/>
                  <a:pt x="348" y="16"/>
                  <a:pt x="346" y="15"/>
                </a:cubicBezTo>
                <a:cubicBezTo>
                  <a:pt x="346" y="14"/>
                  <a:pt x="345" y="14"/>
                  <a:pt x="344" y="13"/>
                </a:cubicBezTo>
                <a:cubicBezTo>
                  <a:pt x="344" y="12"/>
                  <a:pt x="343" y="10"/>
                  <a:pt x="341" y="9"/>
                </a:cubicBezTo>
                <a:cubicBezTo>
                  <a:pt x="340" y="7"/>
                  <a:pt x="338" y="7"/>
                  <a:pt x="336" y="7"/>
                </a:cubicBezTo>
                <a:cubicBezTo>
                  <a:pt x="336" y="5"/>
                  <a:pt x="335" y="4"/>
                  <a:pt x="333" y="3"/>
                </a:cubicBezTo>
                <a:cubicBezTo>
                  <a:pt x="330" y="0"/>
                  <a:pt x="326" y="0"/>
                  <a:pt x="324" y="1"/>
                </a:cubicBezTo>
                <a:cubicBezTo>
                  <a:pt x="323" y="1"/>
                  <a:pt x="322" y="1"/>
                  <a:pt x="322" y="1"/>
                </a:cubicBezTo>
                <a:cubicBezTo>
                  <a:pt x="317" y="1"/>
                  <a:pt x="313" y="5"/>
                  <a:pt x="313" y="10"/>
                </a:cubicBezTo>
                <a:cubicBezTo>
                  <a:pt x="313" y="12"/>
                  <a:pt x="313" y="13"/>
                  <a:pt x="314" y="15"/>
                </a:cubicBezTo>
                <a:cubicBezTo>
                  <a:pt x="313" y="17"/>
                  <a:pt x="313" y="20"/>
                  <a:pt x="313" y="22"/>
                </a:cubicBezTo>
                <a:cubicBezTo>
                  <a:pt x="313" y="24"/>
                  <a:pt x="313" y="26"/>
                  <a:pt x="314" y="27"/>
                </a:cubicBezTo>
                <a:cubicBezTo>
                  <a:pt x="313" y="29"/>
                  <a:pt x="313" y="32"/>
                  <a:pt x="313" y="35"/>
                </a:cubicBezTo>
                <a:cubicBezTo>
                  <a:pt x="313" y="36"/>
                  <a:pt x="313" y="38"/>
                  <a:pt x="314" y="39"/>
                </a:cubicBezTo>
                <a:cubicBezTo>
                  <a:pt x="313" y="42"/>
                  <a:pt x="313" y="45"/>
                  <a:pt x="313" y="48"/>
                </a:cubicBezTo>
                <a:cubicBezTo>
                  <a:pt x="313" y="50"/>
                  <a:pt x="313" y="51"/>
                  <a:pt x="314" y="53"/>
                </a:cubicBezTo>
                <a:cubicBezTo>
                  <a:pt x="313" y="55"/>
                  <a:pt x="313" y="57"/>
                  <a:pt x="313" y="60"/>
                </a:cubicBezTo>
                <a:cubicBezTo>
                  <a:pt x="313" y="62"/>
                  <a:pt x="313" y="64"/>
                  <a:pt x="314" y="65"/>
                </a:cubicBezTo>
                <a:cubicBezTo>
                  <a:pt x="313" y="68"/>
                  <a:pt x="313" y="70"/>
                  <a:pt x="313" y="73"/>
                </a:cubicBezTo>
                <a:cubicBezTo>
                  <a:pt x="313" y="75"/>
                  <a:pt x="313" y="76"/>
                  <a:pt x="314" y="78"/>
                </a:cubicBezTo>
                <a:cubicBezTo>
                  <a:pt x="313" y="80"/>
                  <a:pt x="313" y="82"/>
                  <a:pt x="313" y="85"/>
                </a:cubicBezTo>
                <a:cubicBezTo>
                  <a:pt x="313" y="87"/>
                  <a:pt x="313" y="89"/>
                  <a:pt x="314" y="90"/>
                </a:cubicBezTo>
                <a:cubicBezTo>
                  <a:pt x="313" y="92"/>
                  <a:pt x="313" y="95"/>
                  <a:pt x="313" y="98"/>
                </a:cubicBezTo>
                <a:cubicBezTo>
                  <a:pt x="313" y="98"/>
                  <a:pt x="313" y="99"/>
                  <a:pt x="313" y="99"/>
                </a:cubicBezTo>
                <a:cubicBezTo>
                  <a:pt x="308" y="101"/>
                  <a:pt x="297" y="104"/>
                  <a:pt x="268" y="103"/>
                </a:cubicBezTo>
                <a:cubicBezTo>
                  <a:pt x="240" y="102"/>
                  <a:pt x="204" y="99"/>
                  <a:pt x="168" y="95"/>
                </a:cubicBezTo>
                <a:cubicBezTo>
                  <a:pt x="80" y="86"/>
                  <a:pt x="24" y="82"/>
                  <a:pt x="7" y="98"/>
                </a:cubicBezTo>
                <a:cubicBezTo>
                  <a:pt x="3" y="101"/>
                  <a:pt x="1" y="106"/>
                  <a:pt x="1" y="111"/>
                </a:cubicBezTo>
                <a:cubicBezTo>
                  <a:pt x="1" y="114"/>
                  <a:pt x="3" y="117"/>
                  <a:pt x="5" y="118"/>
                </a:cubicBezTo>
                <a:cubicBezTo>
                  <a:pt x="6" y="119"/>
                  <a:pt x="8" y="120"/>
                  <a:pt x="10" y="120"/>
                </a:cubicBezTo>
                <a:cubicBezTo>
                  <a:pt x="12" y="122"/>
                  <a:pt x="12" y="123"/>
                  <a:pt x="12" y="124"/>
                </a:cubicBezTo>
                <a:cubicBezTo>
                  <a:pt x="12" y="127"/>
                  <a:pt x="14" y="130"/>
                  <a:pt x="16" y="131"/>
                </a:cubicBezTo>
                <a:cubicBezTo>
                  <a:pt x="17" y="132"/>
                  <a:pt x="18" y="132"/>
                  <a:pt x="19" y="133"/>
                </a:cubicBezTo>
                <a:cubicBezTo>
                  <a:pt x="20" y="135"/>
                  <a:pt x="22" y="137"/>
                  <a:pt x="23" y="139"/>
                </a:cubicBezTo>
                <a:cubicBezTo>
                  <a:pt x="24" y="139"/>
                  <a:pt x="24" y="140"/>
                  <a:pt x="24" y="140"/>
                </a:cubicBezTo>
                <a:cubicBezTo>
                  <a:pt x="25" y="142"/>
                  <a:pt x="26" y="143"/>
                  <a:pt x="27" y="144"/>
                </a:cubicBezTo>
                <a:cubicBezTo>
                  <a:pt x="28" y="145"/>
                  <a:pt x="30" y="145"/>
                  <a:pt x="31" y="146"/>
                </a:cubicBezTo>
                <a:cubicBezTo>
                  <a:pt x="31" y="147"/>
                  <a:pt x="32" y="149"/>
                  <a:pt x="34" y="150"/>
                </a:cubicBezTo>
                <a:cubicBezTo>
                  <a:pt x="34" y="151"/>
                  <a:pt x="35" y="152"/>
                  <a:pt x="35" y="152"/>
                </a:cubicBezTo>
                <a:cubicBezTo>
                  <a:pt x="36" y="154"/>
                  <a:pt x="36" y="155"/>
                  <a:pt x="38" y="156"/>
                </a:cubicBezTo>
                <a:cubicBezTo>
                  <a:pt x="39" y="157"/>
                  <a:pt x="41" y="158"/>
                  <a:pt x="42" y="158"/>
                </a:cubicBezTo>
                <a:cubicBezTo>
                  <a:pt x="42" y="159"/>
                  <a:pt x="43" y="159"/>
                  <a:pt x="43" y="159"/>
                </a:cubicBezTo>
                <a:cubicBezTo>
                  <a:pt x="44" y="161"/>
                  <a:pt x="46" y="163"/>
                  <a:pt x="46" y="164"/>
                </a:cubicBezTo>
                <a:cubicBezTo>
                  <a:pt x="47" y="167"/>
                  <a:pt x="48" y="169"/>
                  <a:pt x="50" y="170"/>
                </a:cubicBezTo>
                <a:cubicBezTo>
                  <a:pt x="52" y="171"/>
                  <a:pt x="54" y="172"/>
                  <a:pt x="55" y="172"/>
                </a:cubicBezTo>
                <a:cubicBezTo>
                  <a:pt x="57" y="174"/>
                  <a:pt x="58" y="176"/>
                  <a:pt x="58" y="176"/>
                </a:cubicBezTo>
                <a:cubicBezTo>
                  <a:pt x="58" y="179"/>
                  <a:pt x="59" y="182"/>
                  <a:pt x="62" y="184"/>
                </a:cubicBezTo>
                <a:cubicBezTo>
                  <a:pt x="64" y="185"/>
                  <a:pt x="66" y="185"/>
                  <a:pt x="67" y="185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8" y="186"/>
                  <a:pt x="69" y="188"/>
                  <a:pt x="69" y="188"/>
                </a:cubicBezTo>
                <a:cubicBezTo>
                  <a:pt x="69" y="191"/>
                  <a:pt x="70" y="193"/>
                  <a:pt x="72" y="195"/>
                </a:cubicBezTo>
                <a:cubicBezTo>
                  <a:pt x="73" y="196"/>
                  <a:pt x="74" y="197"/>
                  <a:pt x="75" y="197"/>
                </a:cubicBezTo>
                <a:cubicBezTo>
                  <a:pt x="76" y="201"/>
                  <a:pt x="79" y="204"/>
                  <a:pt x="81" y="206"/>
                </a:cubicBezTo>
                <a:cubicBezTo>
                  <a:pt x="80" y="208"/>
                  <a:pt x="79" y="210"/>
                  <a:pt x="79" y="212"/>
                </a:cubicBezTo>
                <a:cubicBezTo>
                  <a:pt x="68" y="221"/>
                  <a:pt x="68" y="222"/>
                  <a:pt x="68" y="226"/>
                </a:cubicBezTo>
                <a:cubicBezTo>
                  <a:pt x="63" y="228"/>
                  <a:pt x="58" y="231"/>
                  <a:pt x="57" y="236"/>
                </a:cubicBezTo>
                <a:cubicBezTo>
                  <a:pt x="50" y="241"/>
                  <a:pt x="46" y="246"/>
                  <a:pt x="45" y="250"/>
                </a:cubicBezTo>
                <a:cubicBezTo>
                  <a:pt x="40" y="253"/>
                  <a:pt x="35" y="257"/>
                  <a:pt x="34" y="262"/>
                </a:cubicBezTo>
                <a:cubicBezTo>
                  <a:pt x="23" y="270"/>
                  <a:pt x="22" y="275"/>
                  <a:pt x="22" y="278"/>
                </a:cubicBezTo>
                <a:cubicBezTo>
                  <a:pt x="20" y="280"/>
                  <a:pt x="17" y="282"/>
                  <a:pt x="14" y="285"/>
                </a:cubicBezTo>
                <a:cubicBezTo>
                  <a:pt x="13" y="286"/>
                  <a:pt x="12" y="287"/>
                  <a:pt x="11" y="289"/>
                </a:cubicBezTo>
                <a:cubicBezTo>
                  <a:pt x="0" y="298"/>
                  <a:pt x="0" y="302"/>
                  <a:pt x="0" y="305"/>
                </a:cubicBezTo>
                <a:cubicBezTo>
                  <a:pt x="0" y="307"/>
                  <a:pt x="1" y="310"/>
                  <a:pt x="3" y="312"/>
                </a:cubicBezTo>
                <a:cubicBezTo>
                  <a:pt x="4" y="312"/>
                  <a:pt x="4" y="312"/>
                  <a:pt x="4" y="313"/>
                </a:cubicBezTo>
                <a:cubicBezTo>
                  <a:pt x="6" y="318"/>
                  <a:pt x="9" y="323"/>
                  <a:pt x="14" y="327"/>
                </a:cubicBezTo>
                <a:cubicBezTo>
                  <a:pt x="36" y="345"/>
                  <a:pt x="92" y="331"/>
                  <a:pt x="157" y="316"/>
                </a:cubicBezTo>
                <a:cubicBezTo>
                  <a:pt x="217" y="301"/>
                  <a:pt x="284" y="285"/>
                  <a:pt x="306" y="301"/>
                </a:cubicBezTo>
                <a:cubicBezTo>
                  <a:pt x="309" y="304"/>
                  <a:pt x="312" y="308"/>
                  <a:pt x="312" y="317"/>
                </a:cubicBezTo>
                <a:cubicBezTo>
                  <a:pt x="312" y="319"/>
                  <a:pt x="313" y="321"/>
                  <a:pt x="314" y="322"/>
                </a:cubicBezTo>
                <a:cubicBezTo>
                  <a:pt x="313" y="325"/>
                  <a:pt x="312" y="328"/>
                  <a:pt x="312" y="330"/>
                </a:cubicBezTo>
                <a:cubicBezTo>
                  <a:pt x="312" y="332"/>
                  <a:pt x="313" y="334"/>
                  <a:pt x="314" y="335"/>
                </a:cubicBezTo>
                <a:cubicBezTo>
                  <a:pt x="313" y="337"/>
                  <a:pt x="313" y="340"/>
                  <a:pt x="313" y="343"/>
                </a:cubicBezTo>
                <a:cubicBezTo>
                  <a:pt x="313" y="345"/>
                  <a:pt x="313" y="347"/>
                  <a:pt x="314" y="348"/>
                </a:cubicBezTo>
                <a:cubicBezTo>
                  <a:pt x="314" y="349"/>
                  <a:pt x="314" y="349"/>
                  <a:pt x="314" y="349"/>
                </a:cubicBezTo>
                <a:cubicBezTo>
                  <a:pt x="313" y="353"/>
                  <a:pt x="313" y="354"/>
                  <a:pt x="313" y="356"/>
                </a:cubicBezTo>
                <a:cubicBezTo>
                  <a:pt x="313" y="358"/>
                  <a:pt x="313" y="359"/>
                  <a:pt x="314" y="361"/>
                </a:cubicBezTo>
                <a:cubicBezTo>
                  <a:pt x="314" y="363"/>
                  <a:pt x="313" y="365"/>
                  <a:pt x="313" y="366"/>
                </a:cubicBezTo>
                <a:cubicBezTo>
                  <a:pt x="312" y="369"/>
                  <a:pt x="313" y="372"/>
                  <a:pt x="314" y="374"/>
                </a:cubicBezTo>
                <a:cubicBezTo>
                  <a:pt x="314" y="375"/>
                  <a:pt x="314" y="376"/>
                  <a:pt x="314" y="377"/>
                </a:cubicBezTo>
                <a:cubicBezTo>
                  <a:pt x="313" y="379"/>
                  <a:pt x="313" y="380"/>
                  <a:pt x="313" y="382"/>
                </a:cubicBezTo>
                <a:cubicBezTo>
                  <a:pt x="313" y="383"/>
                  <a:pt x="313" y="385"/>
                  <a:pt x="314" y="386"/>
                </a:cubicBezTo>
                <a:cubicBezTo>
                  <a:pt x="313" y="389"/>
                  <a:pt x="313" y="392"/>
                  <a:pt x="313" y="395"/>
                </a:cubicBezTo>
                <a:cubicBezTo>
                  <a:pt x="313" y="397"/>
                  <a:pt x="314" y="400"/>
                  <a:pt x="316" y="402"/>
                </a:cubicBezTo>
                <a:cubicBezTo>
                  <a:pt x="318" y="403"/>
                  <a:pt x="320" y="404"/>
                  <a:pt x="322" y="404"/>
                </a:cubicBezTo>
                <a:cubicBezTo>
                  <a:pt x="323" y="404"/>
                  <a:pt x="323" y="404"/>
                  <a:pt x="323" y="404"/>
                </a:cubicBezTo>
                <a:cubicBezTo>
                  <a:pt x="324" y="405"/>
                  <a:pt x="325" y="406"/>
                  <a:pt x="325" y="406"/>
                </a:cubicBezTo>
                <a:cubicBezTo>
                  <a:pt x="327" y="407"/>
                  <a:pt x="329" y="408"/>
                  <a:pt x="331" y="408"/>
                </a:cubicBezTo>
                <a:cubicBezTo>
                  <a:pt x="332" y="408"/>
                  <a:pt x="333" y="408"/>
                  <a:pt x="334" y="407"/>
                </a:cubicBezTo>
                <a:cubicBezTo>
                  <a:pt x="338" y="408"/>
                  <a:pt x="341" y="406"/>
                  <a:pt x="343" y="403"/>
                </a:cubicBezTo>
                <a:cubicBezTo>
                  <a:pt x="350" y="401"/>
                  <a:pt x="360" y="397"/>
                  <a:pt x="360" y="387"/>
                </a:cubicBezTo>
                <a:cubicBezTo>
                  <a:pt x="361" y="387"/>
                  <a:pt x="362" y="386"/>
                  <a:pt x="363" y="386"/>
                </a:cubicBezTo>
                <a:cubicBezTo>
                  <a:pt x="367" y="385"/>
                  <a:pt x="371" y="383"/>
                  <a:pt x="374" y="380"/>
                </a:cubicBezTo>
                <a:cubicBezTo>
                  <a:pt x="390" y="376"/>
                  <a:pt x="393" y="367"/>
                  <a:pt x="393" y="361"/>
                </a:cubicBezTo>
                <a:cubicBezTo>
                  <a:pt x="393" y="361"/>
                  <a:pt x="393" y="360"/>
                  <a:pt x="393" y="360"/>
                </a:cubicBezTo>
                <a:cubicBezTo>
                  <a:pt x="394" y="360"/>
                  <a:pt x="395" y="360"/>
                  <a:pt x="396" y="360"/>
                </a:cubicBezTo>
                <a:cubicBezTo>
                  <a:pt x="401" y="359"/>
                  <a:pt x="410" y="357"/>
                  <a:pt x="410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16" y="347"/>
                  <a:pt x="426" y="345"/>
                  <a:pt x="427" y="337"/>
                </a:cubicBezTo>
                <a:cubicBezTo>
                  <a:pt x="433" y="337"/>
                  <a:pt x="443" y="334"/>
                  <a:pt x="444" y="323"/>
                </a:cubicBezTo>
                <a:cubicBezTo>
                  <a:pt x="447" y="322"/>
                  <a:pt x="451" y="320"/>
                  <a:pt x="452" y="319"/>
                </a:cubicBezTo>
                <a:cubicBezTo>
                  <a:pt x="457" y="316"/>
                  <a:pt x="461" y="315"/>
                  <a:pt x="461" y="310"/>
                </a:cubicBezTo>
                <a:cubicBezTo>
                  <a:pt x="467" y="309"/>
                  <a:pt x="478" y="307"/>
                  <a:pt x="478" y="296"/>
                </a:cubicBezTo>
                <a:cubicBezTo>
                  <a:pt x="478" y="296"/>
                  <a:pt x="478" y="295"/>
                  <a:pt x="478" y="295"/>
                </a:cubicBezTo>
                <a:cubicBezTo>
                  <a:pt x="480" y="294"/>
                  <a:pt x="481" y="294"/>
                  <a:pt x="482" y="294"/>
                </a:cubicBezTo>
                <a:cubicBezTo>
                  <a:pt x="486" y="293"/>
                  <a:pt x="492" y="292"/>
                  <a:pt x="494" y="287"/>
                </a:cubicBezTo>
                <a:cubicBezTo>
                  <a:pt x="501" y="285"/>
                  <a:pt x="511" y="282"/>
                  <a:pt x="511" y="271"/>
                </a:cubicBezTo>
                <a:cubicBezTo>
                  <a:pt x="512" y="271"/>
                  <a:pt x="512" y="270"/>
                  <a:pt x="513" y="270"/>
                </a:cubicBezTo>
                <a:cubicBezTo>
                  <a:pt x="518" y="269"/>
                  <a:pt x="528" y="267"/>
                  <a:pt x="528" y="258"/>
                </a:cubicBezTo>
                <a:cubicBezTo>
                  <a:pt x="528" y="258"/>
                  <a:pt x="529" y="258"/>
                  <a:pt x="530" y="258"/>
                </a:cubicBezTo>
                <a:cubicBezTo>
                  <a:pt x="535" y="257"/>
                  <a:pt x="544" y="254"/>
                  <a:pt x="545" y="246"/>
                </a:cubicBezTo>
                <a:cubicBezTo>
                  <a:pt x="547" y="245"/>
                  <a:pt x="551" y="243"/>
                  <a:pt x="555" y="241"/>
                </a:cubicBezTo>
                <a:cubicBezTo>
                  <a:pt x="556" y="241"/>
                  <a:pt x="558" y="240"/>
                  <a:pt x="559" y="238"/>
                </a:cubicBezTo>
                <a:cubicBezTo>
                  <a:pt x="567" y="236"/>
                  <a:pt x="576" y="232"/>
                  <a:pt x="578" y="223"/>
                </a:cubicBezTo>
                <a:cubicBezTo>
                  <a:pt x="586" y="220"/>
                  <a:pt x="595" y="216"/>
                  <a:pt x="595" y="207"/>
                </a:cubicBezTo>
                <a:cubicBezTo>
                  <a:pt x="595" y="204"/>
                  <a:pt x="594" y="201"/>
                  <a:pt x="592" y="199"/>
                </a:cubicBezTo>
                <a:close/>
              </a:path>
            </a:pathLst>
          </a:custGeom>
          <a:solidFill>
            <a:srgbClr val="00B0F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Parallelogram 150"/>
          <p:cNvSpPr/>
          <p:nvPr/>
        </p:nvSpPr>
        <p:spPr>
          <a:xfrm>
            <a:off x="1579418" y="6161082"/>
            <a:ext cx="9064124" cy="1154469"/>
          </a:xfrm>
          <a:prstGeom prst="parallelogram">
            <a:avLst>
              <a:gd name="adj" fmla="val 24853"/>
            </a:avLst>
          </a:prstGeom>
          <a:solidFill>
            <a:srgbClr val="307E8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Kısaca demokrasi </a:t>
            </a:r>
            <a:r>
              <a:rPr lang="tr-TR" sz="2400" dirty="0">
                <a:solidFill>
                  <a:schemeClr val="tx1"/>
                </a:solidFill>
              </a:rPr>
              <a:t>halk egemenliğine dayanan yönetim şeklidir.</a:t>
            </a:r>
            <a:endParaRPr lang="en-US" sz="2400" dirty="0">
              <a:solidFill>
                <a:schemeClr val="tx1"/>
              </a:solidFill>
              <a:effectLst>
                <a:outerShdw blurRad="508000" sx="102000" sy="102000" algn="ctr" rotWithShape="0">
                  <a:schemeClr val="tx2">
                    <a:lumMod val="60000"/>
                    <a:lumOff val="40000"/>
                    <a:alpha val="11000"/>
                  </a:schemeClr>
                </a:outerShdw>
              </a:effectLst>
            </a:endParaRPr>
          </a:p>
        </p:txBody>
      </p:sp>
      <p:sp>
        <p:nvSpPr>
          <p:cNvPr id="31" name="25 Yuvarlatılmış Dikdörtgen"/>
          <p:cNvSpPr/>
          <p:nvPr/>
        </p:nvSpPr>
        <p:spPr>
          <a:xfrm flipH="1">
            <a:off x="171189" y="8267601"/>
            <a:ext cx="11887199" cy="1299765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>
                <a:solidFill>
                  <a:schemeClr val="bg1"/>
                </a:solidFill>
              </a:rPr>
              <a:t>Demokrasinin temel ilkeleri </a:t>
            </a:r>
            <a:r>
              <a:rPr lang="tr-TR" altLang="tr-TR" sz="2400" b="1" dirty="0" smtClean="0">
                <a:solidFill>
                  <a:schemeClr val="bg1"/>
                </a:solidFill>
              </a:rPr>
              <a:t>nelerdir bir göz atalım.</a:t>
            </a:r>
            <a:endParaRPr lang="tr-TR" altLang="tr-TR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618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412855" y="6406152"/>
            <a:ext cx="1255821" cy="152477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494" y="6337863"/>
            <a:ext cx="1304364" cy="1583717"/>
          </a:xfrm>
          <a:prstGeom prst="rect">
            <a:avLst/>
          </a:prstGeom>
        </p:spPr>
      </p:pic>
      <p:grpSp>
        <p:nvGrpSpPr>
          <p:cNvPr id="3" name="Grup 2"/>
          <p:cNvGrpSpPr/>
          <p:nvPr/>
        </p:nvGrpSpPr>
        <p:grpSpPr>
          <a:xfrm>
            <a:off x="349622" y="1116668"/>
            <a:ext cx="11497237" cy="4013216"/>
            <a:chOff x="349622" y="787721"/>
            <a:chExt cx="11497237" cy="2831008"/>
          </a:xfrm>
        </p:grpSpPr>
        <p:pic>
          <p:nvPicPr>
            <p:cNvPr id="2" name="Resim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12" name="Yuvarlatılmış Dikdörtgen 11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altLang="tr-TR" sz="2800" dirty="0" smtClean="0"/>
                <a:t>Teokrasi yönetiminde ülke Tanrı adına yönetilir.</a:t>
              </a:r>
              <a:endParaRPr lang="tr-TR" altLang="tr-TR" sz="2800" dirty="0"/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7930930"/>
            <a:ext cx="2768516" cy="144684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8" name="Grup 17"/>
          <p:cNvGrpSpPr/>
          <p:nvPr/>
        </p:nvGrpSpPr>
        <p:grpSpPr>
          <a:xfrm>
            <a:off x="-566219" y="3928035"/>
            <a:ext cx="5623892" cy="5992667"/>
            <a:chOff x="3407317" y="726803"/>
            <a:chExt cx="5623892" cy="4227355"/>
          </a:xfrm>
        </p:grpSpPr>
        <p:pic>
          <p:nvPicPr>
            <p:cNvPr id="19" name="Resim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20" name="Yuvarlatılmış Dikdörtgen 19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grpSp>
        <p:nvGrpSpPr>
          <p:cNvPr id="24" name="Grup 23"/>
          <p:cNvGrpSpPr/>
          <p:nvPr/>
        </p:nvGrpSpPr>
        <p:grpSpPr>
          <a:xfrm>
            <a:off x="6925592" y="3948288"/>
            <a:ext cx="5623892" cy="5992667"/>
            <a:chOff x="5295658" y="1080660"/>
            <a:chExt cx="5623892" cy="4227355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4" name="Unvan 1"/>
          <p:cNvSpPr>
            <a:spLocks noGrp="1"/>
          </p:cNvSpPr>
          <p:nvPr>
            <p:ph type="title"/>
          </p:nvPr>
        </p:nvSpPr>
        <p:spPr>
          <a:xfrm>
            <a:off x="0" y="115957"/>
            <a:ext cx="12192000" cy="114572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5400" dirty="0">
                <a:solidFill>
                  <a:srgbClr val="CC0099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="" xmlns:p14="http://schemas.microsoft.com/office/powerpoint/2010/main" val="25138140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0" y="4437062"/>
            <a:ext cx="12192000" cy="5418273"/>
          </a:xfrm>
          <a:prstGeom prst="rect">
            <a:avLst/>
          </a:prstGeom>
        </p:spPr>
      </p:pic>
      <p:sp>
        <p:nvSpPr>
          <p:cNvPr id="11" name="Yuvarlatılmış Dikdörtgen 10"/>
          <p:cNvSpPr/>
          <p:nvPr/>
        </p:nvSpPr>
        <p:spPr>
          <a:xfrm>
            <a:off x="81256" y="1053199"/>
            <a:ext cx="12078696" cy="291998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tr-TR" altLang="tr-TR" sz="2400" dirty="0" smtClean="0"/>
              <a:t>Ortaçağ’da Avrupa’da </a:t>
            </a:r>
            <a:r>
              <a:rPr lang="tr-TR" sz="2400" dirty="0" smtClean="0"/>
              <a:t>her şey </a:t>
            </a:r>
            <a:r>
              <a:rPr lang="tr-TR" sz="2400" dirty="0"/>
              <a:t>kilisenin ve kutsal kitapların onayına bırakılıp, bu onaylara uymayanları </a:t>
            </a:r>
            <a:r>
              <a:rPr lang="tr-TR" sz="2400" dirty="0" smtClean="0"/>
              <a:t>cezalandırabilirdi.</a:t>
            </a:r>
            <a:endParaRPr lang="tr-TR" altLang="tr-TR" sz="24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400" b="1" dirty="0" smtClean="0"/>
              <a:t>Buna göre Ortaçağ’da Avrupa’da hangi yönetim şekli hakimdir?</a:t>
            </a:r>
            <a:endParaRPr lang="tr-TR" altLang="tr-TR" sz="2400" b="1" dirty="0"/>
          </a:p>
        </p:txBody>
      </p:sp>
      <p:sp>
        <p:nvSpPr>
          <p:cNvPr id="12" name="Yuvarlatılmış Dikdörtgen 11"/>
          <p:cNvSpPr/>
          <p:nvPr/>
        </p:nvSpPr>
        <p:spPr>
          <a:xfrm>
            <a:off x="1210684" y="4421541"/>
            <a:ext cx="4318746" cy="2103226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tr-TR" altLang="tr-TR" sz="2400" dirty="0" smtClean="0"/>
              <a:t>Monarşi</a:t>
            </a:r>
            <a:endParaRPr lang="tr-TR" altLang="tr-TR" sz="2400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7502719" y="4596916"/>
            <a:ext cx="4422068" cy="2345688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Teokrasi</a:t>
            </a:r>
            <a:endParaRPr lang="tr-TR" altLang="tr-TR" sz="2400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1203960" y="7406485"/>
            <a:ext cx="4488180" cy="2203526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Oligarşi</a:t>
            </a:r>
            <a:endParaRPr lang="tr-TR" altLang="tr-TR" sz="2400" dirty="0"/>
          </a:p>
        </p:txBody>
      </p:sp>
      <p:sp>
        <p:nvSpPr>
          <p:cNvPr id="15" name="Yuvarlatılmış Dikdörtgen 14"/>
          <p:cNvSpPr/>
          <p:nvPr/>
        </p:nvSpPr>
        <p:spPr>
          <a:xfrm>
            <a:off x="7391202" y="7406486"/>
            <a:ext cx="4533587" cy="2460562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Cumhuriyet</a:t>
            </a:r>
            <a:endParaRPr lang="tr-TR" altLang="tr-TR" sz="2400" dirty="0"/>
          </a:p>
        </p:txBody>
      </p:sp>
      <p:sp>
        <p:nvSpPr>
          <p:cNvPr id="16" name="29 Yuvarlatılmış Dikdörtgen">
            <a:hlinkClick r:id="" action="ppaction://hlinkshowjump?jump=nextslide"/>
          </p:cNvPr>
          <p:cNvSpPr/>
          <p:nvPr/>
        </p:nvSpPr>
        <p:spPr>
          <a:xfrm>
            <a:off x="5497320" y="9147284"/>
            <a:ext cx="1998226" cy="6212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24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sp>
        <p:nvSpPr>
          <p:cNvPr id="19" name="Yuvarlatılmış Dikdörtgen 18"/>
          <p:cNvSpPr/>
          <p:nvPr/>
        </p:nvSpPr>
        <p:spPr>
          <a:xfrm rot="20629666">
            <a:off x="6518730" y="7453088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</a:t>
            </a:r>
          </a:p>
        </p:txBody>
      </p:sp>
      <p:sp>
        <p:nvSpPr>
          <p:cNvPr id="20" name="Yuvarlatılmış Dikdörtgen 19"/>
          <p:cNvSpPr/>
          <p:nvPr/>
        </p:nvSpPr>
        <p:spPr>
          <a:xfrm rot="20629666">
            <a:off x="190948" y="7589917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</a:t>
            </a:r>
          </a:p>
        </p:txBody>
      </p:sp>
      <p:pic>
        <p:nvPicPr>
          <p:cNvPr id="35" name="Resim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5538" y="7383011"/>
            <a:ext cx="1255821" cy="1524777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246901" y="7406486"/>
            <a:ext cx="1255821" cy="1524777"/>
          </a:xfrm>
          <a:prstGeom prst="rect">
            <a:avLst/>
          </a:prstGeom>
        </p:spPr>
      </p:pic>
      <p:sp>
        <p:nvSpPr>
          <p:cNvPr id="22" name="Yuvarlatılmış Dikdörtgen 21"/>
          <p:cNvSpPr/>
          <p:nvPr/>
        </p:nvSpPr>
        <p:spPr>
          <a:xfrm rot="20629666">
            <a:off x="151279" y="4656964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3" name="Yuvarlatılmış Dikdörtgen 22"/>
          <p:cNvSpPr/>
          <p:nvPr/>
        </p:nvSpPr>
        <p:spPr>
          <a:xfrm rot="20629666">
            <a:off x="6419402" y="4705572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626" y="4160510"/>
            <a:ext cx="1304364" cy="1583717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43095" y="4549181"/>
            <a:ext cx="1255821" cy="1524777"/>
          </a:xfrm>
          <a:prstGeom prst="rect">
            <a:avLst/>
          </a:prstGeom>
        </p:spPr>
      </p:pic>
      <p:sp>
        <p:nvSpPr>
          <p:cNvPr id="18" name="Unvan 1"/>
          <p:cNvSpPr txBox="1">
            <a:spLocks/>
          </p:cNvSpPr>
          <p:nvPr/>
        </p:nvSpPr>
        <p:spPr>
          <a:xfrm>
            <a:off x="0" y="323356"/>
            <a:ext cx="12192000" cy="1318557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smtClean="0">
                <a:solidFill>
                  <a:srgbClr val="CC0099"/>
                </a:solidFill>
              </a:rPr>
              <a:t>Hangisi Çöz Bakalım</a:t>
            </a:r>
            <a:endParaRPr lang="tr-TR" sz="5400" b="1" dirty="0">
              <a:solidFill>
                <a:srgbClr val="CC00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71644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>
        <p14:window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0" y="4437062"/>
            <a:ext cx="12192000" cy="5418273"/>
          </a:xfrm>
          <a:prstGeom prst="rect">
            <a:avLst/>
          </a:prstGeom>
        </p:spPr>
      </p:pic>
      <p:sp>
        <p:nvSpPr>
          <p:cNvPr id="11" name="Yuvarlatılmış Dikdörtgen 10"/>
          <p:cNvSpPr/>
          <p:nvPr/>
        </p:nvSpPr>
        <p:spPr>
          <a:xfrm>
            <a:off x="81256" y="1053199"/>
            <a:ext cx="12078696" cy="291998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b="1" dirty="0" smtClean="0"/>
              <a:t>‘‘</a:t>
            </a:r>
            <a:r>
              <a:rPr lang="tr-TR" sz="2400" dirty="0" smtClean="0"/>
              <a:t>Benim </a:t>
            </a:r>
            <a:r>
              <a:rPr lang="tr-TR" sz="2400" dirty="0"/>
              <a:t>ülkemde hakimiyet, bir zümrenin elindendir. Bu zümre aristokratlar sınıfından oluşur</a:t>
            </a:r>
            <a:r>
              <a:rPr lang="tr-TR" sz="2400" b="1" dirty="0" smtClean="0"/>
              <a:t>.’’ diyen bir kişi hangi yönetim şeklinin olduğu bir yerde yaşamaktadır?</a:t>
            </a:r>
            <a:endParaRPr lang="tr-TR" sz="2400" b="1" dirty="0"/>
          </a:p>
        </p:txBody>
      </p:sp>
      <p:sp>
        <p:nvSpPr>
          <p:cNvPr id="12" name="Yuvarlatılmış Dikdörtgen 11"/>
          <p:cNvSpPr/>
          <p:nvPr/>
        </p:nvSpPr>
        <p:spPr>
          <a:xfrm>
            <a:off x="1210684" y="4421541"/>
            <a:ext cx="4318746" cy="2103226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Oligarşi</a:t>
            </a:r>
            <a:endParaRPr lang="tr-TR" sz="2400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7502719" y="4596916"/>
            <a:ext cx="4422068" cy="2345688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Teokrasi</a:t>
            </a:r>
            <a:endParaRPr lang="tr-TR" sz="2400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1203960" y="7406485"/>
            <a:ext cx="4488180" cy="2203526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Demokrasi</a:t>
            </a:r>
            <a:endParaRPr lang="tr-TR" sz="2400" dirty="0"/>
          </a:p>
        </p:txBody>
      </p:sp>
      <p:sp>
        <p:nvSpPr>
          <p:cNvPr id="15" name="Yuvarlatılmış Dikdörtgen 14"/>
          <p:cNvSpPr/>
          <p:nvPr/>
        </p:nvSpPr>
        <p:spPr>
          <a:xfrm>
            <a:off x="7391202" y="7406486"/>
            <a:ext cx="4533587" cy="2460562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Monarşi</a:t>
            </a:r>
            <a:endParaRPr lang="tr-TR" sz="2400" dirty="0"/>
          </a:p>
        </p:txBody>
      </p:sp>
      <p:sp>
        <p:nvSpPr>
          <p:cNvPr id="16" name="29 Yuvarlatılmış Dikdörtgen">
            <a:hlinkClick r:id="" action="ppaction://hlinkshowjump?jump=nextslide"/>
          </p:cNvPr>
          <p:cNvSpPr/>
          <p:nvPr/>
        </p:nvSpPr>
        <p:spPr>
          <a:xfrm>
            <a:off x="5497320" y="9147284"/>
            <a:ext cx="1998226" cy="6212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24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sp>
        <p:nvSpPr>
          <p:cNvPr id="17" name="Yuvarlatılmış Dikdörtgen 16"/>
          <p:cNvSpPr/>
          <p:nvPr/>
        </p:nvSpPr>
        <p:spPr>
          <a:xfrm rot="20629666">
            <a:off x="190948" y="4689370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8" name="Yuvarlatılmış Dikdörtgen 17"/>
          <p:cNvSpPr/>
          <p:nvPr/>
        </p:nvSpPr>
        <p:spPr>
          <a:xfrm rot="20629666">
            <a:off x="6528323" y="4608353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9" name="Yuvarlatılmış Dikdörtgen 18"/>
          <p:cNvSpPr/>
          <p:nvPr/>
        </p:nvSpPr>
        <p:spPr>
          <a:xfrm rot="20629666">
            <a:off x="6518730" y="7453088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</a:t>
            </a:r>
          </a:p>
        </p:txBody>
      </p:sp>
      <p:sp>
        <p:nvSpPr>
          <p:cNvPr id="20" name="Yuvarlatılmış Dikdörtgen 19"/>
          <p:cNvSpPr/>
          <p:nvPr/>
        </p:nvSpPr>
        <p:spPr>
          <a:xfrm rot="20629666">
            <a:off x="190948" y="7589917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</a:t>
            </a:r>
          </a:p>
        </p:txBody>
      </p:sp>
      <p:pic>
        <p:nvPicPr>
          <p:cNvPr id="33" name="Resim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4" y="4151727"/>
            <a:ext cx="1304364" cy="1583717"/>
          </a:xfrm>
          <a:prstGeom prst="rect">
            <a:avLst/>
          </a:prstGeom>
        </p:spPr>
      </p:pic>
      <p:pic>
        <p:nvPicPr>
          <p:cNvPr id="34" name="Resim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246902" y="4537261"/>
            <a:ext cx="1255821" cy="1524777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5538" y="7383011"/>
            <a:ext cx="1255821" cy="1524777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246901" y="7406486"/>
            <a:ext cx="1255821" cy="1524777"/>
          </a:xfrm>
          <a:prstGeom prst="rect">
            <a:avLst/>
          </a:prstGeom>
        </p:spPr>
      </p:pic>
      <p:sp>
        <p:nvSpPr>
          <p:cNvPr id="22" name="Unvan 1"/>
          <p:cNvSpPr txBox="1">
            <a:spLocks/>
          </p:cNvSpPr>
          <p:nvPr/>
        </p:nvSpPr>
        <p:spPr>
          <a:xfrm>
            <a:off x="0" y="323356"/>
            <a:ext cx="12192000" cy="1318557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smtClean="0">
                <a:solidFill>
                  <a:srgbClr val="CC0099"/>
                </a:solidFill>
              </a:rPr>
              <a:t>Hangisi Çöz Bakalım</a:t>
            </a:r>
            <a:endParaRPr lang="tr-TR" sz="5400" b="1" dirty="0">
              <a:solidFill>
                <a:srgbClr val="CC00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65581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>
        <p14:window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0" y="4437062"/>
            <a:ext cx="12192000" cy="5418273"/>
          </a:xfrm>
          <a:prstGeom prst="rect">
            <a:avLst/>
          </a:prstGeom>
        </p:spPr>
      </p:pic>
      <p:sp>
        <p:nvSpPr>
          <p:cNvPr id="11" name="Yuvarlatılmış Dikdörtgen 10"/>
          <p:cNvSpPr/>
          <p:nvPr/>
        </p:nvSpPr>
        <p:spPr>
          <a:xfrm>
            <a:off x="81256" y="1053199"/>
            <a:ext cx="12078696" cy="291998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dirty="0"/>
              <a:t>Demokrasilerde halk egemenliği, halkın belirlediği temsilciler aracılığıyla gerçekleşir. </a:t>
            </a:r>
            <a:r>
              <a:rPr lang="tr-TR" sz="2400" b="1" dirty="0"/>
              <a:t>Buna göre aşağıdaki yargılardan hangisine ulaşılabilir?</a:t>
            </a:r>
            <a:r>
              <a:rPr lang="tr-TR" sz="2400" dirty="0"/>
              <a:t/>
            </a:r>
            <a:br>
              <a:rPr lang="tr-TR" sz="2400" dirty="0"/>
            </a:br>
            <a:endParaRPr lang="tr-TR" altLang="tr-TR" sz="2400" b="1" dirty="0"/>
          </a:p>
        </p:txBody>
      </p:sp>
      <p:sp>
        <p:nvSpPr>
          <p:cNvPr id="12" name="Yuvarlatılmış Dikdörtgen 11"/>
          <p:cNvSpPr/>
          <p:nvPr/>
        </p:nvSpPr>
        <p:spPr>
          <a:xfrm>
            <a:off x="1210684" y="4421541"/>
            <a:ext cx="4318746" cy="2103226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Demokrasilerde yetkiler, bir kişide toplanmıştır</a:t>
            </a:r>
            <a:endParaRPr lang="tr-TR" altLang="tr-TR" sz="2400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7502719" y="4596916"/>
            <a:ext cx="4422068" cy="2345688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Demokrasilerde hak ve özgürlükler </a:t>
            </a:r>
            <a:r>
              <a:rPr lang="tr-TR" sz="2400" dirty="0" smtClean="0"/>
              <a:t>sınırsızdır.</a:t>
            </a:r>
            <a:endParaRPr lang="tr-TR" altLang="tr-TR" sz="2400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1203960" y="7406485"/>
            <a:ext cx="4488180" cy="2203526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Demokrasilerde sınırsız özgürlük vardır.</a:t>
            </a:r>
            <a:endParaRPr lang="tr-TR" altLang="tr-TR" sz="2400" dirty="0"/>
          </a:p>
        </p:txBody>
      </p:sp>
      <p:sp>
        <p:nvSpPr>
          <p:cNvPr id="15" name="Yuvarlatılmış Dikdörtgen 14"/>
          <p:cNvSpPr/>
          <p:nvPr/>
        </p:nvSpPr>
        <p:spPr>
          <a:xfrm>
            <a:off x="7391202" y="7406486"/>
            <a:ext cx="4533587" cy="2460562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Halkın seçtiği temsilciler, halk adına devleti yönetir.</a:t>
            </a:r>
            <a:endParaRPr lang="tr-TR" altLang="tr-TR" sz="2400" dirty="0"/>
          </a:p>
        </p:txBody>
      </p:sp>
      <p:sp>
        <p:nvSpPr>
          <p:cNvPr id="16" name="29 Yuvarlatılmış Dikdörtgen">
            <a:hlinkClick r:id="" action="ppaction://hlinkshowjump?jump=nextslide"/>
          </p:cNvPr>
          <p:cNvSpPr/>
          <p:nvPr/>
        </p:nvSpPr>
        <p:spPr>
          <a:xfrm>
            <a:off x="5497320" y="9147284"/>
            <a:ext cx="1998226" cy="6212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24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sp>
        <p:nvSpPr>
          <p:cNvPr id="19" name="Yuvarlatılmış Dikdörtgen 18"/>
          <p:cNvSpPr/>
          <p:nvPr/>
        </p:nvSpPr>
        <p:spPr>
          <a:xfrm rot="20629666">
            <a:off x="6453572" y="4733896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0" name="Yuvarlatılmış Dikdörtgen 19"/>
          <p:cNvSpPr/>
          <p:nvPr/>
        </p:nvSpPr>
        <p:spPr>
          <a:xfrm rot="20629666">
            <a:off x="190948" y="7589917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</a:t>
            </a:r>
          </a:p>
        </p:txBody>
      </p:sp>
      <p:pic>
        <p:nvPicPr>
          <p:cNvPr id="35" name="Resim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" y="7376959"/>
            <a:ext cx="1255821" cy="1524777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281658" y="4614732"/>
            <a:ext cx="1255821" cy="1524777"/>
          </a:xfrm>
          <a:prstGeom prst="rect">
            <a:avLst/>
          </a:prstGeom>
        </p:spPr>
      </p:pic>
      <p:sp>
        <p:nvSpPr>
          <p:cNvPr id="22" name="Yuvarlatılmış Dikdörtgen 21"/>
          <p:cNvSpPr/>
          <p:nvPr/>
        </p:nvSpPr>
        <p:spPr>
          <a:xfrm rot="20629666">
            <a:off x="151279" y="4656964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3" name="Yuvarlatılmış Dikdörtgen 22"/>
          <p:cNvSpPr/>
          <p:nvPr/>
        </p:nvSpPr>
        <p:spPr>
          <a:xfrm rot="20629666">
            <a:off x="6535942" y="7613990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092" y="6862774"/>
            <a:ext cx="1304364" cy="1583717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4717" y="4575151"/>
            <a:ext cx="1255821" cy="1524777"/>
          </a:xfrm>
          <a:prstGeom prst="rect">
            <a:avLst/>
          </a:prstGeom>
        </p:spPr>
      </p:pic>
      <p:sp>
        <p:nvSpPr>
          <p:cNvPr id="18" name="Unvan 1"/>
          <p:cNvSpPr txBox="1">
            <a:spLocks/>
          </p:cNvSpPr>
          <p:nvPr/>
        </p:nvSpPr>
        <p:spPr>
          <a:xfrm>
            <a:off x="0" y="323356"/>
            <a:ext cx="12192000" cy="1318557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smtClean="0">
                <a:solidFill>
                  <a:srgbClr val="CC0099"/>
                </a:solidFill>
              </a:rPr>
              <a:t>Hangisi Çöz Bakalım</a:t>
            </a:r>
            <a:endParaRPr lang="tr-TR" sz="5400" b="1" dirty="0">
              <a:solidFill>
                <a:srgbClr val="CC00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08795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>
        <p14:window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0" y="4437062"/>
            <a:ext cx="12192000" cy="5418273"/>
          </a:xfrm>
          <a:prstGeom prst="rect">
            <a:avLst/>
          </a:prstGeom>
        </p:spPr>
      </p:pic>
      <p:sp>
        <p:nvSpPr>
          <p:cNvPr id="11" name="Yuvarlatılmış Dikdörtgen 10"/>
          <p:cNvSpPr/>
          <p:nvPr/>
        </p:nvSpPr>
        <p:spPr>
          <a:xfrm>
            <a:off x="81256" y="1053199"/>
            <a:ext cx="12078696" cy="291998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sz="2400" b="1" dirty="0" smtClean="0"/>
          </a:p>
          <a:p>
            <a:r>
              <a:rPr lang="tr-TR" sz="2400" b="1" dirty="0" smtClean="0"/>
              <a:t>Kanun önünde herkesin eşit olduğu ve yöneticilerin seçimle belirli bir süre için halk tarafından belirlendiği bir ülkenin yönetimi için hangisi söylenebilir?</a:t>
            </a:r>
            <a:endParaRPr lang="tr-TR" sz="2400" b="1" dirty="0"/>
          </a:p>
        </p:txBody>
      </p:sp>
      <p:sp>
        <p:nvSpPr>
          <p:cNvPr id="12" name="Yuvarlatılmış Dikdörtgen 11"/>
          <p:cNvSpPr/>
          <p:nvPr/>
        </p:nvSpPr>
        <p:spPr>
          <a:xfrm>
            <a:off x="1210684" y="4421541"/>
            <a:ext cx="4318746" cy="2103226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Oligarşi yönetimi</a:t>
            </a:r>
            <a:endParaRPr lang="tr-TR" altLang="tr-TR" sz="2400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7502719" y="4596916"/>
            <a:ext cx="4422068" cy="2345688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err="1"/>
              <a:t>Monarşik</a:t>
            </a:r>
            <a:r>
              <a:rPr lang="tr-TR" sz="2400" dirty="0"/>
              <a:t> yönetim</a:t>
            </a:r>
            <a:endParaRPr lang="tr-TR" altLang="tr-TR" sz="2400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1203960" y="7406485"/>
            <a:ext cx="4488180" cy="2203526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Demokratik yönetim </a:t>
            </a:r>
            <a:endParaRPr lang="tr-TR" altLang="tr-TR" sz="2400" dirty="0"/>
          </a:p>
        </p:txBody>
      </p:sp>
      <p:sp>
        <p:nvSpPr>
          <p:cNvPr id="15" name="Yuvarlatılmış Dikdörtgen 14"/>
          <p:cNvSpPr/>
          <p:nvPr/>
        </p:nvSpPr>
        <p:spPr>
          <a:xfrm>
            <a:off x="7391202" y="7406486"/>
            <a:ext cx="4533587" cy="2460562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tr-TR" sz="2400" dirty="0" smtClean="0"/>
              <a:t>Teokratik yönetim.</a:t>
            </a:r>
            <a:endParaRPr lang="tr-TR" altLang="tr-TR" sz="2400" dirty="0">
              <a:solidFill>
                <a:srgbClr val="000000"/>
              </a:solidFill>
            </a:endParaRPr>
          </a:p>
        </p:txBody>
      </p:sp>
      <p:sp>
        <p:nvSpPr>
          <p:cNvPr id="16" name="29 Yuvarlatılmış Dikdörtgen">
            <a:hlinkClick r:id="" action="ppaction://hlinkshowjump?jump=nextslide"/>
          </p:cNvPr>
          <p:cNvSpPr/>
          <p:nvPr/>
        </p:nvSpPr>
        <p:spPr>
          <a:xfrm>
            <a:off x="5497320" y="9147284"/>
            <a:ext cx="1998226" cy="6212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24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sp>
        <p:nvSpPr>
          <p:cNvPr id="19" name="Yuvarlatılmış Dikdörtgen 18"/>
          <p:cNvSpPr/>
          <p:nvPr/>
        </p:nvSpPr>
        <p:spPr>
          <a:xfrm rot="20629666">
            <a:off x="6518730" y="7453088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</a:t>
            </a:r>
          </a:p>
        </p:txBody>
      </p:sp>
      <p:sp>
        <p:nvSpPr>
          <p:cNvPr id="20" name="Yuvarlatılmış Dikdörtgen 19"/>
          <p:cNvSpPr/>
          <p:nvPr/>
        </p:nvSpPr>
        <p:spPr>
          <a:xfrm rot="20629666">
            <a:off x="6428070" y="4777615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35" name="Resim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096001" y="4648165"/>
            <a:ext cx="1255821" cy="1524777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939446" y="7338890"/>
            <a:ext cx="1255821" cy="1524777"/>
          </a:xfrm>
          <a:prstGeom prst="rect">
            <a:avLst/>
          </a:prstGeom>
        </p:spPr>
      </p:pic>
      <p:sp>
        <p:nvSpPr>
          <p:cNvPr id="21" name="Unvan 1"/>
          <p:cNvSpPr txBox="1">
            <a:spLocks/>
          </p:cNvSpPr>
          <p:nvPr/>
        </p:nvSpPr>
        <p:spPr>
          <a:xfrm>
            <a:off x="0" y="323356"/>
            <a:ext cx="12192000" cy="1318557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smtClean="0">
                <a:solidFill>
                  <a:srgbClr val="CC0099"/>
                </a:solidFill>
              </a:rPr>
              <a:t>Hangisi Çöz Bakalım</a:t>
            </a:r>
            <a:endParaRPr lang="tr-TR" sz="5400" b="1" dirty="0">
              <a:solidFill>
                <a:srgbClr val="CC0099"/>
              </a:solidFill>
            </a:endParaRPr>
          </a:p>
        </p:txBody>
      </p:sp>
      <p:sp>
        <p:nvSpPr>
          <p:cNvPr id="22" name="Yuvarlatılmış Dikdörtgen 21"/>
          <p:cNvSpPr/>
          <p:nvPr/>
        </p:nvSpPr>
        <p:spPr>
          <a:xfrm rot="20629666">
            <a:off x="151279" y="4656964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3" name="Yuvarlatılmış Dikdörtgen 22"/>
          <p:cNvSpPr/>
          <p:nvPr/>
        </p:nvSpPr>
        <p:spPr>
          <a:xfrm rot="20629666">
            <a:off x="183177" y="7508969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</a:t>
            </a: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60" y="6924530"/>
            <a:ext cx="1304364" cy="1583717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4717" y="4575151"/>
            <a:ext cx="1255821" cy="15247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196833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>
        <p14:window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1275672"/>
            <a:ext cx="11745686" cy="808611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>
              <a:spcBef>
                <a:spcPct val="0"/>
              </a:spcBef>
            </a:pPr>
            <a:endParaRPr lang="tr-TR" altLang="tr-TR" sz="2400" dirty="0"/>
          </a:p>
          <a:p>
            <a:pPr>
              <a:spcBef>
                <a:spcPct val="0"/>
              </a:spcBef>
            </a:pPr>
            <a:endParaRPr lang="tr-TR" altLang="tr-TR" sz="2400" dirty="0"/>
          </a:p>
          <a:p>
            <a:pPr>
              <a:spcBef>
                <a:spcPct val="0"/>
              </a:spcBef>
            </a:pPr>
            <a:endParaRPr lang="tr-TR" altLang="tr-TR" sz="2400" dirty="0"/>
          </a:p>
          <a:p>
            <a:pPr>
              <a:spcBef>
                <a:spcPct val="0"/>
              </a:spcBef>
            </a:pPr>
            <a:endParaRPr lang="tr-TR" altLang="tr-TR" sz="2400" dirty="0"/>
          </a:p>
          <a:p>
            <a:pPr>
              <a:spcBef>
                <a:spcPct val="0"/>
              </a:spcBef>
            </a:pPr>
            <a:endParaRPr lang="tr-TR" altLang="tr-TR" sz="2400" dirty="0" smtClean="0"/>
          </a:p>
          <a:p>
            <a:pPr>
              <a:spcBef>
                <a:spcPct val="0"/>
              </a:spcBef>
            </a:pPr>
            <a:endParaRPr lang="tr-TR" altLang="tr-TR" sz="2400" dirty="0"/>
          </a:p>
          <a:p>
            <a:pPr>
              <a:spcBef>
                <a:spcPct val="0"/>
              </a:spcBef>
            </a:pPr>
            <a:endParaRPr lang="tr-TR" altLang="tr-TR" sz="2400" dirty="0" smtClean="0"/>
          </a:p>
          <a:p>
            <a:pPr>
              <a:spcBef>
                <a:spcPct val="0"/>
              </a:spcBef>
            </a:pPr>
            <a:endParaRPr lang="tr-TR" altLang="tr-TR" sz="2400" dirty="0"/>
          </a:p>
          <a:p>
            <a:pPr>
              <a:spcBef>
                <a:spcPct val="0"/>
              </a:spcBef>
            </a:pPr>
            <a:endParaRPr lang="tr-TR" altLang="tr-TR" sz="2400" dirty="0" smtClean="0"/>
          </a:p>
          <a:p>
            <a:pPr>
              <a:spcBef>
                <a:spcPct val="0"/>
              </a:spcBef>
            </a:pPr>
            <a:endParaRPr lang="tr-TR" altLang="tr-TR" sz="2400" dirty="0"/>
          </a:p>
          <a:p>
            <a:pPr>
              <a:spcBef>
                <a:spcPct val="0"/>
              </a:spcBef>
            </a:pPr>
            <a:endParaRPr lang="tr-TR" altLang="tr-TR" sz="2400" dirty="0" smtClean="0"/>
          </a:p>
          <a:p>
            <a:r>
              <a:rPr lang="tr-TR" altLang="tr-TR" sz="2400" b="1" dirty="0"/>
              <a:t>Hangi öğrencinin anlattığı yönetim biçimi demokrasinin temel ilkelerine uygundur</a:t>
            </a:r>
            <a:r>
              <a:rPr lang="tr-TR" altLang="tr-TR" sz="2400" b="1" dirty="0" smtClean="0"/>
              <a:t>?</a:t>
            </a:r>
          </a:p>
          <a:p>
            <a:r>
              <a:rPr lang="tr-TR" altLang="tr-TR" sz="2400" dirty="0"/>
              <a:t>A) Burak</a:t>
            </a:r>
          </a:p>
          <a:p>
            <a:r>
              <a:rPr lang="tr-TR" altLang="tr-TR" sz="2400" dirty="0"/>
              <a:t>B) Elif</a:t>
            </a:r>
          </a:p>
          <a:p>
            <a:r>
              <a:rPr lang="tr-TR" altLang="tr-TR" sz="2400" dirty="0"/>
              <a:t>C) Ahmet</a:t>
            </a:r>
          </a:p>
          <a:p>
            <a:r>
              <a:rPr lang="tr-TR" altLang="tr-TR" sz="2400" dirty="0"/>
              <a:t>D) Damla</a:t>
            </a:r>
          </a:p>
          <a:p>
            <a:endParaRPr lang="tr-TR" altLang="tr-TR" sz="2400" dirty="0"/>
          </a:p>
          <a:p>
            <a:endParaRPr lang="tr-TR" altLang="tr-TR" sz="2400" b="1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2" y="216043"/>
            <a:ext cx="2343443" cy="582861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SBS 2008</a:t>
            </a:r>
            <a:endParaRPr lang="tr-TR" sz="2400" dirty="0" smtClean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23" y="7625940"/>
            <a:ext cx="458788" cy="603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05" y="1178717"/>
            <a:ext cx="2246086" cy="4843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973" y="1178717"/>
            <a:ext cx="2532779" cy="4843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986" y="1178717"/>
            <a:ext cx="4935062" cy="4739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Unvan 1"/>
          <p:cNvSpPr txBox="1">
            <a:spLocks/>
          </p:cNvSpPr>
          <p:nvPr/>
        </p:nvSpPr>
        <p:spPr>
          <a:xfrm>
            <a:off x="1552074" y="64107"/>
            <a:ext cx="8398042" cy="1266706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6600" b="1" i="1" dirty="0" smtClean="0">
                <a:solidFill>
                  <a:srgbClr val="0000CC"/>
                </a:solidFill>
              </a:rPr>
              <a:t>Sıra Sizde</a:t>
            </a:r>
            <a:endParaRPr lang="tr-TR" sz="6600" b="1" i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639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1275672"/>
            <a:ext cx="11745686" cy="808611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spcBef>
                <a:spcPct val="0"/>
              </a:spcBef>
            </a:pPr>
            <a:endParaRPr lang="tr-TR" altLang="tr-TR" sz="2400" b="1" dirty="0"/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spcBef>
                <a:spcPct val="0"/>
              </a:spcBef>
            </a:pPr>
            <a:endParaRPr lang="tr-TR" altLang="tr-TR" sz="2400" b="1" dirty="0"/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spcBef>
                <a:spcPct val="0"/>
              </a:spcBef>
            </a:pPr>
            <a:endParaRPr lang="tr-TR" altLang="tr-TR" sz="2400" b="1" dirty="0"/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spcBef>
                <a:spcPct val="0"/>
              </a:spcBef>
            </a:pPr>
            <a:endParaRPr lang="tr-TR" altLang="tr-TR" sz="2400" b="1" dirty="0"/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spcBef>
                <a:spcPct val="0"/>
              </a:spcBef>
            </a:pPr>
            <a:endParaRPr lang="tr-TR" altLang="tr-TR" sz="2400" b="1" dirty="0"/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defRPr/>
            </a:pPr>
            <a:r>
              <a:rPr lang="tr-TR" altLang="tr-TR" sz="2400" b="1" dirty="0"/>
              <a:t>Bu diyagram için </a:t>
            </a:r>
            <a:r>
              <a:rPr lang="tr-TR" altLang="tr-TR" sz="2400" b="1" u="sng" dirty="0"/>
              <a:t>en uygun</a:t>
            </a:r>
            <a:r>
              <a:rPr lang="tr-TR" altLang="tr-TR" sz="2400" b="1" dirty="0"/>
              <a:t> başlık aşağıdakilerden hangisi olur</a:t>
            </a:r>
            <a:r>
              <a:rPr lang="tr-TR" altLang="tr-TR" sz="2400" b="1" dirty="0" smtClean="0"/>
              <a:t>?</a:t>
            </a:r>
          </a:p>
          <a:p>
            <a:pPr>
              <a:defRPr/>
            </a:pPr>
            <a:endParaRPr lang="tr-TR" altLang="tr-TR" sz="2400" b="1" dirty="0"/>
          </a:p>
          <a:p>
            <a:pPr>
              <a:defRPr/>
            </a:pPr>
            <a:endParaRPr lang="tr-TR" altLang="tr-TR" sz="2400" b="1" dirty="0" smtClean="0"/>
          </a:p>
          <a:p>
            <a:r>
              <a:rPr lang="tr-TR" altLang="tr-TR" sz="2400" dirty="0"/>
              <a:t>A) Tarihte görülen yönetim şekilleri</a:t>
            </a:r>
          </a:p>
          <a:p>
            <a:r>
              <a:rPr lang="tr-TR" altLang="tr-TR" sz="2400" dirty="0"/>
              <a:t>B) Monarşi yönetiminin özellikleri</a:t>
            </a:r>
          </a:p>
          <a:p>
            <a:r>
              <a:rPr lang="tr-TR" altLang="tr-TR" sz="2400" dirty="0"/>
              <a:t>C) İnsan haklarının gelişim süreci</a:t>
            </a:r>
          </a:p>
          <a:p>
            <a:r>
              <a:rPr lang="tr-TR" altLang="tr-TR" sz="2400" dirty="0"/>
              <a:t>D) Demokratik devletlerde ülke yönetim şekli</a:t>
            </a:r>
          </a:p>
          <a:p>
            <a:endParaRPr lang="tr-TR" altLang="tr-TR" sz="2400" dirty="0"/>
          </a:p>
          <a:p>
            <a:pPr>
              <a:defRPr/>
            </a:pPr>
            <a:endParaRPr lang="tr-TR" altLang="tr-TR" sz="2400" b="1" dirty="0"/>
          </a:p>
          <a:p>
            <a:pPr>
              <a:defRPr/>
            </a:pPr>
            <a:endParaRPr lang="tr-TR" sz="2400" dirty="0"/>
          </a:p>
          <a:p>
            <a:pPr>
              <a:spcBef>
                <a:spcPct val="0"/>
              </a:spcBef>
            </a:pPr>
            <a:endParaRPr lang="tr-TR" altLang="tr-TR" sz="2400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386242"/>
            <a:ext cx="458788" cy="603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216043"/>
            <a:ext cx="2971800" cy="582861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SBS 2009</a:t>
            </a:r>
            <a:endParaRPr lang="tr-TR" sz="2400" dirty="0" smtClean="0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517" y="1416260"/>
            <a:ext cx="7372493" cy="3562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Unvan 1"/>
          <p:cNvSpPr txBox="1">
            <a:spLocks/>
          </p:cNvSpPr>
          <p:nvPr/>
        </p:nvSpPr>
        <p:spPr>
          <a:xfrm>
            <a:off x="1552074" y="64107"/>
            <a:ext cx="8398042" cy="1266706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6600" b="1" i="1" dirty="0" smtClean="0">
                <a:solidFill>
                  <a:srgbClr val="0000CC"/>
                </a:solidFill>
              </a:rPr>
              <a:t>Sıra Sizde</a:t>
            </a:r>
            <a:endParaRPr lang="tr-TR" sz="6600" b="1" i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10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1275672"/>
            <a:ext cx="11745686" cy="808611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r>
              <a:rPr lang="tr-TR" altLang="tr-TR" sz="2400" dirty="0" smtClean="0"/>
              <a:t>Demokrasi </a:t>
            </a:r>
            <a:r>
              <a:rPr lang="tr-TR" altLang="tr-TR" sz="2400" dirty="0"/>
              <a:t>anlayışının egemen olduğu toplumlarda, bireylerin düşünce ve ifade özgürlüğüne sahip olması istenir.</a:t>
            </a:r>
          </a:p>
          <a:p>
            <a:r>
              <a:rPr lang="tr-TR" altLang="tr-TR" sz="2400" b="1" dirty="0" smtClean="0"/>
              <a:t>İstenilen </a:t>
            </a:r>
            <a:r>
              <a:rPr lang="tr-TR" altLang="tr-TR" sz="2400" b="1" dirty="0"/>
              <a:t>bu </a:t>
            </a:r>
            <a:r>
              <a:rPr lang="tr-TR" altLang="tr-TR" sz="2400" b="1" dirty="0" smtClean="0"/>
              <a:t>durumun </a:t>
            </a:r>
            <a:r>
              <a:rPr lang="tr-TR" altLang="tr-TR" sz="2400" b="1" dirty="0"/>
              <a:t>gerçekleşmesinde izlenecek en etkili yol, aşağıdakilerden hangisidir</a:t>
            </a:r>
            <a:r>
              <a:rPr lang="tr-TR" altLang="tr-TR" sz="2400" b="1" dirty="0" smtClean="0"/>
              <a:t>?</a:t>
            </a:r>
          </a:p>
          <a:p>
            <a:endParaRPr lang="tr-TR" altLang="tr-TR" sz="2400" b="1" dirty="0" smtClean="0"/>
          </a:p>
          <a:p>
            <a:endParaRPr lang="tr-TR" altLang="tr-TR" sz="2400" b="1" dirty="0"/>
          </a:p>
          <a:p>
            <a:endParaRPr lang="tr-TR" altLang="tr-TR" sz="2400" b="1" dirty="0" smtClean="0"/>
          </a:p>
          <a:p>
            <a:endParaRPr lang="tr-TR" altLang="tr-TR" sz="2400" b="1" dirty="0"/>
          </a:p>
          <a:p>
            <a:endParaRPr lang="tr-TR" altLang="tr-TR" sz="2400" b="1" dirty="0" smtClean="0"/>
          </a:p>
          <a:p>
            <a:endParaRPr lang="tr-TR" altLang="tr-TR" sz="2400" b="1" dirty="0"/>
          </a:p>
          <a:p>
            <a:r>
              <a:rPr lang="tr-TR" altLang="tr-TR" sz="2400" dirty="0"/>
              <a:t>A) Kültürel varlıkların koruma altına alınması</a:t>
            </a:r>
          </a:p>
          <a:p>
            <a:r>
              <a:rPr lang="tr-TR" altLang="tr-TR" sz="2400" dirty="0"/>
              <a:t>B) Geleneklerin sonraki kuşaklara aktarılması</a:t>
            </a:r>
          </a:p>
          <a:p>
            <a:r>
              <a:rPr lang="tr-TR" altLang="tr-TR" sz="2400" dirty="0"/>
              <a:t>C) Bireylere, çevreyi koruma bilincinin kazandırılması</a:t>
            </a:r>
          </a:p>
          <a:p>
            <a:r>
              <a:rPr lang="tr-TR" altLang="tr-TR" sz="2400" dirty="0"/>
              <a:t>D) Farklı görüşlerin dile getirilmesinin sağlanması</a:t>
            </a:r>
          </a:p>
          <a:p>
            <a:endParaRPr lang="tr-TR" altLang="tr-TR" sz="2400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135841"/>
            <a:ext cx="458788" cy="603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216043"/>
            <a:ext cx="2971800" cy="582861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SBS 2010</a:t>
            </a:r>
            <a:endParaRPr lang="tr-TR" sz="2400" dirty="0" smtClean="0"/>
          </a:p>
        </p:txBody>
      </p:sp>
      <p:sp>
        <p:nvSpPr>
          <p:cNvPr id="8" name="Unvan 1"/>
          <p:cNvSpPr txBox="1">
            <a:spLocks/>
          </p:cNvSpPr>
          <p:nvPr/>
        </p:nvSpPr>
        <p:spPr>
          <a:xfrm>
            <a:off x="1552074" y="64107"/>
            <a:ext cx="8398042" cy="1266706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6600" b="1" i="1" dirty="0" smtClean="0">
                <a:solidFill>
                  <a:srgbClr val="0000CC"/>
                </a:solidFill>
              </a:rPr>
              <a:t>Sıra Sizde</a:t>
            </a:r>
            <a:endParaRPr lang="tr-TR" sz="6600" b="1" i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724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1275672"/>
            <a:ext cx="11745686" cy="808611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endParaRPr lang="tr-TR" altLang="tr-TR" sz="2400" b="1" dirty="0" smtClean="0"/>
          </a:p>
          <a:p>
            <a:endParaRPr lang="tr-TR" altLang="tr-TR" sz="2400" b="1" dirty="0"/>
          </a:p>
          <a:p>
            <a:endParaRPr lang="tr-TR" altLang="tr-TR" sz="2400" b="1" dirty="0" smtClean="0"/>
          </a:p>
          <a:p>
            <a:endParaRPr lang="tr-TR" altLang="tr-TR" sz="2400" b="1" dirty="0"/>
          </a:p>
          <a:p>
            <a:endParaRPr lang="tr-TR" altLang="tr-TR" sz="2400" b="1" dirty="0" smtClean="0"/>
          </a:p>
          <a:p>
            <a:r>
              <a:rPr lang="tr-TR" altLang="tr-TR" sz="2400" b="1" dirty="0" smtClean="0"/>
              <a:t>Bu </a:t>
            </a:r>
            <a:r>
              <a:rPr lang="tr-TR" altLang="tr-TR" sz="2400" b="1" dirty="0"/>
              <a:t>açıklamalar, aşağıdaki yönetim </a:t>
            </a:r>
            <a:r>
              <a:rPr lang="tr-TR" altLang="tr-TR" sz="2400" b="1" dirty="0" smtClean="0"/>
              <a:t>biçimlerinden hangilerine </a:t>
            </a:r>
            <a:r>
              <a:rPr lang="tr-TR" altLang="tr-TR" sz="2400" b="1" dirty="0"/>
              <a:t>ait olabilir</a:t>
            </a:r>
            <a:r>
              <a:rPr lang="tr-TR" altLang="tr-TR" sz="2400" b="1" dirty="0" smtClean="0"/>
              <a:t>?</a:t>
            </a:r>
          </a:p>
          <a:p>
            <a:endParaRPr lang="tr-TR" altLang="tr-TR" sz="2400" b="1" dirty="0" smtClean="0"/>
          </a:p>
          <a:p>
            <a:endParaRPr lang="tr-TR" altLang="tr-TR" sz="2400" b="1" dirty="0"/>
          </a:p>
          <a:p>
            <a:endParaRPr lang="tr-TR" altLang="tr-TR" sz="2400" b="1" dirty="0" smtClean="0"/>
          </a:p>
          <a:p>
            <a:endParaRPr lang="tr-TR" altLang="tr-TR" sz="2400" b="1" dirty="0"/>
          </a:p>
          <a:p>
            <a:endParaRPr lang="tr-TR" altLang="tr-TR" sz="2400" b="1" dirty="0" smtClean="0"/>
          </a:p>
          <a:p>
            <a:r>
              <a:rPr lang="tr-TR" altLang="tr-TR" sz="2400" dirty="0"/>
              <a:t>A) Monarşi Oligarşi</a:t>
            </a:r>
          </a:p>
          <a:p>
            <a:r>
              <a:rPr lang="tr-TR" altLang="tr-TR" sz="2400" dirty="0"/>
              <a:t>B) Oligarşi Teokrasi</a:t>
            </a:r>
          </a:p>
          <a:p>
            <a:r>
              <a:rPr lang="tr-TR" altLang="tr-TR" sz="2400" dirty="0"/>
              <a:t>C) Monarşi Cumhuriyet</a:t>
            </a:r>
          </a:p>
          <a:p>
            <a:r>
              <a:rPr lang="tr-TR" altLang="tr-TR" sz="2400" dirty="0"/>
              <a:t>D) Cumhuriyet Teokrasi</a:t>
            </a:r>
          </a:p>
          <a:p>
            <a:endParaRPr lang="tr-TR" altLang="tr-TR" sz="2400" b="1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415704"/>
            <a:ext cx="458788" cy="603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Unvan 1"/>
          <p:cNvSpPr txBox="1">
            <a:spLocks/>
          </p:cNvSpPr>
          <p:nvPr/>
        </p:nvSpPr>
        <p:spPr>
          <a:xfrm>
            <a:off x="1552074" y="64107"/>
            <a:ext cx="8398042" cy="1266706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6600" b="1" i="1" dirty="0" smtClean="0">
                <a:solidFill>
                  <a:srgbClr val="0000CC"/>
                </a:solidFill>
              </a:rPr>
              <a:t>Sıra Sizde</a:t>
            </a:r>
            <a:endParaRPr lang="tr-TR" sz="6600" b="1" i="1" dirty="0">
              <a:solidFill>
                <a:srgbClr val="0000CC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216043"/>
            <a:ext cx="2971800" cy="582861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DPY 2012</a:t>
            </a:r>
            <a:endParaRPr lang="tr-TR" sz="2400" dirty="0" smtClean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75344" y="1728331"/>
            <a:ext cx="3944259" cy="1200329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2400" b="1" dirty="0"/>
              <a:t>Benim ülkemde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2400" b="1" dirty="0"/>
              <a:t>siyasi güç, bir grup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2400" b="1" dirty="0"/>
              <a:t>tarafından kullanılır.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4800599" y="1728331"/>
            <a:ext cx="3864430" cy="1200329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2400" b="1" dirty="0"/>
              <a:t>Tanrı adına ülkeyi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2400" b="1" dirty="0"/>
              <a:t>dinî kurallara göre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2400" b="1" dirty="0"/>
              <a:t>yönetirim.</a:t>
            </a:r>
          </a:p>
        </p:txBody>
      </p:sp>
    </p:spTree>
    <p:extLst>
      <p:ext uri="{BB962C8B-B14F-4D97-AF65-F5344CB8AC3E}">
        <p14:creationId xmlns="" xmlns:p14="http://schemas.microsoft.com/office/powerpoint/2010/main" val="190317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1275672"/>
            <a:ext cx="11745686" cy="808611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endParaRPr lang="tr-TR" altLang="tr-TR" sz="2400" b="1" dirty="0"/>
          </a:p>
          <a:p>
            <a:endParaRPr lang="tr-TR" altLang="tr-TR" sz="2400" b="1" dirty="0" smtClean="0"/>
          </a:p>
          <a:p>
            <a:endParaRPr lang="tr-TR" altLang="tr-TR" sz="2400" b="1" dirty="0"/>
          </a:p>
          <a:p>
            <a:endParaRPr lang="tr-TR" altLang="tr-TR" sz="2400" b="1" dirty="0" smtClean="0"/>
          </a:p>
          <a:p>
            <a:endParaRPr lang="tr-TR" altLang="tr-TR" sz="2400" b="1" dirty="0"/>
          </a:p>
          <a:p>
            <a:endParaRPr lang="tr-TR" altLang="tr-TR" sz="2400" b="1" dirty="0" smtClean="0"/>
          </a:p>
          <a:p>
            <a:endParaRPr lang="tr-TR" altLang="tr-TR" sz="2400" b="1" dirty="0"/>
          </a:p>
          <a:p>
            <a:endParaRPr lang="tr-TR" altLang="tr-TR" sz="2400" b="1" dirty="0" smtClean="0"/>
          </a:p>
          <a:p>
            <a:endParaRPr lang="tr-TR" altLang="tr-TR" sz="2400" b="1" dirty="0"/>
          </a:p>
          <a:p>
            <a:r>
              <a:rPr lang="tr-TR" altLang="tr-TR" sz="2400" b="1" dirty="0" smtClean="0"/>
              <a:t>Yukarıdaki </a:t>
            </a:r>
            <a:r>
              <a:rPr lang="tr-TR" altLang="tr-TR" sz="2400" b="1" dirty="0"/>
              <a:t>öğrencilerden hangisinin ülkesi, insan haklarının en fazla gözetildiği yönetim biçimine sahiptir?</a:t>
            </a:r>
          </a:p>
          <a:p>
            <a:r>
              <a:rPr lang="tr-TR" altLang="tr-TR" sz="2400" dirty="0"/>
              <a:t>A) Leyla</a:t>
            </a:r>
          </a:p>
          <a:p>
            <a:r>
              <a:rPr lang="tr-TR" altLang="tr-TR" sz="2400" dirty="0"/>
              <a:t>B) Hüseyin</a:t>
            </a:r>
          </a:p>
          <a:p>
            <a:r>
              <a:rPr lang="tr-TR" altLang="tr-TR" sz="2400" dirty="0"/>
              <a:t>C) Suna</a:t>
            </a:r>
          </a:p>
          <a:p>
            <a:r>
              <a:rPr lang="tr-TR" altLang="tr-TR" sz="2400" dirty="0"/>
              <a:t>D) Hasan</a:t>
            </a:r>
          </a:p>
          <a:p>
            <a:endParaRPr lang="tr-TR" altLang="tr-TR" sz="2400" b="1" dirty="0" smtClean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415704"/>
            <a:ext cx="458788" cy="603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216043"/>
            <a:ext cx="2971800" cy="582861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DPY 2014</a:t>
            </a:r>
            <a:endParaRPr lang="tr-TR" sz="2400" dirty="0" smtClean="0"/>
          </a:p>
        </p:txBody>
      </p:sp>
      <p:pic>
        <p:nvPicPr>
          <p:cNvPr id="10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226" y="1293676"/>
            <a:ext cx="3811587" cy="229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074" y="1275673"/>
            <a:ext cx="4483100" cy="227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Resim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085" y="3354102"/>
            <a:ext cx="3810000" cy="1964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Resim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55" y="3550856"/>
            <a:ext cx="4267200" cy="2200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Unvan 1"/>
          <p:cNvSpPr txBox="1">
            <a:spLocks/>
          </p:cNvSpPr>
          <p:nvPr/>
        </p:nvSpPr>
        <p:spPr>
          <a:xfrm>
            <a:off x="1552074" y="64107"/>
            <a:ext cx="8398042" cy="1266706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6600" b="1" i="1" dirty="0" smtClean="0">
                <a:solidFill>
                  <a:srgbClr val="0000CC"/>
                </a:solidFill>
              </a:rPr>
              <a:t>Sıra Sizde</a:t>
            </a:r>
            <a:endParaRPr lang="tr-TR" sz="6600" b="1" i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491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Resim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21" y="2381763"/>
            <a:ext cx="11273429" cy="7340086"/>
          </a:xfrm>
          <a:prstGeom prst="rect">
            <a:avLst/>
          </a:prstGeom>
        </p:spPr>
      </p:pic>
      <p:sp>
        <p:nvSpPr>
          <p:cNvPr id="4" name="Unvan 1"/>
          <p:cNvSpPr txBox="1">
            <a:spLocks/>
          </p:cNvSpPr>
          <p:nvPr/>
        </p:nvSpPr>
        <p:spPr>
          <a:xfrm>
            <a:off x="127942" y="-60599"/>
            <a:ext cx="10515600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Demokrasinin Temel İlkeleri</a:t>
            </a:r>
            <a:endParaRPr lang="tr-TR" dirty="0">
              <a:solidFill>
                <a:srgbClr val="FF0000"/>
              </a:solidFill>
            </a:endParaRPr>
          </a:p>
        </p:txBody>
      </p:sp>
      <p:grpSp>
        <p:nvGrpSpPr>
          <p:cNvPr id="8" name="Grup 7"/>
          <p:cNvGrpSpPr/>
          <p:nvPr/>
        </p:nvGrpSpPr>
        <p:grpSpPr>
          <a:xfrm>
            <a:off x="127944" y="1202576"/>
            <a:ext cx="11747383" cy="1538711"/>
            <a:chOff x="5544251" y="2982481"/>
            <a:chExt cx="11747383" cy="1085440"/>
          </a:xfrm>
        </p:grpSpPr>
        <p:grpSp>
          <p:nvGrpSpPr>
            <p:cNvPr id="9" name="Grup 8"/>
            <p:cNvGrpSpPr/>
            <p:nvPr/>
          </p:nvGrpSpPr>
          <p:grpSpPr>
            <a:xfrm>
              <a:off x="5544251" y="2982481"/>
              <a:ext cx="11747383" cy="1085440"/>
              <a:chOff x="7741351" y="3795404"/>
              <a:chExt cx="11747383" cy="108544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Yuvarlatılmış Dikdörtgen 11"/>
              <p:cNvSpPr/>
              <p:nvPr/>
            </p:nvSpPr>
            <p:spPr>
              <a:xfrm>
                <a:off x="7741351" y="3795404"/>
                <a:ext cx="11747383" cy="753504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812800" algn="ctr"/>
                <a:r>
                  <a:rPr lang="tr-TR" sz="2400" dirty="0"/>
                  <a:t>Milli Egemenlik</a:t>
                </a:r>
                <a:endParaRPr lang="tr-TR" dirty="0"/>
              </a:p>
            </p:txBody>
          </p:sp>
          <p:sp>
            <p:nvSpPr>
              <p:cNvPr id="13" name="Beşgen 12"/>
              <p:cNvSpPr/>
              <p:nvPr/>
            </p:nvSpPr>
            <p:spPr>
              <a:xfrm rot="5400000">
                <a:off x="7869016" y="4305855"/>
                <a:ext cx="612424" cy="537553"/>
              </a:xfrm>
              <a:prstGeom prst="homePlat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10" name="6-Noktalı Yıldız 9"/>
            <p:cNvSpPr/>
            <p:nvPr/>
          </p:nvSpPr>
          <p:spPr>
            <a:xfrm>
              <a:off x="5649148" y="2998688"/>
              <a:ext cx="650410" cy="703239"/>
            </a:xfrm>
            <a:prstGeom prst="star6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Oval 10"/>
            <p:cNvSpPr/>
            <p:nvPr/>
          </p:nvSpPr>
          <p:spPr>
            <a:xfrm>
              <a:off x="5694510" y="3077009"/>
              <a:ext cx="564448" cy="5644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200" dirty="0" smtClean="0">
                  <a:solidFill>
                    <a:schemeClr val="tx1"/>
                  </a:solidFill>
                </a:rPr>
                <a:t>1</a:t>
              </a:r>
              <a:endParaRPr lang="tr-TR" sz="3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up 13"/>
          <p:cNvGrpSpPr/>
          <p:nvPr/>
        </p:nvGrpSpPr>
        <p:grpSpPr>
          <a:xfrm>
            <a:off x="467018" y="2353678"/>
            <a:ext cx="11267767" cy="1717374"/>
            <a:chOff x="-361867" y="2427880"/>
            <a:chExt cx="10535959" cy="1520514"/>
          </a:xfrm>
        </p:grpSpPr>
        <p:pic>
          <p:nvPicPr>
            <p:cNvPr id="15" name="Resim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1867" y="2427880"/>
              <a:ext cx="10535959" cy="1520514"/>
            </a:xfrm>
            <a:prstGeom prst="rect">
              <a:avLst/>
            </a:prstGeom>
          </p:spPr>
        </p:pic>
        <p:sp>
          <p:nvSpPr>
            <p:cNvPr id="16" name="Title 1"/>
            <p:cNvSpPr txBox="1">
              <a:spLocks/>
            </p:cNvSpPr>
            <p:nvPr/>
          </p:nvSpPr>
          <p:spPr>
            <a:xfrm>
              <a:off x="953861" y="2606896"/>
              <a:ext cx="8227314" cy="1258985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tr-TR" sz="2400" dirty="0" smtClean="0">
                  <a:solidFill>
                    <a:schemeClr val="tx1"/>
                  </a:solidFill>
                </a:rPr>
                <a:t>Demokrasilerde egemenlik millete aittir. </a:t>
              </a:r>
              <a:endParaRPr lang="en-US" sz="2400" dirty="0" smtClean="0">
                <a:solidFill>
                  <a:schemeClr val="tx1"/>
                </a:solidFill>
                <a:effectLst>
                  <a:outerShdw blurRad="508000" sx="102000" sy="102000" algn="ctr" rotWithShape="0">
                    <a:schemeClr val="tx2">
                      <a:lumMod val="60000"/>
                      <a:lumOff val="40000"/>
                      <a:alpha val="11000"/>
                    </a:schemeClr>
                  </a:outerShdw>
                </a:effectLst>
              </a:endParaRPr>
            </a:p>
          </p:txBody>
        </p:sp>
      </p:grpSp>
      <p:sp>
        <p:nvSpPr>
          <p:cNvPr id="17" name="Freeform 502"/>
          <p:cNvSpPr>
            <a:spLocks noEditPoints="1"/>
          </p:cNvSpPr>
          <p:nvPr/>
        </p:nvSpPr>
        <p:spPr bwMode="auto">
          <a:xfrm>
            <a:off x="5385742" y="2710975"/>
            <a:ext cx="2078182" cy="991928"/>
          </a:xfrm>
          <a:custGeom>
            <a:avLst/>
            <a:gdLst>
              <a:gd name="T0" fmla="*/ 685 w 1319"/>
              <a:gd name="T1" fmla="*/ 39 h 237"/>
              <a:gd name="T2" fmla="*/ 684 w 1319"/>
              <a:gd name="T3" fmla="*/ 48 h 237"/>
              <a:gd name="T4" fmla="*/ 686 w 1319"/>
              <a:gd name="T5" fmla="*/ 40 h 237"/>
              <a:gd name="T6" fmla="*/ 689 w 1319"/>
              <a:gd name="T7" fmla="*/ 38 h 237"/>
              <a:gd name="T8" fmla="*/ 1030 w 1319"/>
              <a:gd name="T9" fmla="*/ 43 h 237"/>
              <a:gd name="T10" fmla="*/ 1319 w 1319"/>
              <a:gd name="T11" fmla="*/ 126 h 237"/>
              <a:gd name="T12" fmla="*/ 1278 w 1319"/>
              <a:gd name="T13" fmla="*/ 85 h 237"/>
              <a:gd name="T14" fmla="*/ 1098 w 1319"/>
              <a:gd name="T15" fmla="*/ 53 h 237"/>
              <a:gd name="T16" fmla="*/ 927 w 1319"/>
              <a:gd name="T17" fmla="*/ 38 h 237"/>
              <a:gd name="T18" fmla="*/ 835 w 1319"/>
              <a:gd name="T19" fmla="*/ 36 h 237"/>
              <a:gd name="T20" fmla="*/ 809 w 1319"/>
              <a:gd name="T21" fmla="*/ 36 h 237"/>
              <a:gd name="T22" fmla="*/ 927 w 1319"/>
              <a:gd name="T23" fmla="*/ 39 h 237"/>
              <a:gd name="T24" fmla="*/ 906 w 1319"/>
              <a:gd name="T25" fmla="*/ 40 h 237"/>
              <a:gd name="T26" fmla="*/ 954 w 1319"/>
              <a:gd name="T27" fmla="*/ 43 h 237"/>
              <a:gd name="T28" fmla="*/ 718 w 1319"/>
              <a:gd name="T29" fmla="*/ 40 h 237"/>
              <a:gd name="T30" fmla="*/ 1084 w 1319"/>
              <a:gd name="T31" fmla="*/ 57 h 237"/>
              <a:gd name="T32" fmla="*/ 954 w 1319"/>
              <a:gd name="T33" fmla="*/ 48 h 237"/>
              <a:gd name="T34" fmla="*/ 688 w 1319"/>
              <a:gd name="T35" fmla="*/ 45 h 237"/>
              <a:gd name="T36" fmla="*/ 692 w 1319"/>
              <a:gd name="T37" fmla="*/ 45 h 237"/>
              <a:gd name="T38" fmla="*/ 941 w 1319"/>
              <a:gd name="T39" fmla="*/ 49 h 237"/>
              <a:gd name="T40" fmla="*/ 1142 w 1319"/>
              <a:gd name="T41" fmla="*/ 69 h 237"/>
              <a:gd name="T42" fmla="*/ 1291 w 1319"/>
              <a:gd name="T43" fmla="*/ 105 h 237"/>
              <a:gd name="T44" fmla="*/ 1300 w 1319"/>
              <a:gd name="T45" fmla="*/ 134 h 237"/>
              <a:gd name="T46" fmla="*/ 1171 w 1319"/>
              <a:gd name="T47" fmla="*/ 185 h 237"/>
              <a:gd name="T48" fmla="*/ 765 w 1319"/>
              <a:gd name="T49" fmla="*/ 221 h 237"/>
              <a:gd name="T50" fmla="*/ 244 w 1319"/>
              <a:gd name="T51" fmla="*/ 206 h 237"/>
              <a:gd name="T52" fmla="*/ 14 w 1319"/>
              <a:gd name="T53" fmla="*/ 149 h 237"/>
              <a:gd name="T54" fmla="*/ 350 w 1319"/>
              <a:gd name="T55" fmla="*/ 42 h 237"/>
              <a:gd name="T56" fmla="*/ 774 w 1319"/>
              <a:gd name="T57" fmla="*/ 16 h 237"/>
              <a:gd name="T58" fmla="*/ 1123 w 1319"/>
              <a:gd name="T59" fmla="*/ 36 h 237"/>
              <a:gd name="T60" fmla="*/ 1130 w 1319"/>
              <a:gd name="T61" fmla="*/ 38 h 237"/>
              <a:gd name="T62" fmla="*/ 1137 w 1319"/>
              <a:gd name="T63" fmla="*/ 38 h 237"/>
              <a:gd name="T64" fmla="*/ 1144 w 1319"/>
              <a:gd name="T65" fmla="*/ 33 h 237"/>
              <a:gd name="T66" fmla="*/ 1143 w 1319"/>
              <a:gd name="T67" fmla="*/ 25 h 237"/>
              <a:gd name="T68" fmla="*/ 1137 w 1319"/>
              <a:gd name="T69" fmla="*/ 20 h 237"/>
              <a:gd name="T70" fmla="*/ 1131 w 1319"/>
              <a:gd name="T71" fmla="*/ 19 h 237"/>
              <a:gd name="T72" fmla="*/ 1122 w 1319"/>
              <a:gd name="T73" fmla="*/ 19 h 237"/>
              <a:gd name="T74" fmla="*/ 920 w 1319"/>
              <a:gd name="T75" fmla="*/ 2 h 237"/>
              <a:gd name="T76" fmla="*/ 750 w 1319"/>
              <a:gd name="T77" fmla="*/ 1 h 237"/>
              <a:gd name="T78" fmla="*/ 385 w 1319"/>
              <a:gd name="T79" fmla="*/ 23 h 237"/>
              <a:gd name="T80" fmla="*/ 65 w 1319"/>
              <a:gd name="T81" fmla="*/ 94 h 237"/>
              <a:gd name="T82" fmla="*/ 7 w 1319"/>
              <a:gd name="T83" fmla="*/ 168 h 237"/>
              <a:gd name="T84" fmla="*/ 158 w 1319"/>
              <a:gd name="T85" fmla="*/ 212 h 237"/>
              <a:gd name="T86" fmla="*/ 992 w 1319"/>
              <a:gd name="T87" fmla="*/ 223 h 237"/>
              <a:gd name="T88" fmla="*/ 1284 w 1319"/>
              <a:gd name="T89" fmla="*/ 161 h 237"/>
              <a:gd name="T90" fmla="*/ 1319 w 1319"/>
              <a:gd name="T91" fmla="*/ 126 h 237"/>
              <a:gd name="T92" fmla="*/ 985 w 1319"/>
              <a:gd name="T93" fmla="*/ 52 h 237"/>
              <a:gd name="T94" fmla="*/ 688 w 1319"/>
              <a:gd name="T95" fmla="*/ 44 h 237"/>
              <a:gd name="T96" fmla="*/ 1041 w 1319"/>
              <a:gd name="T97" fmla="*/ 46 h 237"/>
              <a:gd name="T98" fmla="*/ 688 w 1319"/>
              <a:gd name="T99" fmla="*/ 45 h 237"/>
              <a:gd name="T100" fmla="*/ 1270 w 1319"/>
              <a:gd name="T101" fmla="*/ 96 h 237"/>
              <a:gd name="T102" fmla="*/ 688 w 1319"/>
              <a:gd name="T103" fmla="*/ 46 h 237"/>
              <a:gd name="T104" fmla="*/ 769 w 1319"/>
              <a:gd name="T105" fmla="*/ 37 h 237"/>
              <a:gd name="T106" fmla="*/ 926 w 1319"/>
              <a:gd name="T107" fmla="*/ 46 h 237"/>
              <a:gd name="T108" fmla="*/ 986 w 1319"/>
              <a:gd name="T109" fmla="*/ 52 h 237"/>
              <a:gd name="T110" fmla="*/ 687 w 1319"/>
              <a:gd name="T111" fmla="*/ 41 h 237"/>
              <a:gd name="T112" fmla="*/ 689 w 1319"/>
              <a:gd name="T113" fmla="*/ 38 h 237"/>
              <a:gd name="T114" fmla="*/ 689 w 1319"/>
              <a:gd name="T115" fmla="*/ 45 h 237"/>
              <a:gd name="T116" fmla="*/ 688 w 1319"/>
              <a:gd name="T117" fmla="*/ 41 h 237"/>
              <a:gd name="T118" fmla="*/ 689 w 1319"/>
              <a:gd name="T119" fmla="*/ 41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19" h="237">
                <a:moveTo>
                  <a:pt x="686" y="40"/>
                </a:moveTo>
                <a:cubicBezTo>
                  <a:pt x="686" y="40"/>
                  <a:pt x="686" y="40"/>
                  <a:pt x="686" y="40"/>
                </a:cubicBezTo>
                <a:cubicBezTo>
                  <a:pt x="686" y="40"/>
                  <a:pt x="685" y="40"/>
                  <a:pt x="684" y="40"/>
                </a:cubicBezTo>
                <a:cubicBezTo>
                  <a:pt x="684" y="40"/>
                  <a:pt x="684" y="40"/>
                  <a:pt x="684" y="40"/>
                </a:cubicBezTo>
                <a:cubicBezTo>
                  <a:pt x="684" y="40"/>
                  <a:pt x="684" y="40"/>
                  <a:pt x="683" y="40"/>
                </a:cubicBezTo>
                <a:cubicBezTo>
                  <a:pt x="684" y="39"/>
                  <a:pt x="685" y="40"/>
                  <a:pt x="685" y="39"/>
                </a:cubicBezTo>
                <a:cubicBezTo>
                  <a:pt x="685" y="39"/>
                  <a:pt x="685" y="39"/>
                  <a:pt x="685" y="39"/>
                </a:cubicBezTo>
                <a:cubicBezTo>
                  <a:pt x="686" y="39"/>
                  <a:pt x="687" y="39"/>
                  <a:pt x="688" y="39"/>
                </a:cubicBezTo>
                <a:cubicBezTo>
                  <a:pt x="687" y="40"/>
                  <a:pt x="686" y="39"/>
                  <a:pt x="686" y="40"/>
                </a:cubicBezTo>
                <a:close/>
                <a:moveTo>
                  <a:pt x="684" y="48"/>
                </a:moveTo>
                <a:cubicBezTo>
                  <a:pt x="685" y="48"/>
                  <a:pt x="685" y="48"/>
                  <a:pt x="685" y="48"/>
                </a:cubicBezTo>
                <a:cubicBezTo>
                  <a:pt x="685" y="48"/>
                  <a:pt x="684" y="48"/>
                  <a:pt x="684" y="48"/>
                </a:cubicBezTo>
                <a:close/>
                <a:moveTo>
                  <a:pt x="685" y="46"/>
                </a:moveTo>
                <a:cubicBezTo>
                  <a:pt x="685" y="46"/>
                  <a:pt x="685" y="46"/>
                  <a:pt x="685" y="46"/>
                </a:cubicBezTo>
                <a:cubicBezTo>
                  <a:pt x="685" y="46"/>
                  <a:pt x="685" y="46"/>
                  <a:pt x="685" y="46"/>
                </a:cubicBezTo>
                <a:close/>
                <a:moveTo>
                  <a:pt x="686" y="40"/>
                </a:moveTo>
                <a:cubicBezTo>
                  <a:pt x="686" y="40"/>
                  <a:pt x="687" y="40"/>
                  <a:pt x="687" y="40"/>
                </a:cubicBezTo>
                <a:cubicBezTo>
                  <a:pt x="686" y="40"/>
                  <a:pt x="686" y="40"/>
                  <a:pt x="686" y="40"/>
                </a:cubicBezTo>
                <a:cubicBezTo>
                  <a:pt x="686" y="40"/>
                  <a:pt x="686" y="40"/>
                  <a:pt x="686" y="40"/>
                </a:cubicBezTo>
                <a:close/>
                <a:moveTo>
                  <a:pt x="686" y="43"/>
                </a:moveTo>
                <a:cubicBezTo>
                  <a:pt x="686" y="44"/>
                  <a:pt x="686" y="43"/>
                  <a:pt x="686" y="43"/>
                </a:cubicBezTo>
                <a:close/>
                <a:moveTo>
                  <a:pt x="689" y="38"/>
                </a:moveTo>
                <a:cubicBezTo>
                  <a:pt x="688" y="38"/>
                  <a:pt x="688" y="38"/>
                  <a:pt x="688" y="39"/>
                </a:cubicBezTo>
                <a:cubicBezTo>
                  <a:pt x="688" y="39"/>
                  <a:pt x="689" y="39"/>
                  <a:pt x="689" y="38"/>
                </a:cubicBezTo>
                <a:close/>
                <a:moveTo>
                  <a:pt x="685" y="46"/>
                </a:moveTo>
                <a:cubicBezTo>
                  <a:pt x="685" y="46"/>
                  <a:pt x="685" y="46"/>
                  <a:pt x="685" y="46"/>
                </a:cubicBezTo>
                <a:close/>
                <a:moveTo>
                  <a:pt x="685" y="45"/>
                </a:moveTo>
                <a:cubicBezTo>
                  <a:pt x="685" y="45"/>
                  <a:pt x="685" y="45"/>
                  <a:pt x="685" y="45"/>
                </a:cubicBezTo>
                <a:cubicBezTo>
                  <a:pt x="685" y="45"/>
                  <a:pt x="685" y="45"/>
                  <a:pt x="685" y="45"/>
                </a:cubicBezTo>
                <a:close/>
                <a:moveTo>
                  <a:pt x="1030" y="43"/>
                </a:moveTo>
                <a:cubicBezTo>
                  <a:pt x="1023" y="42"/>
                  <a:pt x="1012" y="41"/>
                  <a:pt x="1009" y="41"/>
                </a:cubicBezTo>
                <a:cubicBezTo>
                  <a:pt x="1019" y="42"/>
                  <a:pt x="1026" y="43"/>
                  <a:pt x="1030" y="43"/>
                </a:cubicBezTo>
                <a:close/>
                <a:moveTo>
                  <a:pt x="1122" y="54"/>
                </a:moveTo>
                <a:cubicBezTo>
                  <a:pt x="1109" y="53"/>
                  <a:pt x="1109" y="53"/>
                  <a:pt x="1109" y="53"/>
                </a:cubicBezTo>
                <a:cubicBezTo>
                  <a:pt x="1108" y="53"/>
                  <a:pt x="1118" y="54"/>
                  <a:pt x="1122" y="54"/>
                </a:cubicBezTo>
                <a:close/>
                <a:moveTo>
                  <a:pt x="1319" y="126"/>
                </a:moveTo>
                <a:cubicBezTo>
                  <a:pt x="1319" y="125"/>
                  <a:pt x="1319" y="125"/>
                  <a:pt x="1319" y="125"/>
                </a:cubicBezTo>
                <a:cubicBezTo>
                  <a:pt x="1319" y="124"/>
                  <a:pt x="1319" y="124"/>
                  <a:pt x="1319" y="124"/>
                </a:cubicBezTo>
                <a:cubicBezTo>
                  <a:pt x="1319" y="118"/>
                  <a:pt x="1316" y="112"/>
                  <a:pt x="1313" y="108"/>
                </a:cubicBezTo>
                <a:cubicBezTo>
                  <a:pt x="1309" y="103"/>
                  <a:pt x="1305" y="100"/>
                  <a:pt x="1301" y="97"/>
                </a:cubicBezTo>
                <a:cubicBezTo>
                  <a:pt x="1293" y="91"/>
                  <a:pt x="1285" y="88"/>
                  <a:pt x="1279" y="86"/>
                </a:cubicBezTo>
                <a:cubicBezTo>
                  <a:pt x="1280" y="86"/>
                  <a:pt x="1280" y="86"/>
                  <a:pt x="1278" y="85"/>
                </a:cubicBezTo>
                <a:cubicBezTo>
                  <a:pt x="1272" y="83"/>
                  <a:pt x="1269" y="82"/>
                  <a:pt x="1262" y="80"/>
                </a:cubicBezTo>
                <a:cubicBezTo>
                  <a:pt x="1239" y="73"/>
                  <a:pt x="1219" y="70"/>
                  <a:pt x="1199" y="67"/>
                </a:cubicBezTo>
                <a:cubicBezTo>
                  <a:pt x="1180" y="64"/>
                  <a:pt x="1162" y="61"/>
                  <a:pt x="1142" y="58"/>
                </a:cubicBezTo>
                <a:cubicBezTo>
                  <a:pt x="1137" y="58"/>
                  <a:pt x="1123" y="55"/>
                  <a:pt x="1119" y="55"/>
                </a:cubicBezTo>
                <a:cubicBezTo>
                  <a:pt x="1126" y="56"/>
                  <a:pt x="1135" y="57"/>
                  <a:pt x="1134" y="57"/>
                </a:cubicBezTo>
                <a:cubicBezTo>
                  <a:pt x="1122" y="56"/>
                  <a:pt x="1106" y="54"/>
                  <a:pt x="1098" y="53"/>
                </a:cubicBezTo>
                <a:cubicBezTo>
                  <a:pt x="1083" y="51"/>
                  <a:pt x="1076" y="50"/>
                  <a:pt x="1062" y="49"/>
                </a:cubicBezTo>
                <a:cubicBezTo>
                  <a:pt x="1059" y="48"/>
                  <a:pt x="1065" y="49"/>
                  <a:pt x="1058" y="48"/>
                </a:cubicBezTo>
                <a:cubicBezTo>
                  <a:pt x="1037" y="46"/>
                  <a:pt x="1027" y="45"/>
                  <a:pt x="1008" y="43"/>
                </a:cubicBezTo>
                <a:cubicBezTo>
                  <a:pt x="1003" y="43"/>
                  <a:pt x="980" y="41"/>
                  <a:pt x="974" y="41"/>
                </a:cubicBezTo>
                <a:cubicBezTo>
                  <a:pt x="968" y="40"/>
                  <a:pt x="980" y="41"/>
                  <a:pt x="975" y="41"/>
                </a:cubicBezTo>
                <a:cubicBezTo>
                  <a:pt x="927" y="38"/>
                  <a:pt x="927" y="38"/>
                  <a:pt x="927" y="38"/>
                </a:cubicBezTo>
                <a:cubicBezTo>
                  <a:pt x="923" y="38"/>
                  <a:pt x="920" y="38"/>
                  <a:pt x="914" y="38"/>
                </a:cubicBezTo>
                <a:cubicBezTo>
                  <a:pt x="909" y="37"/>
                  <a:pt x="915" y="37"/>
                  <a:pt x="908" y="37"/>
                </a:cubicBezTo>
                <a:cubicBezTo>
                  <a:pt x="902" y="37"/>
                  <a:pt x="913" y="38"/>
                  <a:pt x="912" y="38"/>
                </a:cubicBezTo>
                <a:cubicBezTo>
                  <a:pt x="903" y="37"/>
                  <a:pt x="905" y="38"/>
                  <a:pt x="900" y="38"/>
                </a:cubicBezTo>
                <a:cubicBezTo>
                  <a:pt x="888" y="37"/>
                  <a:pt x="880" y="37"/>
                  <a:pt x="869" y="37"/>
                </a:cubicBezTo>
                <a:cubicBezTo>
                  <a:pt x="835" y="36"/>
                  <a:pt x="835" y="36"/>
                  <a:pt x="835" y="36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786" y="36"/>
                  <a:pt x="786" y="36"/>
                  <a:pt x="786" y="36"/>
                </a:cubicBezTo>
                <a:cubicBezTo>
                  <a:pt x="781" y="36"/>
                  <a:pt x="790" y="36"/>
                  <a:pt x="782" y="36"/>
                </a:cubicBezTo>
                <a:cubicBezTo>
                  <a:pt x="749" y="36"/>
                  <a:pt x="716" y="37"/>
                  <a:pt x="692" y="38"/>
                </a:cubicBezTo>
                <a:cubicBezTo>
                  <a:pt x="729" y="36"/>
                  <a:pt x="757" y="36"/>
                  <a:pt x="790" y="36"/>
                </a:cubicBezTo>
                <a:cubicBezTo>
                  <a:pt x="795" y="36"/>
                  <a:pt x="804" y="36"/>
                  <a:pt x="809" y="36"/>
                </a:cubicBezTo>
                <a:cubicBezTo>
                  <a:pt x="811" y="36"/>
                  <a:pt x="804" y="36"/>
                  <a:pt x="811" y="36"/>
                </a:cubicBezTo>
                <a:cubicBezTo>
                  <a:pt x="818" y="36"/>
                  <a:pt x="818" y="36"/>
                  <a:pt x="818" y="36"/>
                </a:cubicBezTo>
                <a:cubicBezTo>
                  <a:pt x="814" y="36"/>
                  <a:pt x="821" y="36"/>
                  <a:pt x="823" y="37"/>
                </a:cubicBezTo>
                <a:cubicBezTo>
                  <a:pt x="851" y="37"/>
                  <a:pt x="873" y="37"/>
                  <a:pt x="898" y="38"/>
                </a:cubicBezTo>
                <a:cubicBezTo>
                  <a:pt x="902" y="38"/>
                  <a:pt x="894" y="38"/>
                  <a:pt x="900" y="38"/>
                </a:cubicBezTo>
                <a:cubicBezTo>
                  <a:pt x="927" y="39"/>
                  <a:pt x="927" y="39"/>
                  <a:pt x="927" y="39"/>
                </a:cubicBezTo>
                <a:cubicBezTo>
                  <a:pt x="930" y="40"/>
                  <a:pt x="937" y="40"/>
                  <a:pt x="933" y="40"/>
                </a:cubicBezTo>
                <a:cubicBezTo>
                  <a:pt x="901" y="38"/>
                  <a:pt x="856" y="37"/>
                  <a:pt x="817" y="37"/>
                </a:cubicBezTo>
                <a:cubicBezTo>
                  <a:pt x="806" y="37"/>
                  <a:pt x="793" y="37"/>
                  <a:pt x="787" y="37"/>
                </a:cubicBezTo>
                <a:cubicBezTo>
                  <a:pt x="804" y="37"/>
                  <a:pt x="818" y="37"/>
                  <a:pt x="833" y="38"/>
                </a:cubicBezTo>
                <a:cubicBezTo>
                  <a:pt x="853" y="38"/>
                  <a:pt x="874" y="38"/>
                  <a:pt x="893" y="39"/>
                </a:cubicBezTo>
                <a:cubicBezTo>
                  <a:pt x="906" y="40"/>
                  <a:pt x="906" y="40"/>
                  <a:pt x="906" y="40"/>
                </a:cubicBezTo>
                <a:cubicBezTo>
                  <a:pt x="920" y="40"/>
                  <a:pt x="920" y="40"/>
                  <a:pt x="920" y="40"/>
                </a:cubicBezTo>
                <a:cubicBezTo>
                  <a:pt x="929" y="41"/>
                  <a:pt x="929" y="41"/>
                  <a:pt x="929" y="41"/>
                </a:cubicBezTo>
                <a:cubicBezTo>
                  <a:pt x="937" y="41"/>
                  <a:pt x="944" y="41"/>
                  <a:pt x="953" y="42"/>
                </a:cubicBezTo>
                <a:cubicBezTo>
                  <a:pt x="968" y="43"/>
                  <a:pt x="983" y="44"/>
                  <a:pt x="999" y="46"/>
                </a:cubicBezTo>
                <a:cubicBezTo>
                  <a:pt x="1002" y="46"/>
                  <a:pt x="1001" y="46"/>
                  <a:pt x="997" y="46"/>
                </a:cubicBezTo>
                <a:cubicBezTo>
                  <a:pt x="977" y="44"/>
                  <a:pt x="974" y="44"/>
                  <a:pt x="954" y="43"/>
                </a:cubicBezTo>
                <a:cubicBezTo>
                  <a:pt x="956" y="43"/>
                  <a:pt x="958" y="43"/>
                  <a:pt x="957" y="43"/>
                </a:cubicBezTo>
                <a:cubicBezTo>
                  <a:pt x="951" y="43"/>
                  <a:pt x="949" y="42"/>
                  <a:pt x="945" y="42"/>
                </a:cubicBezTo>
                <a:cubicBezTo>
                  <a:pt x="960" y="43"/>
                  <a:pt x="958" y="43"/>
                  <a:pt x="953" y="43"/>
                </a:cubicBezTo>
                <a:cubicBezTo>
                  <a:pt x="916" y="41"/>
                  <a:pt x="870" y="39"/>
                  <a:pt x="840" y="39"/>
                </a:cubicBezTo>
                <a:cubicBezTo>
                  <a:pt x="836" y="39"/>
                  <a:pt x="834" y="39"/>
                  <a:pt x="829" y="39"/>
                </a:cubicBezTo>
                <a:cubicBezTo>
                  <a:pt x="794" y="38"/>
                  <a:pt x="755" y="38"/>
                  <a:pt x="718" y="40"/>
                </a:cubicBezTo>
                <a:cubicBezTo>
                  <a:pt x="761" y="39"/>
                  <a:pt x="805" y="38"/>
                  <a:pt x="854" y="39"/>
                </a:cubicBezTo>
                <a:cubicBezTo>
                  <a:pt x="856" y="39"/>
                  <a:pt x="854" y="39"/>
                  <a:pt x="859" y="40"/>
                </a:cubicBezTo>
                <a:cubicBezTo>
                  <a:pt x="880" y="40"/>
                  <a:pt x="904" y="41"/>
                  <a:pt x="920" y="42"/>
                </a:cubicBezTo>
                <a:cubicBezTo>
                  <a:pt x="941" y="44"/>
                  <a:pt x="941" y="44"/>
                  <a:pt x="941" y="44"/>
                </a:cubicBezTo>
                <a:cubicBezTo>
                  <a:pt x="993" y="47"/>
                  <a:pt x="1030" y="51"/>
                  <a:pt x="1079" y="57"/>
                </a:cubicBezTo>
                <a:cubicBezTo>
                  <a:pt x="1079" y="57"/>
                  <a:pt x="1082" y="57"/>
                  <a:pt x="1084" y="57"/>
                </a:cubicBezTo>
                <a:cubicBezTo>
                  <a:pt x="1073" y="57"/>
                  <a:pt x="1073" y="57"/>
                  <a:pt x="1073" y="57"/>
                </a:cubicBezTo>
                <a:cubicBezTo>
                  <a:pt x="1049" y="54"/>
                  <a:pt x="1049" y="54"/>
                  <a:pt x="1049" y="54"/>
                </a:cubicBezTo>
                <a:cubicBezTo>
                  <a:pt x="1008" y="50"/>
                  <a:pt x="950" y="45"/>
                  <a:pt x="898" y="43"/>
                </a:cubicBezTo>
                <a:cubicBezTo>
                  <a:pt x="892" y="43"/>
                  <a:pt x="897" y="43"/>
                  <a:pt x="901" y="44"/>
                </a:cubicBezTo>
                <a:cubicBezTo>
                  <a:pt x="926" y="45"/>
                  <a:pt x="948" y="46"/>
                  <a:pt x="975" y="48"/>
                </a:cubicBezTo>
                <a:cubicBezTo>
                  <a:pt x="984" y="50"/>
                  <a:pt x="974" y="49"/>
                  <a:pt x="954" y="48"/>
                </a:cubicBezTo>
                <a:cubicBezTo>
                  <a:pt x="937" y="47"/>
                  <a:pt x="914" y="45"/>
                  <a:pt x="893" y="45"/>
                </a:cubicBezTo>
                <a:cubicBezTo>
                  <a:pt x="871" y="44"/>
                  <a:pt x="851" y="43"/>
                  <a:pt x="841" y="43"/>
                </a:cubicBezTo>
                <a:cubicBezTo>
                  <a:pt x="791" y="42"/>
                  <a:pt x="742" y="43"/>
                  <a:pt x="693" y="45"/>
                </a:cubicBezTo>
                <a:cubicBezTo>
                  <a:pt x="689" y="45"/>
                  <a:pt x="689" y="45"/>
                  <a:pt x="689" y="45"/>
                </a:cubicBezTo>
                <a:cubicBezTo>
                  <a:pt x="689" y="45"/>
                  <a:pt x="689" y="45"/>
                  <a:pt x="689" y="45"/>
                </a:cubicBezTo>
                <a:cubicBezTo>
                  <a:pt x="688" y="45"/>
                  <a:pt x="688" y="45"/>
                  <a:pt x="688" y="45"/>
                </a:cubicBezTo>
                <a:cubicBezTo>
                  <a:pt x="686" y="45"/>
                  <a:pt x="686" y="45"/>
                  <a:pt x="686" y="45"/>
                </a:cubicBezTo>
                <a:cubicBezTo>
                  <a:pt x="686" y="45"/>
                  <a:pt x="687" y="45"/>
                  <a:pt x="688" y="45"/>
                </a:cubicBezTo>
                <a:cubicBezTo>
                  <a:pt x="689" y="45"/>
                  <a:pt x="689" y="45"/>
                  <a:pt x="689" y="45"/>
                </a:cubicBezTo>
                <a:cubicBezTo>
                  <a:pt x="689" y="45"/>
                  <a:pt x="689" y="45"/>
                  <a:pt x="689" y="45"/>
                </a:cubicBezTo>
                <a:cubicBezTo>
                  <a:pt x="689" y="45"/>
                  <a:pt x="689" y="45"/>
                  <a:pt x="689" y="45"/>
                </a:cubicBezTo>
                <a:cubicBezTo>
                  <a:pt x="692" y="45"/>
                  <a:pt x="692" y="45"/>
                  <a:pt x="692" y="45"/>
                </a:cubicBezTo>
                <a:cubicBezTo>
                  <a:pt x="701" y="45"/>
                  <a:pt x="701" y="45"/>
                  <a:pt x="701" y="45"/>
                </a:cubicBezTo>
                <a:cubicBezTo>
                  <a:pt x="701" y="45"/>
                  <a:pt x="703" y="44"/>
                  <a:pt x="707" y="44"/>
                </a:cubicBezTo>
                <a:cubicBezTo>
                  <a:pt x="756" y="43"/>
                  <a:pt x="811" y="43"/>
                  <a:pt x="855" y="43"/>
                </a:cubicBezTo>
                <a:cubicBezTo>
                  <a:pt x="873" y="44"/>
                  <a:pt x="908" y="45"/>
                  <a:pt x="926" y="47"/>
                </a:cubicBezTo>
                <a:cubicBezTo>
                  <a:pt x="922" y="47"/>
                  <a:pt x="907" y="46"/>
                  <a:pt x="888" y="46"/>
                </a:cubicBezTo>
                <a:cubicBezTo>
                  <a:pt x="907" y="46"/>
                  <a:pt x="925" y="48"/>
                  <a:pt x="941" y="49"/>
                </a:cubicBezTo>
                <a:cubicBezTo>
                  <a:pt x="955" y="49"/>
                  <a:pt x="978" y="51"/>
                  <a:pt x="985" y="52"/>
                </a:cubicBezTo>
                <a:cubicBezTo>
                  <a:pt x="986" y="52"/>
                  <a:pt x="984" y="52"/>
                  <a:pt x="985" y="52"/>
                </a:cubicBezTo>
                <a:cubicBezTo>
                  <a:pt x="986" y="52"/>
                  <a:pt x="996" y="53"/>
                  <a:pt x="997" y="53"/>
                </a:cubicBezTo>
                <a:cubicBezTo>
                  <a:pt x="1004" y="53"/>
                  <a:pt x="1003" y="53"/>
                  <a:pt x="1011" y="54"/>
                </a:cubicBezTo>
                <a:cubicBezTo>
                  <a:pt x="1022" y="55"/>
                  <a:pt x="1022" y="55"/>
                  <a:pt x="1029" y="56"/>
                </a:cubicBezTo>
                <a:cubicBezTo>
                  <a:pt x="1067" y="59"/>
                  <a:pt x="1104" y="64"/>
                  <a:pt x="1142" y="69"/>
                </a:cubicBezTo>
                <a:cubicBezTo>
                  <a:pt x="1154" y="71"/>
                  <a:pt x="1154" y="71"/>
                  <a:pt x="1154" y="71"/>
                </a:cubicBezTo>
                <a:cubicBezTo>
                  <a:pt x="1158" y="72"/>
                  <a:pt x="1155" y="72"/>
                  <a:pt x="1159" y="72"/>
                </a:cubicBezTo>
                <a:cubicBezTo>
                  <a:pt x="1162" y="73"/>
                  <a:pt x="1161" y="72"/>
                  <a:pt x="1165" y="73"/>
                </a:cubicBezTo>
                <a:cubicBezTo>
                  <a:pt x="1179" y="75"/>
                  <a:pt x="1196" y="78"/>
                  <a:pt x="1211" y="81"/>
                </a:cubicBezTo>
                <a:cubicBezTo>
                  <a:pt x="1229" y="84"/>
                  <a:pt x="1249" y="88"/>
                  <a:pt x="1267" y="94"/>
                </a:cubicBezTo>
                <a:cubicBezTo>
                  <a:pt x="1275" y="97"/>
                  <a:pt x="1284" y="101"/>
                  <a:pt x="1291" y="105"/>
                </a:cubicBezTo>
                <a:cubicBezTo>
                  <a:pt x="1298" y="109"/>
                  <a:pt x="1303" y="114"/>
                  <a:pt x="1305" y="119"/>
                </a:cubicBezTo>
                <a:cubicBezTo>
                  <a:pt x="1306" y="122"/>
                  <a:pt x="1306" y="121"/>
                  <a:pt x="1306" y="121"/>
                </a:cubicBezTo>
                <a:cubicBezTo>
                  <a:pt x="1306" y="121"/>
                  <a:pt x="1306" y="121"/>
                  <a:pt x="1307" y="124"/>
                </a:cubicBezTo>
                <a:cubicBezTo>
                  <a:pt x="1307" y="125"/>
                  <a:pt x="1307" y="126"/>
                  <a:pt x="1307" y="126"/>
                </a:cubicBezTo>
                <a:cubicBezTo>
                  <a:pt x="1307" y="127"/>
                  <a:pt x="1306" y="127"/>
                  <a:pt x="1306" y="128"/>
                </a:cubicBezTo>
                <a:cubicBezTo>
                  <a:pt x="1304" y="130"/>
                  <a:pt x="1302" y="132"/>
                  <a:pt x="1300" y="134"/>
                </a:cubicBezTo>
                <a:cubicBezTo>
                  <a:pt x="1296" y="138"/>
                  <a:pt x="1291" y="142"/>
                  <a:pt x="1285" y="145"/>
                </a:cubicBezTo>
                <a:cubicBezTo>
                  <a:pt x="1274" y="152"/>
                  <a:pt x="1262" y="158"/>
                  <a:pt x="1250" y="163"/>
                </a:cubicBezTo>
                <a:cubicBezTo>
                  <a:pt x="1247" y="164"/>
                  <a:pt x="1244" y="165"/>
                  <a:pt x="1241" y="166"/>
                </a:cubicBezTo>
                <a:cubicBezTo>
                  <a:pt x="1231" y="169"/>
                  <a:pt x="1231" y="169"/>
                  <a:pt x="1231" y="169"/>
                </a:cubicBezTo>
                <a:cubicBezTo>
                  <a:pt x="1224" y="171"/>
                  <a:pt x="1218" y="173"/>
                  <a:pt x="1211" y="175"/>
                </a:cubicBezTo>
                <a:cubicBezTo>
                  <a:pt x="1198" y="178"/>
                  <a:pt x="1184" y="182"/>
                  <a:pt x="1171" y="185"/>
                </a:cubicBezTo>
                <a:cubicBezTo>
                  <a:pt x="1167" y="186"/>
                  <a:pt x="1170" y="185"/>
                  <a:pt x="1164" y="186"/>
                </a:cubicBezTo>
                <a:cubicBezTo>
                  <a:pt x="1156" y="188"/>
                  <a:pt x="1158" y="188"/>
                  <a:pt x="1152" y="189"/>
                </a:cubicBezTo>
                <a:cubicBezTo>
                  <a:pt x="1147" y="190"/>
                  <a:pt x="1144" y="191"/>
                  <a:pt x="1141" y="191"/>
                </a:cubicBezTo>
                <a:cubicBezTo>
                  <a:pt x="1110" y="197"/>
                  <a:pt x="1078" y="201"/>
                  <a:pt x="1045" y="205"/>
                </a:cubicBezTo>
                <a:cubicBezTo>
                  <a:pt x="1013" y="208"/>
                  <a:pt x="980" y="210"/>
                  <a:pt x="947" y="213"/>
                </a:cubicBezTo>
                <a:cubicBezTo>
                  <a:pt x="885" y="217"/>
                  <a:pt x="823" y="220"/>
                  <a:pt x="765" y="221"/>
                </a:cubicBezTo>
                <a:cubicBezTo>
                  <a:pt x="719" y="222"/>
                  <a:pt x="675" y="223"/>
                  <a:pt x="633" y="222"/>
                </a:cubicBezTo>
                <a:cubicBezTo>
                  <a:pt x="578" y="222"/>
                  <a:pt x="530" y="221"/>
                  <a:pt x="478" y="219"/>
                </a:cubicBezTo>
                <a:cubicBezTo>
                  <a:pt x="441" y="218"/>
                  <a:pt x="400" y="216"/>
                  <a:pt x="368" y="214"/>
                </a:cubicBezTo>
                <a:cubicBezTo>
                  <a:pt x="350" y="214"/>
                  <a:pt x="350" y="214"/>
                  <a:pt x="350" y="214"/>
                </a:cubicBezTo>
                <a:cubicBezTo>
                  <a:pt x="321" y="212"/>
                  <a:pt x="321" y="212"/>
                  <a:pt x="321" y="212"/>
                </a:cubicBezTo>
                <a:cubicBezTo>
                  <a:pt x="296" y="210"/>
                  <a:pt x="270" y="209"/>
                  <a:pt x="244" y="206"/>
                </a:cubicBezTo>
                <a:cubicBezTo>
                  <a:pt x="215" y="204"/>
                  <a:pt x="188" y="201"/>
                  <a:pt x="160" y="198"/>
                </a:cubicBezTo>
                <a:cubicBezTo>
                  <a:pt x="144" y="196"/>
                  <a:pt x="129" y="194"/>
                  <a:pt x="114" y="191"/>
                </a:cubicBezTo>
                <a:cubicBezTo>
                  <a:pt x="103" y="189"/>
                  <a:pt x="93" y="187"/>
                  <a:pt x="82" y="185"/>
                </a:cubicBezTo>
                <a:cubicBezTo>
                  <a:pt x="68" y="182"/>
                  <a:pt x="53" y="178"/>
                  <a:pt x="40" y="172"/>
                </a:cubicBezTo>
                <a:cubicBezTo>
                  <a:pt x="33" y="170"/>
                  <a:pt x="26" y="166"/>
                  <a:pt x="22" y="163"/>
                </a:cubicBezTo>
                <a:cubicBezTo>
                  <a:pt x="17" y="159"/>
                  <a:pt x="14" y="154"/>
                  <a:pt x="14" y="149"/>
                </a:cubicBezTo>
                <a:cubicBezTo>
                  <a:pt x="14" y="144"/>
                  <a:pt x="19" y="137"/>
                  <a:pt x="26" y="131"/>
                </a:cubicBezTo>
                <a:cubicBezTo>
                  <a:pt x="33" y="126"/>
                  <a:pt x="41" y="121"/>
                  <a:pt x="50" y="117"/>
                </a:cubicBezTo>
                <a:cubicBezTo>
                  <a:pt x="67" y="108"/>
                  <a:pt x="85" y="101"/>
                  <a:pt x="103" y="95"/>
                </a:cubicBezTo>
                <a:cubicBezTo>
                  <a:pt x="144" y="82"/>
                  <a:pt x="195" y="70"/>
                  <a:pt x="235" y="61"/>
                </a:cubicBezTo>
                <a:cubicBezTo>
                  <a:pt x="268" y="55"/>
                  <a:pt x="302" y="49"/>
                  <a:pt x="340" y="44"/>
                </a:cubicBezTo>
                <a:cubicBezTo>
                  <a:pt x="350" y="42"/>
                  <a:pt x="350" y="42"/>
                  <a:pt x="350" y="42"/>
                </a:cubicBezTo>
                <a:cubicBezTo>
                  <a:pt x="407" y="35"/>
                  <a:pt x="471" y="28"/>
                  <a:pt x="517" y="25"/>
                </a:cubicBezTo>
                <a:cubicBezTo>
                  <a:pt x="534" y="24"/>
                  <a:pt x="549" y="23"/>
                  <a:pt x="565" y="22"/>
                </a:cubicBezTo>
                <a:cubicBezTo>
                  <a:pt x="583" y="21"/>
                  <a:pt x="599" y="20"/>
                  <a:pt x="616" y="19"/>
                </a:cubicBezTo>
                <a:cubicBezTo>
                  <a:pt x="632" y="19"/>
                  <a:pt x="632" y="19"/>
                  <a:pt x="632" y="19"/>
                </a:cubicBezTo>
                <a:cubicBezTo>
                  <a:pt x="649" y="18"/>
                  <a:pt x="666" y="17"/>
                  <a:pt x="684" y="17"/>
                </a:cubicBezTo>
                <a:cubicBezTo>
                  <a:pt x="712" y="16"/>
                  <a:pt x="742" y="16"/>
                  <a:pt x="774" y="16"/>
                </a:cubicBezTo>
                <a:cubicBezTo>
                  <a:pt x="799" y="16"/>
                  <a:pt x="836" y="16"/>
                  <a:pt x="864" y="16"/>
                </a:cubicBezTo>
                <a:cubicBezTo>
                  <a:pt x="912" y="18"/>
                  <a:pt x="961" y="19"/>
                  <a:pt x="1010" y="23"/>
                </a:cubicBezTo>
                <a:cubicBezTo>
                  <a:pt x="1026" y="24"/>
                  <a:pt x="1041" y="26"/>
                  <a:pt x="1058" y="27"/>
                </a:cubicBezTo>
                <a:cubicBezTo>
                  <a:pt x="1075" y="29"/>
                  <a:pt x="1096" y="31"/>
                  <a:pt x="1117" y="35"/>
                </a:cubicBezTo>
                <a:cubicBezTo>
                  <a:pt x="1123" y="36"/>
                  <a:pt x="1123" y="36"/>
                  <a:pt x="1123" y="36"/>
                </a:cubicBezTo>
                <a:cubicBezTo>
                  <a:pt x="1123" y="36"/>
                  <a:pt x="1123" y="36"/>
                  <a:pt x="1123" y="36"/>
                </a:cubicBezTo>
                <a:cubicBezTo>
                  <a:pt x="1124" y="36"/>
                  <a:pt x="1124" y="36"/>
                  <a:pt x="1124" y="36"/>
                </a:cubicBezTo>
                <a:cubicBezTo>
                  <a:pt x="1125" y="36"/>
                  <a:pt x="1125" y="36"/>
                  <a:pt x="1125" y="36"/>
                </a:cubicBezTo>
                <a:cubicBezTo>
                  <a:pt x="1125" y="36"/>
                  <a:pt x="1127" y="36"/>
                  <a:pt x="1127" y="37"/>
                </a:cubicBezTo>
                <a:cubicBezTo>
                  <a:pt x="1127" y="38"/>
                  <a:pt x="1128" y="36"/>
                  <a:pt x="1129" y="37"/>
                </a:cubicBezTo>
                <a:cubicBezTo>
                  <a:pt x="1129" y="37"/>
                  <a:pt x="1129" y="37"/>
                  <a:pt x="1129" y="38"/>
                </a:cubicBezTo>
                <a:cubicBezTo>
                  <a:pt x="1129" y="38"/>
                  <a:pt x="1129" y="38"/>
                  <a:pt x="1130" y="38"/>
                </a:cubicBezTo>
                <a:cubicBezTo>
                  <a:pt x="1130" y="38"/>
                  <a:pt x="1130" y="39"/>
                  <a:pt x="1131" y="39"/>
                </a:cubicBezTo>
                <a:cubicBezTo>
                  <a:pt x="1131" y="39"/>
                  <a:pt x="1131" y="39"/>
                  <a:pt x="1131" y="39"/>
                </a:cubicBezTo>
                <a:cubicBezTo>
                  <a:pt x="1132" y="39"/>
                  <a:pt x="1132" y="39"/>
                  <a:pt x="1133" y="39"/>
                </a:cubicBezTo>
                <a:cubicBezTo>
                  <a:pt x="1133" y="39"/>
                  <a:pt x="1134" y="39"/>
                  <a:pt x="1134" y="39"/>
                </a:cubicBezTo>
                <a:cubicBezTo>
                  <a:pt x="1135" y="39"/>
                  <a:pt x="1135" y="39"/>
                  <a:pt x="1135" y="39"/>
                </a:cubicBezTo>
                <a:cubicBezTo>
                  <a:pt x="1136" y="39"/>
                  <a:pt x="1136" y="39"/>
                  <a:pt x="1137" y="38"/>
                </a:cubicBezTo>
                <a:cubicBezTo>
                  <a:pt x="1137" y="38"/>
                  <a:pt x="1138" y="38"/>
                  <a:pt x="1138" y="38"/>
                </a:cubicBezTo>
                <a:cubicBezTo>
                  <a:pt x="1138" y="38"/>
                  <a:pt x="1139" y="38"/>
                  <a:pt x="1139" y="38"/>
                </a:cubicBezTo>
                <a:cubicBezTo>
                  <a:pt x="1140" y="37"/>
                  <a:pt x="1141" y="36"/>
                  <a:pt x="1142" y="36"/>
                </a:cubicBezTo>
                <a:cubicBezTo>
                  <a:pt x="1142" y="36"/>
                  <a:pt x="1142" y="35"/>
                  <a:pt x="1143" y="35"/>
                </a:cubicBezTo>
                <a:cubicBezTo>
                  <a:pt x="1143" y="35"/>
                  <a:pt x="1143" y="35"/>
                  <a:pt x="1143" y="35"/>
                </a:cubicBezTo>
                <a:cubicBezTo>
                  <a:pt x="1143" y="34"/>
                  <a:pt x="1143" y="33"/>
                  <a:pt x="1144" y="33"/>
                </a:cubicBezTo>
                <a:cubicBezTo>
                  <a:pt x="1144" y="33"/>
                  <a:pt x="1144" y="33"/>
                  <a:pt x="1144" y="33"/>
                </a:cubicBezTo>
                <a:cubicBezTo>
                  <a:pt x="1144" y="32"/>
                  <a:pt x="1144" y="31"/>
                  <a:pt x="1144" y="30"/>
                </a:cubicBezTo>
                <a:cubicBezTo>
                  <a:pt x="1144" y="29"/>
                  <a:pt x="1144" y="28"/>
                  <a:pt x="1144" y="28"/>
                </a:cubicBezTo>
                <a:cubicBezTo>
                  <a:pt x="1144" y="28"/>
                  <a:pt x="1144" y="27"/>
                  <a:pt x="1144" y="27"/>
                </a:cubicBezTo>
                <a:cubicBezTo>
                  <a:pt x="1144" y="26"/>
                  <a:pt x="1143" y="26"/>
                  <a:pt x="1143" y="26"/>
                </a:cubicBezTo>
                <a:cubicBezTo>
                  <a:pt x="1143" y="25"/>
                  <a:pt x="1143" y="25"/>
                  <a:pt x="1143" y="25"/>
                </a:cubicBezTo>
                <a:cubicBezTo>
                  <a:pt x="1143" y="25"/>
                  <a:pt x="1142" y="24"/>
                  <a:pt x="1142" y="24"/>
                </a:cubicBezTo>
                <a:cubicBezTo>
                  <a:pt x="1142" y="24"/>
                  <a:pt x="1142" y="24"/>
                  <a:pt x="1142" y="24"/>
                </a:cubicBezTo>
                <a:cubicBezTo>
                  <a:pt x="1141" y="23"/>
                  <a:pt x="1141" y="22"/>
                  <a:pt x="1140" y="22"/>
                </a:cubicBezTo>
                <a:cubicBezTo>
                  <a:pt x="1140" y="22"/>
                  <a:pt x="1139" y="21"/>
                  <a:pt x="1139" y="21"/>
                </a:cubicBezTo>
                <a:cubicBezTo>
                  <a:pt x="1138" y="21"/>
                  <a:pt x="1137" y="21"/>
                  <a:pt x="1137" y="20"/>
                </a:cubicBezTo>
                <a:cubicBezTo>
                  <a:pt x="1137" y="20"/>
                  <a:pt x="1137" y="20"/>
                  <a:pt x="1137" y="20"/>
                </a:cubicBezTo>
                <a:cubicBezTo>
                  <a:pt x="1137" y="20"/>
                  <a:pt x="1136" y="20"/>
                  <a:pt x="1136" y="20"/>
                </a:cubicBezTo>
                <a:cubicBezTo>
                  <a:pt x="1136" y="20"/>
                  <a:pt x="1135" y="20"/>
                  <a:pt x="1135" y="20"/>
                </a:cubicBezTo>
                <a:cubicBezTo>
                  <a:pt x="1135" y="20"/>
                  <a:pt x="1134" y="19"/>
                  <a:pt x="1134" y="19"/>
                </a:cubicBezTo>
                <a:cubicBezTo>
                  <a:pt x="1134" y="19"/>
                  <a:pt x="1134" y="20"/>
                  <a:pt x="1133" y="20"/>
                </a:cubicBezTo>
                <a:cubicBezTo>
                  <a:pt x="1133" y="20"/>
                  <a:pt x="1132" y="19"/>
                  <a:pt x="1132" y="19"/>
                </a:cubicBezTo>
                <a:cubicBezTo>
                  <a:pt x="1131" y="19"/>
                  <a:pt x="1131" y="19"/>
                  <a:pt x="1131" y="19"/>
                </a:cubicBezTo>
                <a:cubicBezTo>
                  <a:pt x="1131" y="19"/>
                  <a:pt x="1130" y="19"/>
                  <a:pt x="1130" y="20"/>
                </a:cubicBezTo>
                <a:cubicBezTo>
                  <a:pt x="1130" y="20"/>
                  <a:pt x="1128" y="19"/>
                  <a:pt x="1127" y="20"/>
                </a:cubicBezTo>
                <a:cubicBezTo>
                  <a:pt x="1127" y="19"/>
                  <a:pt x="1127" y="19"/>
                  <a:pt x="1126" y="19"/>
                </a:cubicBezTo>
                <a:cubicBezTo>
                  <a:pt x="1126" y="19"/>
                  <a:pt x="1126" y="19"/>
                  <a:pt x="1126" y="19"/>
                </a:cubicBezTo>
                <a:cubicBezTo>
                  <a:pt x="1126" y="19"/>
                  <a:pt x="1126" y="19"/>
                  <a:pt x="1126" y="19"/>
                </a:cubicBezTo>
                <a:cubicBezTo>
                  <a:pt x="1122" y="19"/>
                  <a:pt x="1122" y="19"/>
                  <a:pt x="1122" y="19"/>
                </a:cubicBezTo>
                <a:cubicBezTo>
                  <a:pt x="1103" y="16"/>
                  <a:pt x="1103" y="16"/>
                  <a:pt x="1103" y="16"/>
                </a:cubicBezTo>
                <a:cubicBezTo>
                  <a:pt x="1098" y="15"/>
                  <a:pt x="1092" y="15"/>
                  <a:pt x="1087" y="14"/>
                </a:cubicBezTo>
                <a:cubicBezTo>
                  <a:pt x="1078" y="13"/>
                  <a:pt x="1067" y="12"/>
                  <a:pt x="1056" y="11"/>
                </a:cubicBezTo>
                <a:cubicBezTo>
                  <a:pt x="1037" y="9"/>
                  <a:pt x="1021" y="8"/>
                  <a:pt x="1005" y="7"/>
                </a:cubicBezTo>
                <a:cubicBezTo>
                  <a:pt x="981" y="5"/>
                  <a:pt x="964" y="4"/>
                  <a:pt x="944" y="3"/>
                </a:cubicBezTo>
                <a:cubicBezTo>
                  <a:pt x="920" y="2"/>
                  <a:pt x="920" y="2"/>
                  <a:pt x="920" y="2"/>
                </a:cubicBezTo>
                <a:cubicBezTo>
                  <a:pt x="898" y="2"/>
                  <a:pt x="898" y="2"/>
                  <a:pt x="898" y="2"/>
                </a:cubicBezTo>
                <a:cubicBezTo>
                  <a:pt x="875" y="1"/>
                  <a:pt x="875" y="1"/>
                  <a:pt x="875" y="1"/>
                </a:cubicBezTo>
                <a:cubicBezTo>
                  <a:pt x="860" y="1"/>
                  <a:pt x="860" y="1"/>
                  <a:pt x="860" y="1"/>
                </a:cubicBezTo>
                <a:cubicBezTo>
                  <a:pt x="844" y="0"/>
                  <a:pt x="844" y="0"/>
                  <a:pt x="844" y="0"/>
                </a:cubicBezTo>
                <a:cubicBezTo>
                  <a:pt x="824" y="0"/>
                  <a:pt x="824" y="0"/>
                  <a:pt x="824" y="0"/>
                </a:cubicBezTo>
                <a:cubicBezTo>
                  <a:pt x="800" y="0"/>
                  <a:pt x="773" y="0"/>
                  <a:pt x="750" y="1"/>
                </a:cubicBezTo>
                <a:cubicBezTo>
                  <a:pt x="708" y="1"/>
                  <a:pt x="671" y="2"/>
                  <a:pt x="622" y="4"/>
                </a:cubicBezTo>
                <a:cubicBezTo>
                  <a:pt x="587" y="6"/>
                  <a:pt x="587" y="6"/>
                  <a:pt x="587" y="6"/>
                </a:cubicBezTo>
                <a:cubicBezTo>
                  <a:pt x="584" y="6"/>
                  <a:pt x="584" y="6"/>
                  <a:pt x="580" y="6"/>
                </a:cubicBezTo>
                <a:cubicBezTo>
                  <a:pt x="554" y="7"/>
                  <a:pt x="527" y="10"/>
                  <a:pt x="500" y="11"/>
                </a:cubicBezTo>
                <a:cubicBezTo>
                  <a:pt x="497" y="12"/>
                  <a:pt x="497" y="12"/>
                  <a:pt x="497" y="12"/>
                </a:cubicBezTo>
                <a:cubicBezTo>
                  <a:pt x="460" y="14"/>
                  <a:pt x="414" y="19"/>
                  <a:pt x="385" y="23"/>
                </a:cubicBezTo>
                <a:cubicBezTo>
                  <a:pt x="363" y="25"/>
                  <a:pt x="337" y="29"/>
                  <a:pt x="309" y="33"/>
                </a:cubicBezTo>
                <a:cubicBezTo>
                  <a:pt x="297" y="35"/>
                  <a:pt x="284" y="37"/>
                  <a:pt x="272" y="39"/>
                </a:cubicBezTo>
                <a:cubicBezTo>
                  <a:pt x="249" y="44"/>
                  <a:pt x="218" y="50"/>
                  <a:pt x="196" y="55"/>
                </a:cubicBezTo>
                <a:cubicBezTo>
                  <a:pt x="176" y="60"/>
                  <a:pt x="176" y="60"/>
                  <a:pt x="176" y="60"/>
                </a:cubicBezTo>
                <a:cubicBezTo>
                  <a:pt x="164" y="63"/>
                  <a:pt x="152" y="66"/>
                  <a:pt x="139" y="69"/>
                </a:cubicBezTo>
                <a:cubicBezTo>
                  <a:pt x="115" y="76"/>
                  <a:pt x="89" y="84"/>
                  <a:pt x="65" y="94"/>
                </a:cubicBezTo>
                <a:cubicBezTo>
                  <a:pt x="53" y="99"/>
                  <a:pt x="41" y="104"/>
                  <a:pt x="30" y="111"/>
                </a:cubicBezTo>
                <a:cubicBezTo>
                  <a:pt x="25" y="114"/>
                  <a:pt x="19" y="118"/>
                  <a:pt x="15" y="122"/>
                </a:cubicBezTo>
                <a:cubicBezTo>
                  <a:pt x="10" y="127"/>
                  <a:pt x="5" y="131"/>
                  <a:pt x="2" y="138"/>
                </a:cubicBezTo>
                <a:cubicBezTo>
                  <a:pt x="1" y="142"/>
                  <a:pt x="0" y="146"/>
                  <a:pt x="0" y="151"/>
                </a:cubicBezTo>
                <a:cubicBezTo>
                  <a:pt x="0" y="155"/>
                  <a:pt x="1" y="159"/>
                  <a:pt x="3" y="163"/>
                </a:cubicBezTo>
                <a:cubicBezTo>
                  <a:pt x="4" y="165"/>
                  <a:pt x="6" y="166"/>
                  <a:pt x="7" y="168"/>
                </a:cubicBezTo>
                <a:cubicBezTo>
                  <a:pt x="8" y="169"/>
                  <a:pt x="10" y="171"/>
                  <a:pt x="11" y="172"/>
                </a:cubicBezTo>
                <a:cubicBezTo>
                  <a:pt x="14" y="175"/>
                  <a:pt x="17" y="177"/>
                  <a:pt x="21" y="179"/>
                </a:cubicBezTo>
                <a:cubicBezTo>
                  <a:pt x="33" y="186"/>
                  <a:pt x="45" y="190"/>
                  <a:pt x="58" y="193"/>
                </a:cubicBezTo>
                <a:cubicBezTo>
                  <a:pt x="70" y="197"/>
                  <a:pt x="83" y="200"/>
                  <a:pt x="95" y="202"/>
                </a:cubicBezTo>
                <a:cubicBezTo>
                  <a:pt x="101" y="203"/>
                  <a:pt x="108" y="204"/>
                  <a:pt x="113" y="205"/>
                </a:cubicBezTo>
                <a:cubicBezTo>
                  <a:pt x="128" y="208"/>
                  <a:pt x="142" y="210"/>
                  <a:pt x="158" y="212"/>
                </a:cubicBezTo>
                <a:cubicBezTo>
                  <a:pt x="197" y="217"/>
                  <a:pt x="236" y="220"/>
                  <a:pt x="272" y="223"/>
                </a:cubicBezTo>
                <a:cubicBezTo>
                  <a:pt x="318" y="226"/>
                  <a:pt x="386" y="230"/>
                  <a:pt x="440" y="232"/>
                </a:cubicBezTo>
                <a:cubicBezTo>
                  <a:pt x="452" y="232"/>
                  <a:pt x="464" y="233"/>
                  <a:pt x="476" y="233"/>
                </a:cubicBezTo>
                <a:cubicBezTo>
                  <a:pt x="515" y="234"/>
                  <a:pt x="564" y="235"/>
                  <a:pt x="605" y="236"/>
                </a:cubicBezTo>
                <a:cubicBezTo>
                  <a:pt x="690" y="237"/>
                  <a:pt x="777" y="235"/>
                  <a:pt x="863" y="231"/>
                </a:cubicBezTo>
                <a:cubicBezTo>
                  <a:pt x="906" y="229"/>
                  <a:pt x="950" y="227"/>
                  <a:pt x="992" y="223"/>
                </a:cubicBezTo>
                <a:cubicBezTo>
                  <a:pt x="1035" y="220"/>
                  <a:pt x="1078" y="216"/>
                  <a:pt x="1120" y="209"/>
                </a:cubicBezTo>
                <a:cubicBezTo>
                  <a:pt x="1133" y="207"/>
                  <a:pt x="1153" y="203"/>
                  <a:pt x="1164" y="200"/>
                </a:cubicBezTo>
                <a:cubicBezTo>
                  <a:pt x="1167" y="200"/>
                  <a:pt x="1174" y="198"/>
                  <a:pt x="1180" y="197"/>
                </a:cubicBezTo>
                <a:cubicBezTo>
                  <a:pt x="1201" y="191"/>
                  <a:pt x="1226" y="184"/>
                  <a:pt x="1252" y="176"/>
                </a:cubicBezTo>
                <a:cubicBezTo>
                  <a:pt x="1259" y="174"/>
                  <a:pt x="1274" y="167"/>
                  <a:pt x="1282" y="162"/>
                </a:cubicBezTo>
                <a:cubicBezTo>
                  <a:pt x="1286" y="160"/>
                  <a:pt x="1277" y="165"/>
                  <a:pt x="1284" y="161"/>
                </a:cubicBezTo>
                <a:cubicBezTo>
                  <a:pt x="1288" y="159"/>
                  <a:pt x="1294" y="155"/>
                  <a:pt x="1301" y="150"/>
                </a:cubicBezTo>
                <a:cubicBezTo>
                  <a:pt x="1304" y="148"/>
                  <a:pt x="1308" y="145"/>
                  <a:pt x="1311" y="141"/>
                </a:cubicBezTo>
                <a:cubicBezTo>
                  <a:pt x="1313" y="139"/>
                  <a:pt x="1315" y="137"/>
                  <a:pt x="1317" y="134"/>
                </a:cubicBezTo>
                <a:cubicBezTo>
                  <a:pt x="1317" y="133"/>
                  <a:pt x="1318" y="132"/>
                  <a:pt x="1319" y="130"/>
                </a:cubicBezTo>
                <a:cubicBezTo>
                  <a:pt x="1319" y="129"/>
                  <a:pt x="1319" y="128"/>
                  <a:pt x="1319" y="127"/>
                </a:cubicBezTo>
                <a:cubicBezTo>
                  <a:pt x="1319" y="126"/>
                  <a:pt x="1319" y="126"/>
                  <a:pt x="1319" y="126"/>
                </a:cubicBezTo>
                <a:close/>
                <a:moveTo>
                  <a:pt x="1104" y="52"/>
                </a:moveTo>
                <a:cubicBezTo>
                  <a:pt x="1102" y="51"/>
                  <a:pt x="1092" y="50"/>
                  <a:pt x="1091" y="50"/>
                </a:cubicBezTo>
                <a:cubicBezTo>
                  <a:pt x="1095" y="50"/>
                  <a:pt x="1103" y="52"/>
                  <a:pt x="1104" y="52"/>
                </a:cubicBezTo>
                <a:close/>
                <a:moveTo>
                  <a:pt x="985" y="52"/>
                </a:moveTo>
                <a:cubicBezTo>
                  <a:pt x="985" y="52"/>
                  <a:pt x="985" y="52"/>
                  <a:pt x="985" y="52"/>
                </a:cubicBezTo>
                <a:cubicBezTo>
                  <a:pt x="985" y="52"/>
                  <a:pt x="985" y="52"/>
                  <a:pt x="985" y="52"/>
                </a:cubicBezTo>
                <a:close/>
                <a:moveTo>
                  <a:pt x="689" y="44"/>
                </a:moveTo>
                <a:cubicBezTo>
                  <a:pt x="689" y="43"/>
                  <a:pt x="688" y="44"/>
                  <a:pt x="688" y="43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9" y="43"/>
                  <a:pt x="687" y="43"/>
                  <a:pt x="687" y="43"/>
                </a:cubicBezTo>
                <a:cubicBezTo>
                  <a:pt x="687" y="43"/>
                  <a:pt x="688" y="44"/>
                  <a:pt x="688" y="43"/>
                </a:cubicBezTo>
                <a:cubicBezTo>
                  <a:pt x="688" y="43"/>
                  <a:pt x="688" y="43"/>
                  <a:pt x="688" y="44"/>
                </a:cubicBezTo>
                <a:cubicBezTo>
                  <a:pt x="688" y="44"/>
                  <a:pt x="688" y="43"/>
                  <a:pt x="688" y="43"/>
                </a:cubicBezTo>
                <a:cubicBezTo>
                  <a:pt x="688" y="44"/>
                  <a:pt x="688" y="44"/>
                  <a:pt x="688" y="44"/>
                </a:cubicBezTo>
                <a:cubicBezTo>
                  <a:pt x="689" y="44"/>
                  <a:pt x="689" y="44"/>
                  <a:pt x="689" y="44"/>
                </a:cubicBezTo>
                <a:close/>
                <a:moveTo>
                  <a:pt x="1041" y="46"/>
                </a:moveTo>
                <a:cubicBezTo>
                  <a:pt x="1044" y="47"/>
                  <a:pt x="1051" y="47"/>
                  <a:pt x="1053" y="48"/>
                </a:cubicBezTo>
                <a:cubicBezTo>
                  <a:pt x="1049" y="47"/>
                  <a:pt x="1042" y="46"/>
                  <a:pt x="1041" y="46"/>
                </a:cubicBezTo>
                <a:close/>
                <a:moveTo>
                  <a:pt x="689" y="39"/>
                </a:moveTo>
                <a:cubicBezTo>
                  <a:pt x="689" y="39"/>
                  <a:pt x="688" y="39"/>
                  <a:pt x="688" y="39"/>
                </a:cubicBezTo>
                <a:cubicBezTo>
                  <a:pt x="689" y="39"/>
                  <a:pt x="689" y="39"/>
                  <a:pt x="689" y="39"/>
                </a:cubicBezTo>
                <a:close/>
                <a:moveTo>
                  <a:pt x="688" y="45"/>
                </a:moveTo>
                <a:cubicBezTo>
                  <a:pt x="688" y="45"/>
                  <a:pt x="688" y="45"/>
                  <a:pt x="687" y="45"/>
                </a:cubicBezTo>
                <a:cubicBezTo>
                  <a:pt x="688" y="45"/>
                  <a:pt x="688" y="45"/>
                  <a:pt x="688" y="45"/>
                </a:cubicBezTo>
                <a:close/>
                <a:moveTo>
                  <a:pt x="863" y="47"/>
                </a:moveTo>
                <a:cubicBezTo>
                  <a:pt x="849" y="46"/>
                  <a:pt x="839" y="46"/>
                  <a:pt x="830" y="46"/>
                </a:cubicBezTo>
                <a:cubicBezTo>
                  <a:pt x="838" y="46"/>
                  <a:pt x="848" y="46"/>
                  <a:pt x="853" y="47"/>
                </a:cubicBezTo>
                <a:cubicBezTo>
                  <a:pt x="855" y="46"/>
                  <a:pt x="860" y="47"/>
                  <a:pt x="863" y="47"/>
                </a:cubicBezTo>
                <a:close/>
                <a:moveTo>
                  <a:pt x="1279" y="100"/>
                </a:moveTo>
                <a:cubicBezTo>
                  <a:pt x="1276" y="98"/>
                  <a:pt x="1271" y="96"/>
                  <a:pt x="1270" y="96"/>
                </a:cubicBezTo>
                <a:cubicBezTo>
                  <a:pt x="1274" y="98"/>
                  <a:pt x="1277" y="99"/>
                  <a:pt x="1279" y="100"/>
                </a:cubicBezTo>
                <a:close/>
                <a:moveTo>
                  <a:pt x="688" y="39"/>
                </a:moveTo>
                <a:cubicBezTo>
                  <a:pt x="688" y="39"/>
                  <a:pt x="688" y="39"/>
                  <a:pt x="688" y="39"/>
                </a:cubicBezTo>
                <a:cubicBezTo>
                  <a:pt x="688" y="39"/>
                  <a:pt x="688" y="39"/>
                  <a:pt x="688" y="39"/>
                </a:cubicBezTo>
                <a:cubicBezTo>
                  <a:pt x="688" y="39"/>
                  <a:pt x="688" y="39"/>
                  <a:pt x="688" y="39"/>
                </a:cubicBezTo>
                <a:close/>
                <a:moveTo>
                  <a:pt x="688" y="46"/>
                </a:moveTo>
                <a:cubicBezTo>
                  <a:pt x="688" y="46"/>
                  <a:pt x="689" y="46"/>
                  <a:pt x="689" y="46"/>
                </a:cubicBezTo>
                <a:cubicBezTo>
                  <a:pt x="688" y="46"/>
                  <a:pt x="688" y="46"/>
                  <a:pt x="688" y="46"/>
                </a:cubicBezTo>
                <a:close/>
                <a:moveTo>
                  <a:pt x="769" y="37"/>
                </a:moveTo>
                <a:cubicBezTo>
                  <a:pt x="762" y="37"/>
                  <a:pt x="762" y="37"/>
                  <a:pt x="762" y="37"/>
                </a:cubicBezTo>
                <a:cubicBezTo>
                  <a:pt x="761" y="37"/>
                  <a:pt x="762" y="37"/>
                  <a:pt x="763" y="37"/>
                </a:cubicBezTo>
                <a:cubicBezTo>
                  <a:pt x="768" y="37"/>
                  <a:pt x="769" y="37"/>
                  <a:pt x="769" y="37"/>
                </a:cubicBezTo>
                <a:close/>
                <a:moveTo>
                  <a:pt x="923" y="41"/>
                </a:moveTo>
                <a:cubicBezTo>
                  <a:pt x="912" y="40"/>
                  <a:pt x="912" y="40"/>
                  <a:pt x="912" y="40"/>
                </a:cubicBezTo>
                <a:cubicBezTo>
                  <a:pt x="907" y="40"/>
                  <a:pt x="879" y="39"/>
                  <a:pt x="882" y="39"/>
                </a:cubicBezTo>
                <a:cubicBezTo>
                  <a:pt x="899" y="40"/>
                  <a:pt x="924" y="41"/>
                  <a:pt x="938" y="42"/>
                </a:cubicBezTo>
                <a:cubicBezTo>
                  <a:pt x="933" y="41"/>
                  <a:pt x="928" y="41"/>
                  <a:pt x="923" y="41"/>
                </a:cubicBezTo>
                <a:close/>
                <a:moveTo>
                  <a:pt x="926" y="46"/>
                </a:moveTo>
                <a:cubicBezTo>
                  <a:pt x="967" y="48"/>
                  <a:pt x="967" y="48"/>
                  <a:pt x="967" y="48"/>
                </a:cubicBezTo>
                <a:cubicBezTo>
                  <a:pt x="954" y="47"/>
                  <a:pt x="939" y="46"/>
                  <a:pt x="926" y="46"/>
                </a:cubicBezTo>
                <a:close/>
                <a:moveTo>
                  <a:pt x="683" y="48"/>
                </a:moveTo>
                <a:cubicBezTo>
                  <a:pt x="683" y="48"/>
                  <a:pt x="683" y="48"/>
                  <a:pt x="683" y="48"/>
                </a:cubicBezTo>
                <a:close/>
                <a:moveTo>
                  <a:pt x="985" y="52"/>
                </a:moveTo>
                <a:cubicBezTo>
                  <a:pt x="985" y="52"/>
                  <a:pt x="986" y="52"/>
                  <a:pt x="986" y="52"/>
                </a:cubicBezTo>
                <a:cubicBezTo>
                  <a:pt x="986" y="52"/>
                  <a:pt x="985" y="52"/>
                  <a:pt x="985" y="52"/>
                </a:cubicBezTo>
                <a:close/>
                <a:moveTo>
                  <a:pt x="687" y="40"/>
                </a:moveTo>
                <a:cubicBezTo>
                  <a:pt x="687" y="40"/>
                  <a:pt x="687" y="40"/>
                  <a:pt x="687" y="40"/>
                </a:cubicBezTo>
                <a:cubicBezTo>
                  <a:pt x="687" y="40"/>
                  <a:pt x="687" y="40"/>
                  <a:pt x="687" y="40"/>
                </a:cubicBezTo>
                <a:close/>
                <a:moveTo>
                  <a:pt x="687" y="41"/>
                </a:moveTo>
                <a:cubicBezTo>
                  <a:pt x="687" y="41"/>
                  <a:pt x="687" y="41"/>
                  <a:pt x="687" y="41"/>
                </a:cubicBezTo>
                <a:cubicBezTo>
                  <a:pt x="687" y="41"/>
                  <a:pt x="687" y="41"/>
                  <a:pt x="687" y="41"/>
                </a:cubicBezTo>
                <a:close/>
                <a:moveTo>
                  <a:pt x="689" y="38"/>
                </a:moveTo>
                <a:cubicBezTo>
                  <a:pt x="689" y="38"/>
                  <a:pt x="689" y="38"/>
                  <a:pt x="689" y="38"/>
                </a:cubicBezTo>
                <a:cubicBezTo>
                  <a:pt x="689" y="38"/>
                  <a:pt x="689" y="38"/>
                  <a:pt x="689" y="38"/>
                </a:cubicBezTo>
                <a:cubicBezTo>
                  <a:pt x="689" y="38"/>
                  <a:pt x="689" y="38"/>
                  <a:pt x="689" y="38"/>
                </a:cubicBezTo>
                <a:cubicBezTo>
                  <a:pt x="689" y="38"/>
                  <a:pt x="689" y="38"/>
                  <a:pt x="689" y="38"/>
                </a:cubicBezTo>
                <a:cubicBezTo>
                  <a:pt x="689" y="38"/>
                  <a:pt x="689" y="38"/>
                  <a:pt x="689" y="38"/>
                </a:cubicBezTo>
                <a:cubicBezTo>
                  <a:pt x="689" y="38"/>
                  <a:pt x="690" y="38"/>
                  <a:pt x="690" y="38"/>
                </a:cubicBezTo>
                <a:cubicBezTo>
                  <a:pt x="689" y="38"/>
                  <a:pt x="689" y="38"/>
                  <a:pt x="689" y="38"/>
                </a:cubicBezTo>
                <a:close/>
                <a:moveTo>
                  <a:pt x="689" y="45"/>
                </a:moveTo>
                <a:cubicBezTo>
                  <a:pt x="689" y="44"/>
                  <a:pt x="689" y="45"/>
                  <a:pt x="689" y="45"/>
                </a:cubicBezTo>
                <a:cubicBezTo>
                  <a:pt x="689" y="45"/>
                  <a:pt x="689" y="45"/>
                  <a:pt x="689" y="45"/>
                </a:cubicBezTo>
                <a:close/>
                <a:moveTo>
                  <a:pt x="688" y="39"/>
                </a:moveTo>
                <a:cubicBezTo>
                  <a:pt x="688" y="39"/>
                  <a:pt x="687" y="38"/>
                  <a:pt x="687" y="39"/>
                </a:cubicBezTo>
                <a:cubicBezTo>
                  <a:pt x="687" y="39"/>
                  <a:pt x="688" y="39"/>
                  <a:pt x="688" y="39"/>
                </a:cubicBezTo>
                <a:close/>
                <a:moveTo>
                  <a:pt x="688" y="41"/>
                </a:moveTo>
                <a:cubicBezTo>
                  <a:pt x="688" y="41"/>
                  <a:pt x="688" y="41"/>
                  <a:pt x="688" y="41"/>
                </a:cubicBezTo>
                <a:cubicBezTo>
                  <a:pt x="688" y="41"/>
                  <a:pt x="688" y="41"/>
                  <a:pt x="688" y="41"/>
                </a:cubicBezTo>
                <a:cubicBezTo>
                  <a:pt x="687" y="41"/>
                  <a:pt x="688" y="41"/>
                  <a:pt x="688" y="41"/>
                </a:cubicBezTo>
                <a:close/>
                <a:moveTo>
                  <a:pt x="699" y="40"/>
                </a:moveTo>
                <a:cubicBezTo>
                  <a:pt x="689" y="41"/>
                  <a:pt x="689" y="41"/>
                  <a:pt x="689" y="41"/>
                </a:cubicBezTo>
                <a:cubicBezTo>
                  <a:pt x="689" y="41"/>
                  <a:pt x="688" y="41"/>
                  <a:pt x="688" y="41"/>
                </a:cubicBezTo>
                <a:cubicBezTo>
                  <a:pt x="688" y="41"/>
                  <a:pt x="689" y="41"/>
                  <a:pt x="689" y="41"/>
                </a:cubicBezTo>
                <a:cubicBezTo>
                  <a:pt x="689" y="41"/>
                  <a:pt x="689" y="41"/>
                  <a:pt x="689" y="41"/>
                </a:cubicBezTo>
                <a:lnTo>
                  <a:pt x="699" y="40"/>
                </a:lnTo>
                <a:close/>
                <a:moveTo>
                  <a:pt x="688" y="41"/>
                </a:moveTo>
                <a:cubicBezTo>
                  <a:pt x="688" y="41"/>
                  <a:pt x="688" y="41"/>
                  <a:pt x="688" y="41"/>
                </a:cubicBezTo>
                <a:cubicBezTo>
                  <a:pt x="688" y="41"/>
                  <a:pt x="688" y="41"/>
                  <a:pt x="688" y="41"/>
                </a:cubicBezTo>
                <a:cubicBezTo>
                  <a:pt x="688" y="41"/>
                  <a:pt x="688" y="41"/>
                  <a:pt x="688" y="4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298">
            <a:extLst>
              <a:ext uri="{FF2B5EF4-FFF2-40B4-BE49-F238E27FC236}">
                <a16:creationId xmlns="" xmlns:a16="http://schemas.microsoft.com/office/drawing/2014/main" id="{C0673D98-F0AA-4629-BEDD-2DC0A3AED5A5}"/>
              </a:ext>
            </a:extLst>
          </p:cNvPr>
          <p:cNvSpPr>
            <a:spLocks/>
          </p:cNvSpPr>
          <p:nvPr/>
        </p:nvSpPr>
        <p:spPr bwMode="auto">
          <a:xfrm rot="815557" flipH="1">
            <a:off x="4432731" y="2757425"/>
            <a:ext cx="1064950" cy="2008486"/>
          </a:xfrm>
          <a:custGeom>
            <a:avLst/>
            <a:gdLst>
              <a:gd name="T0" fmla="*/ 2357 w 2370"/>
              <a:gd name="T1" fmla="*/ 2563 h 2934"/>
              <a:gd name="T2" fmla="*/ 2340 w 2370"/>
              <a:gd name="T3" fmla="*/ 2527 h 2934"/>
              <a:gd name="T4" fmla="*/ 2312 w 2370"/>
              <a:gd name="T5" fmla="*/ 2518 h 2934"/>
              <a:gd name="T6" fmla="*/ 2225 w 2370"/>
              <a:gd name="T7" fmla="*/ 2528 h 2934"/>
              <a:gd name="T8" fmla="*/ 2032 w 2370"/>
              <a:gd name="T9" fmla="*/ 1993 h 2934"/>
              <a:gd name="T10" fmla="*/ 1852 w 2370"/>
              <a:gd name="T11" fmla="*/ 1574 h 2934"/>
              <a:gd name="T12" fmla="*/ 1635 w 2370"/>
              <a:gd name="T13" fmla="*/ 1175 h 2934"/>
              <a:gd name="T14" fmla="*/ 1441 w 2370"/>
              <a:gd name="T15" fmla="*/ 895 h 2934"/>
              <a:gd name="T16" fmla="*/ 1233 w 2370"/>
              <a:gd name="T17" fmla="*/ 651 h 2934"/>
              <a:gd name="T18" fmla="*/ 909 w 2370"/>
              <a:gd name="T19" fmla="*/ 365 h 2934"/>
              <a:gd name="T20" fmla="*/ 541 w 2370"/>
              <a:gd name="T21" fmla="*/ 144 h 2934"/>
              <a:gd name="T22" fmla="*/ 291 w 2370"/>
              <a:gd name="T23" fmla="*/ 52 h 2934"/>
              <a:gd name="T24" fmla="*/ 81 w 2370"/>
              <a:gd name="T25" fmla="*/ 7 h 2934"/>
              <a:gd name="T26" fmla="*/ 16 w 2370"/>
              <a:gd name="T27" fmla="*/ 0 h 2934"/>
              <a:gd name="T28" fmla="*/ 0 w 2370"/>
              <a:gd name="T29" fmla="*/ 34 h 2934"/>
              <a:gd name="T30" fmla="*/ 20 w 2370"/>
              <a:gd name="T31" fmla="*/ 56 h 2934"/>
              <a:gd name="T32" fmla="*/ 330 w 2370"/>
              <a:gd name="T33" fmla="*/ 148 h 2934"/>
              <a:gd name="T34" fmla="*/ 707 w 2370"/>
              <a:gd name="T35" fmla="*/ 336 h 2934"/>
              <a:gd name="T36" fmla="*/ 1044 w 2370"/>
              <a:gd name="T37" fmla="*/ 591 h 2934"/>
              <a:gd name="T38" fmla="*/ 1336 w 2370"/>
              <a:gd name="T39" fmla="*/ 903 h 2934"/>
              <a:gd name="T40" fmla="*/ 1464 w 2370"/>
              <a:gd name="T41" fmla="*/ 1076 h 2934"/>
              <a:gd name="T42" fmla="*/ 1685 w 2370"/>
              <a:gd name="T43" fmla="*/ 1446 h 2934"/>
              <a:gd name="T44" fmla="*/ 1869 w 2370"/>
              <a:gd name="T45" fmla="*/ 1834 h 2934"/>
              <a:gd name="T46" fmla="*/ 2062 w 2370"/>
              <a:gd name="T47" fmla="*/ 2337 h 2934"/>
              <a:gd name="T48" fmla="*/ 2085 w 2370"/>
              <a:gd name="T49" fmla="*/ 2549 h 2934"/>
              <a:gd name="T50" fmla="*/ 2025 w 2370"/>
              <a:gd name="T51" fmla="*/ 2562 h 2934"/>
              <a:gd name="T52" fmla="*/ 2005 w 2370"/>
              <a:gd name="T53" fmla="*/ 2601 h 2934"/>
              <a:gd name="T54" fmla="*/ 2016 w 2370"/>
              <a:gd name="T55" fmla="*/ 2633 h 2934"/>
              <a:gd name="T56" fmla="*/ 2018 w 2370"/>
              <a:gd name="T57" fmla="*/ 2635 h 2934"/>
              <a:gd name="T58" fmla="*/ 2204 w 2370"/>
              <a:gd name="T59" fmla="*/ 2851 h 2934"/>
              <a:gd name="T60" fmla="*/ 2279 w 2370"/>
              <a:gd name="T61" fmla="*/ 2931 h 2934"/>
              <a:gd name="T62" fmla="*/ 2325 w 2370"/>
              <a:gd name="T63" fmla="*/ 2923 h 2934"/>
              <a:gd name="T64" fmla="*/ 2342 w 2370"/>
              <a:gd name="T65" fmla="*/ 2891 h 2934"/>
              <a:gd name="T66" fmla="*/ 2369 w 2370"/>
              <a:gd name="T67" fmla="*/ 2606 h 2934"/>
              <a:gd name="T68" fmla="*/ 2362 w 2370"/>
              <a:gd name="T69" fmla="*/ 2578 h 2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70" h="2934">
                <a:moveTo>
                  <a:pt x="2356" y="2573"/>
                </a:moveTo>
                <a:lnTo>
                  <a:pt x="2357" y="2563"/>
                </a:lnTo>
                <a:lnTo>
                  <a:pt x="2353" y="2543"/>
                </a:lnTo>
                <a:lnTo>
                  <a:pt x="2340" y="2527"/>
                </a:lnTo>
                <a:lnTo>
                  <a:pt x="2322" y="2518"/>
                </a:lnTo>
                <a:lnTo>
                  <a:pt x="2312" y="2518"/>
                </a:lnTo>
                <a:lnTo>
                  <a:pt x="2269" y="2523"/>
                </a:lnTo>
                <a:lnTo>
                  <a:pt x="2225" y="2528"/>
                </a:lnTo>
                <a:lnTo>
                  <a:pt x="2151" y="2313"/>
                </a:lnTo>
                <a:lnTo>
                  <a:pt x="2032" y="1993"/>
                </a:lnTo>
                <a:lnTo>
                  <a:pt x="1946" y="1781"/>
                </a:lnTo>
                <a:lnTo>
                  <a:pt x="1852" y="1574"/>
                </a:lnTo>
                <a:lnTo>
                  <a:pt x="1749" y="1372"/>
                </a:lnTo>
                <a:lnTo>
                  <a:pt x="1635" y="1175"/>
                </a:lnTo>
                <a:lnTo>
                  <a:pt x="1510" y="986"/>
                </a:lnTo>
                <a:lnTo>
                  <a:pt x="1441" y="895"/>
                </a:lnTo>
                <a:lnTo>
                  <a:pt x="1376" y="811"/>
                </a:lnTo>
                <a:lnTo>
                  <a:pt x="1233" y="651"/>
                </a:lnTo>
                <a:lnTo>
                  <a:pt x="1078" y="501"/>
                </a:lnTo>
                <a:lnTo>
                  <a:pt x="909" y="365"/>
                </a:lnTo>
                <a:lnTo>
                  <a:pt x="731" y="245"/>
                </a:lnTo>
                <a:lnTo>
                  <a:pt x="541" y="144"/>
                </a:lnTo>
                <a:lnTo>
                  <a:pt x="394" y="85"/>
                </a:lnTo>
                <a:lnTo>
                  <a:pt x="291" y="52"/>
                </a:lnTo>
                <a:lnTo>
                  <a:pt x="187" y="26"/>
                </a:lnTo>
                <a:lnTo>
                  <a:pt x="81" y="7"/>
                </a:lnTo>
                <a:lnTo>
                  <a:pt x="28" y="0"/>
                </a:lnTo>
                <a:lnTo>
                  <a:pt x="16" y="0"/>
                </a:lnTo>
                <a:lnTo>
                  <a:pt x="2" y="15"/>
                </a:lnTo>
                <a:lnTo>
                  <a:pt x="0" y="34"/>
                </a:lnTo>
                <a:lnTo>
                  <a:pt x="10" y="52"/>
                </a:lnTo>
                <a:lnTo>
                  <a:pt x="20" y="56"/>
                </a:lnTo>
                <a:lnTo>
                  <a:pt x="125" y="81"/>
                </a:lnTo>
                <a:lnTo>
                  <a:pt x="330" y="148"/>
                </a:lnTo>
                <a:lnTo>
                  <a:pt x="523" y="232"/>
                </a:lnTo>
                <a:lnTo>
                  <a:pt x="707" y="336"/>
                </a:lnTo>
                <a:lnTo>
                  <a:pt x="881" y="455"/>
                </a:lnTo>
                <a:lnTo>
                  <a:pt x="1044" y="591"/>
                </a:lnTo>
                <a:lnTo>
                  <a:pt x="1196" y="741"/>
                </a:lnTo>
                <a:lnTo>
                  <a:pt x="1336" y="903"/>
                </a:lnTo>
                <a:lnTo>
                  <a:pt x="1401" y="988"/>
                </a:lnTo>
                <a:lnTo>
                  <a:pt x="1464" y="1076"/>
                </a:lnTo>
                <a:lnTo>
                  <a:pt x="1580" y="1258"/>
                </a:lnTo>
                <a:lnTo>
                  <a:pt x="1685" y="1446"/>
                </a:lnTo>
                <a:lnTo>
                  <a:pt x="1780" y="1637"/>
                </a:lnTo>
                <a:lnTo>
                  <a:pt x="1869" y="1834"/>
                </a:lnTo>
                <a:lnTo>
                  <a:pt x="1949" y="2034"/>
                </a:lnTo>
                <a:lnTo>
                  <a:pt x="2062" y="2337"/>
                </a:lnTo>
                <a:lnTo>
                  <a:pt x="2132" y="2541"/>
                </a:lnTo>
                <a:lnTo>
                  <a:pt x="2085" y="2549"/>
                </a:lnTo>
                <a:lnTo>
                  <a:pt x="2037" y="2558"/>
                </a:lnTo>
                <a:lnTo>
                  <a:pt x="2025" y="2562"/>
                </a:lnTo>
                <a:lnTo>
                  <a:pt x="2010" y="2578"/>
                </a:lnTo>
                <a:lnTo>
                  <a:pt x="2005" y="2601"/>
                </a:lnTo>
                <a:lnTo>
                  <a:pt x="2010" y="2624"/>
                </a:lnTo>
                <a:lnTo>
                  <a:pt x="2016" y="2633"/>
                </a:lnTo>
                <a:lnTo>
                  <a:pt x="2016" y="2634"/>
                </a:lnTo>
                <a:lnTo>
                  <a:pt x="2018" y="2635"/>
                </a:lnTo>
                <a:lnTo>
                  <a:pt x="2077" y="2709"/>
                </a:lnTo>
                <a:lnTo>
                  <a:pt x="2204" y="2851"/>
                </a:lnTo>
                <a:lnTo>
                  <a:pt x="2269" y="2921"/>
                </a:lnTo>
                <a:lnTo>
                  <a:pt x="2279" y="2931"/>
                </a:lnTo>
                <a:lnTo>
                  <a:pt x="2303" y="2934"/>
                </a:lnTo>
                <a:lnTo>
                  <a:pt x="2325" y="2923"/>
                </a:lnTo>
                <a:lnTo>
                  <a:pt x="2339" y="2904"/>
                </a:lnTo>
                <a:lnTo>
                  <a:pt x="2342" y="2891"/>
                </a:lnTo>
                <a:lnTo>
                  <a:pt x="2356" y="2748"/>
                </a:lnTo>
                <a:lnTo>
                  <a:pt x="2369" y="2606"/>
                </a:lnTo>
                <a:lnTo>
                  <a:pt x="2370" y="2595"/>
                </a:lnTo>
                <a:lnTo>
                  <a:pt x="2362" y="2578"/>
                </a:lnTo>
                <a:lnTo>
                  <a:pt x="2356" y="2573"/>
                </a:lnTo>
                <a:close/>
              </a:path>
            </a:pathLst>
          </a:custGeom>
          <a:solidFill>
            <a:srgbClr val="A2B969"/>
          </a:solidFill>
          <a:ln w="9525">
            <a:solidFill>
              <a:srgbClr val="A2B969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grpSp>
        <p:nvGrpSpPr>
          <p:cNvPr id="19" name="Grup 18"/>
          <p:cNvGrpSpPr/>
          <p:nvPr/>
        </p:nvGrpSpPr>
        <p:grpSpPr>
          <a:xfrm>
            <a:off x="3" y="4915183"/>
            <a:ext cx="4593459" cy="3826125"/>
            <a:chOff x="298606" y="712500"/>
            <a:chExt cx="3038360" cy="1661679"/>
          </a:xfrm>
        </p:grpSpPr>
        <p:pic>
          <p:nvPicPr>
            <p:cNvPr id="20" name="Resim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606" y="712500"/>
              <a:ext cx="3038360" cy="1661679"/>
            </a:xfrm>
            <a:prstGeom prst="rect">
              <a:avLst/>
            </a:prstGeom>
          </p:spPr>
        </p:pic>
        <p:sp>
          <p:nvSpPr>
            <p:cNvPr id="21" name="Rectangle 2">
              <a:extLst>
                <a:ext uri="{FF2B5EF4-FFF2-40B4-BE49-F238E27FC236}">
                  <a16:creationId xmlns:a16="http://schemas.microsoft.com/office/drawing/2014/main" xmlns="" id="{BCF5348E-CA94-2E45-B91E-9B16B30C0AA0}"/>
                </a:ext>
              </a:extLst>
            </p:cNvPr>
            <p:cNvSpPr/>
            <p:nvPr/>
          </p:nvSpPr>
          <p:spPr>
            <a:xfrm>
              <a:off x="441109" y="971061"/>
              <a:ext cx="2753353" cy="11445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Egemenlik </a:t>
              </a:r>
              <a:r>
                <a:rPr lang="tr-TR" sz="2400" dirty="0" smtClean="0">
                  <a:solidFill>
                    <a:schemeClr val="tx1"/>
                  </a:solidFill>
                  <a:latin typeface="Calibri" panose="020F0502020204030204"/>
                </a:rPr>
                <a:t>kanun yapma ve uygulama kısacası yönetme yetkisi </a:t>
              </a:r>
              <a:r>
                <a:rPr kumimoji="0" lang="tr-TR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demektir.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3" name="Freeform 16"/>
          <p:cNvSpPr>
            <a:spLocks noChangeAspect="1"/>
          </p:cNvSpPr>
          <p:nvPr/>
        </p:nvSpPr>
        <p:spPr bwMode="auto">
          <a:xfrm rot="10800000" flipH="1" flipV="1">
            <a:off x="4451161" y="6387931"/>
            <a:ext cx="945875" cy="918056"/>
          </a:xfrm>
          <a:custGeom>
            <a:avLst/>
            <a:gdLst>
              <a:gd name="T0" fmla="*/ 578 w 595"/>
              <a:gd name="T1" fmla="*/ 192 h 408"/>
              <a:gd name="T2" fmla="*/ 570 w 595"/>
              <a:gd name="T3" fmla="*/ 185 h 408"/>
              <a:gd name="T4" fmla="*/ 558 w 595"/>
              <a:gd name="T5" fmla="*/ 173 h 408"/>
              <a:gd name="T6" fmla="*/ 544 w 595"/>
              <a:gd name="T7" fmla="*/ 164 h 408"/>
              <a:gd name="T8" fmla="*/ 533 w 595"/>
              <a:gd name="T9" fmla="*/ 159 h 408"/>
              <a:gd name="T10" fmla="*/ 519 w 595"/>
              <a:gd name="T11" fmla="*/ 146 h 408"/>
              <a:gd name="T12" fmla="*/ 508 w 595"/>
              <a:gd name="T13" fmla="*/ 136 h 408"/>
              <a:gd name="T14" fmla="*/ 492 w 595"/>
              <a:gd name="T15" fmla="*/ 124 h 408"/>
              <a:gd name="T16" fmla="*/ 475 w 595"/>
              <a:gd name="T17" fmla="*/ 111 h 408"/>
              <a:gd name="T18" fmla="*/ 461 w 595"/>
              <a:gd name="T19" fmla="*/ 103 h 408"/>
              <a:gd name="T20" fmla="*/ 450 w 595"/>
              <a:gd name="T21" fmla="*/ 95 h 408"/>
              <a:gd name="T22" fmla="*/ 437 w 595"/>
              <a:gd name="T23" fmla="*/ 83 h 408"/>
              <a:gd name="T24" fmla="*/ 425 w 595"/>
              <a:gd name="T25" fmla="*/ 72 h 408"/>
              <a:gd name="T26" fmla="*/ 411 w 595"/>
              <a:gd name="T27" fmla="*/ 65 h 408"/>
              <a:gd name="T28" fmla="*/ 396 w 595"/>
              <a:gd name="T29" fmla="*/ 54 h 408"/>
              <a:gd name="T30" fmla="*/ 382 w 595"/>
              <a:gd name="T31" fmla="*/ 43 h 408"/>
              <a:gd name="T32" fmla="*/ 373 w 595"/>
              <a:gd name="T33" fmla="*/ 33 h 408"/>
              <a:gd name="T34" fmla="*/ 361 w 595"/>
              <a:gd name="T35" fmla="*/ 27 h 408"/>
              <a:gd name="T36" fmla="*/ 346 w 595"/>
              <a:gd name="T37" fmla="*/ 15 h 408"/>
              <a:gd name="T38" fmla="*/ 336 w 595"/>
              <a:gd name="T39" fmla="*/ 7 h 408"/>
              <a:gd name="T40" fmla="*/ 322 w 595"/>
              <a:gd name="T41" fmla="*/ 1 h 408"/>
              <a:gd name="T42" fmla="*/ 313 w 595"/>
              <a:gd name="T43" fmla="*/ 22 h 408"/>
              <a:gd name="T44" fmla="*/ 314 w 595"/>
              <a:gd name="T45" fmla="*/ 39 h 408"/>
              <a:gd name="T46" fmla="*/ 313 w 595"/>
              <a:gd name="T47" fmla="*/ 60 h 408"/>
              <a:gd name="T48" fmla="*/ 314 w 595"/>
              <a:gd name="T49" fmla="*/ 78 h 408"/>
              <a:gd name="T50" fmla="*/ 313 w 595"/>
              <a:gd name="T51" fmla="*/ 98 h 408"/>
              <a:gd name="T52" fmla="*/ 168 w 595"/>
              <a:gd name="T53" fmla="*/ 95 h 408"/>
              <a:gd name="T54" fmla="*/ 5 w 595"/>
              <a:gd name="T55" fmla="*/ 118 h 408"/>
              <a:gd name="T56" fmla="*/ 16 w 595"/>
              <a:gd name="T57" fmla="*/ 131 h 408"/>
              <a:gd name="T58" fmla="*/ 24 w 595"/>
              <a:gd name="T59" fmla="*/ 140 h 408"/>
              <a:gd name="T60" fmla="*/ 34 w 595"/>
              <a:gd name="T61" fmla="*/ 150 h 408"/>
              <a:gd name="T62" fmla="*/ 42 w 595"/>
              <a:gd name="T63" fmla="*/ 158 h 408"/>
              <a:gd name="T64" fmla="*/ 50 w 595"/>
              <a:gd name="T65" fmla="*/ 170 h 408"/>
              <a:gd name="T66" fmla="*/ 62 w 595"/>
              <a:gd name="T67" fmla="*/ 184 h 408"/>
              <a:gd name="T68" fmla="*/ 69 w 595"/>
              <a:gd name="T69" fmla="*/ 188 h 408"/>
              <a:gd name="T70" fmla="*/ 81 w 595"/>
              <a:gd name="T71" fmla="*/ 206 h 408"/>
              <a:gd name="T72" fmla="*/ 57 w 595"/>
              <a:gd name="T73" fmla="*/ 236 h 408"/>
              <a:gd name="T74" fmla="*/ 22 w 595"/>
              <a:gd name="T75" fmla="*/ 278 h 408"/>
              <a:gd name="T76" fmla="*/ 0 w 595"/>
              <a:gd name="T77" fmla="*/ 305 h 408"/>
              <a:gd name="T78" fmla="*/ 14 w 595"/>
              <a:gd name="T79" fmla="*/ 327 h 408"/>
              <a:gd name="T80" fmla="*/ 312 w 595"/>
              <a:gd name="T81" fmla="*/ 317 h 408"/>
              <a:gd name="T82" fmla="*/ 314 w 595"/>
              <a:gd name="T83" fmla="*/ 335 h 408"/>
              <a:gd name="T84" fmla="*/ 314 w 595"/>
              <a:gd name="T85" fmla="*/ 349 h 408"/>
              <a:gd name="T86" fmla="*/ 313 w 595"/>
              <a:gd name="T87" fmla="*/ 366 h 408"/>
              <a:gd name="T88" fmla="*/ 313 w 595"/>
              <a:gd name="T89" fmla="*/ 382 h 408"/>
              <a:gd name="T90" fmla="*/ 316 w 595"/>
              <a:gd name="T91" fmla="*/ 402 h 408"/>
              <a:gd name="T92" fmla="*/ 325 w 595"/>
              <a:gd name="T93" fmla="*/ 406 h 408"/>
              <a:gd name="T94" fmla="*/ 343 w 595"/>
              <a:gd name="T95" fmla="*/ 403 h 408"/>
              <a:gd name="T96" fmla="*/ 374 w 595"/>
              <a:gd name="T97" fmla="*/ 380 h 408"/>
              <a:gd name="T98" fmla="*/ 396 w 595"/>
              <a:gd name="T99" fmla="*/ 360 h 408"/>
              <a:gd name="T100" fmla="*/ 427 w 595"/>
              <a:gd name="T101" fmla="*/ 337 h 408"/>
              <a:gd name="T102" fmla="*/ 461 w 595"/>
              <a:gd name="T103" fmla="*/ 310 h 408"/>
              <a:gd name="T104" fmla="*/ 482 w 595"/>
              <a:gd name="T105" fmla="*/ 294 h 408"/>
              <a:gd name="T106" fmla="*/ 513 w 595"/>
              <a:gd name="T107" fmla="*/ 270 h 408"/>
              <a:gd name="T108" fmla="*/ 545 w 595"/>
              <a:gd name="T109" fmla="*/ 246 h 408"/>
              <a:gd name="T110" fmla="*/ 578 w 595"/>
              <a:gd name="T111" fmla="*/ 223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95" h="408">
                <a:moveTo>
                  <a:pt x="592" y="199"/>
                </a:moveTo>
                <a:cubicBezTo>
                  <a:pt x="590" y="198"/>
                  <a:pt x="588" y="198"/>
                  <a:pt x="587" y="197"/>
                </a:cubicBezTo>
                <a:cubicBezTo>
                  <a:pt x="584" y="194"/>
                  <a:pt x="580" y="193"/>
                  <a:pt x="578" y="192"/>
                </a:cubicBezTo>
                <a:cubicBezTo>
                  <a:pt x="578" y="192"/>
                  <a:pt x="578" y="191"/>
                  <a:pt x="578" y="191"/>
                </a:cubicBezTo>
                <a:cubicBezTo>
                  <a:pt x="577" y="189"/>
                  <a:pt x="576" y="188"/>
                  <a:pt x="574" y="186"/>
                </a:cubicBezTo>
                <a:cubicBezTo>
                  <a:pt x="573" y="185"/>
                  <a:pt x="571" y="185"/>
                  <a:pt x="570" y="185"/>
                </a:cubicBezTo>
                <a:cubicBezTo>
                  <a:pt x="567" y="182"/>
                  <a:pt x="564" y="180"/>
                  <a:pt x="562" y="179"/>
                </a:cubicBezTo>
                <a:cubicBezTo>
                  <a:pt x="562" y="179"/>
                  <a:pt x="562" y="179"/>
                  <a:pt x="562" y="179"/>
                </a:cubicBezTo>
                <a:cubicBezTo>
                  <a:pt x="561" y="177"/>
                  <a:pt x="560" y="175"/>
                  <a:pt x="558" y="173"/>
                </a:cubicBezTo>
                <a:cubicBezTo>
                  <a:pt x="556" y="173"/>
                  <a:pt x="555" y="172"/>
                  <a:pt x="553" y="172"/>
                </a:cubicBezTo>
                <a:cubicBezTo>
                  <a:pt x="551" y="168"/>
                  <a:pt x="547" y="166"/>
                  <a:pt x="544" y="164"/>
                </a:cubicBezTo>
                <a:cubicBezTo>
                  <a:pt x="544" y="164"/>
                  <a:pt x="544" y="164"/>
                  <a:pt x="544" y="164"/>
                </a:cubicBezTo>
                <a:cubicBezTo>
                  <a:pt x="543" y="163"/>
                  <a:pt x="542" y="162"/>
                  <a:pt x="541" y="161"/>
                </a:cubicBezTo>
                <a:cubicBezTo>
                  <a:pt x="539" y="159"/>
                  <a:pt x="536" y="159"/>
                  <a:pt x="534" y="159"/>
                </a:cubicBezTo>
                <a:cubicBezTo>
                  <a:pt x="533" y="159"/>
                  <a:pt x="533" y="159"/>
                  <a:pt x="533" y="159"/>
                </a:cubicBezTo>
                <a:cubicBezTo>
                  <a:pt x="532" y="158"/>
                  <a:pt x="529" y="156"/>
                  <a:pt x="529" y="156"/>
                </a:cubicBezTo>
                <a:cubicBezTo>
                  <a:pt x="528" y="153"/>
                  <a:pt x="527" y="150"/>
                  <a:pt x="525" y="148"/>
                </a:cubicBezTo>
                <a:cubicBezTo>
                  <a:pt x="523" y="147"/>
                  <a:pt x="521" y="146"/>
                  <a:pt x="519" y="146"/>
                </a:cubicBezTo>
                <a:cubicBezTo>
                  <a:pt x="517" y="144"/>
                  <a:pt x="515" y="142"/>
                  <a:pt x="512" y="139"/>
                </a:cubicBezTo>
                <a:cubicBezTo>
                  <a:pt x="512" y="139"/>
                  <a:pt x="511" y="139"/>
                  <a:pt x="511" y="139"/>
                </a:cubicBezTo>
                <a:cubicBezTo>
                  <a:pt x="510" y="138"/>
                  <a:pt x="509" y="137"/>
                  <a:pt x="508" y="136"/>
                </a:cubicBezTo>
                <a:cubicBezTo>
                  <a:pt x="507" y="135"/>
                  <a:pt x="505" y="134"/>
                  <a:pt x="504" y="134"/>
                </a:cubicBezTo>
                <a:cubicBezTo>
                  <a:pt x="501" y="131"/>
                  <a:pt x="497" y="128"/>
                  <a:pt x="493" y="125"/>
                </a:cubicBezTo>
                <a:cubicBezTo>
                  <a:pt x="493" y="124"/>
                  <a:pt x="493" y="124"/>
                  <a:pt x="492" y="124"/>
                </a:cubicBezTo>
                <a:cubicBezTo>
                  <a:pt x="490" y="122"/>
                  <a:pt x="489" y="122"/>
                  <a:pt x="487" y="121"/>
                </a:cubicBezTo>
                <a:cubicBezTo>
                  <a:pt x="484" y="118"/>
                  <a:pt x="480" y="114"/>
                  <a:pt x="476" y="112"/>
                </a:cubicBezTo>
                <a:cubicBezTo>
                  <a:pt x="476" y="111"/>
                  <a:pt x="476" y="111"/>
                  <a:pt x="475" y="111"/>
                </a:cubicBezTo>
                <a:cubicBezTo>
                  <a:pt x="473" y="109"/>
                  <a:pt x="471" y="109"/>
                  <a:pt x="469" y="109"/>
                </a:cubicBezTo>
                <a:cubicBezTo>
                  <a:pt x="468" y="109"/>
                  <a:pt x="467" y="108"/>
                  <a:pt x="466" y="107"/>
                </a:cubicBezTo>
                <a:cubicBezTo>
                  <a:pt x="465" y="106"/>
                  <a:pt x="462" y="104"/>
                  <a:pt x="461" y="103"/>
                </a:cubicBezTo>
                <a:cubicBezTo>
                  <a:pt x="461" y="101"/>
                  <a:pt x="460" y="99"/>
                  <a:pt x="458" y="98"/>
                </a:cubicBezTo>
                <a:cubicBezTo>
                  <a:pt x="456" y="96"/>
                  <a:pt x="453" y="96"/>
                  <a:pt x="452" y="96"/>
                </a:cubicBezTo>
                <a:cubicBezTo>
                  <a:pt x="451" y="96"/>
                  <a:pt x="450" y="95"/>
                  <a:pt x="450" y="95"/>
                </a:cubicBezTo>
                <a:cubicBezTo>
                  <a:pt x="448" y="94"/>
                  <a:pt x="446" y="92"/>
                  <a:pt x="445" y="90"/>
                </a:cubicBezTo>
                <a:cubicBezTo>
                  <a:pt x="444" y="88"/>
                  <a:pt x="443" y="87"/>
                  <a:pt x="442" y="85"/>
                </a:cubicBezTo>
                <a:cubicBezTo>
                  <a:pt x="440" y="84"/>
                  <a:pt x="438" y="83"/>
                  <a:pt x="437" y="83"/>
                </a:cubicBezTo>
                <a:cubicBezTo>
                  <a:pt x="434" y="80"/>
                  <a:pt x="431" y="78"/>
                  <a:pt x="429" y="76"/>
                </a:cubicBezTo>
                <a:cubicBezTo>
                  <a:pt x="428" y="76"/>
                  <a:pt x="428" y="76"/>
                  <a:pt x="427" y="76"/>
                </a:cubicBezTo>
                <a:cubicBezTo>
                  <a:pt x="427" y="74"/>
                  <a:pt x="426" y="73"/>
                  <a:pt x="425" y="72"/>
                </a:cubicBezTo>
                <a:cubicBezTo>
                  <a:pt x="423" y="71"/>
                  <a:pt x="420" y="70"/>
                  <a:pt x="418" y="70"/>
                </a:cubicBezTo>
                <a:cubicBezTo>
                  <a:pt x="417" y="69"/>
                  <a:pt x="416" y="68"/>
                  <a:pt x="414" y="67"/>
                </a:cubicBezTo>
                <a:cubicBezTo>
                  <a:pt x="413" y="67"/>
                  <a:pt x="412" y="65"/>
                  <a:pt x="411" y="65"/>
                </a:cubicBezTo>
                <a:cubicBezTo>
                  <a:pt x="410" y="62"/>
                  <a:pt x="409" y="60"/>
                  <a:pt x="407" y="58"/>
                </a:cubicBezTo>
                <a:cubicBezTo>
                  <a:pt x="405" y="57"/>
                  <a:pt x="403" y="57"/>
                  <a:pt x="401" y="57"/>
                </a:cubicBezTo>
                <a:cubicBezTo>
                  <a:pt x="399" y="55"/>
                  <a:pt x="398" y="54"/>
                  <a:pt x="396" y="54"/>
                </a:cubicBezTo>
                <a:cubicBezTo>
                  <a:pt x="396" y="53"/>
                  <a:pt x="394" y="53"/>
                  <a:pt x="394" y="52"/>
                </a:cubicBezTo>
                <a:cubicBezTo>
                  <a:pt x="393" y="49"/>
                  <a:pt x="392" y="47"/>
                  <a:pt x="390" y="45"/>
                </a:cubicBezTo>
                <a:cubicBezTo>
                  <a:pt x="387" y="43"/>
                  <a:pt x="384" y="43"/>
                  <a:pt x="382" y="43"/>
                </a:cubicBezTo>
                <a:cubicBezTo>
                  <a:pt x="382" y="43"/>
                  <a:pt x="382" y="43"/>
                  <a:pt x="382" y="43"/>
                </a:cubicBezTo>
                <a:cubicBezTo>
                  <a:pt x="381" y="43"/>
                  <a:pt x="378" y="41"/>
                  <a:pt x="377" y="40"/>
                </a:cubicBezTo>
                <a:cubicBezTo>
                  <a:pt x="377" y="37"/>
                  <a:pt x="376" y="34"/>
                  <a:pt x="373" y="33"/>
                </a:cubicBezTo>
                <a:cubicBezTo>
                  <a:pt x="371" y="31"/>
                  <a:pt x="369" y="31"/>
                  <a:pt x="367" y="31"/>
                </a:cubicBezTo>
                <a:cubicBezTo>
                  <a:pt x="366" y="30"/>
                  <a:pt x="365" y="30"/>
                  <a:pt x="364" y="29"/>
                </a:cubicBezTo>
                <a:cubicBezTo>
                  <a:pt x="363" y="29"/>
                  <a:pt x="362" y="28"/>
                  <a:pt x="361" y="27"/>
                </a:cubicBezTo>
                <a:cubicBezTo>
                  <a:pt x="361" y="25"/>
                  <a:pt x="359" y="23"/>
                  <a:pt x="357" y="21"/>
                </a:cubicBezTo>
                <a:cubicBezTo>
                  <a:pt x="356" y="20"/>
                  <a:pt x="354" y="19"/>
                  <a:pt x="353" y="19"/>
                </a:cubicBezTo>
                <a:cubicBezTo>
                  <a:pt x="351" y="17"/>
                  <a:pt x="348" y="16"/>
                  <a:pt x="346" y="15"/>
                </a:cubicBezTo>
                <a:cubicBezTo>
                  <a:pt x="346" y="14"/>
                  <a:pt x="345" y="14"/>
                  <a:pt x="344" y="13"/>
                </a:cubicBezTo>
                <a:cubicBezTo>
                  <a:pt x="344" y="12"/>
                  <a:pt x="343" y="10"/>
                  <a:pt x="341" y="9"/>
                </a:cubicBezTo>
                <a:cubicBezTo>
                  <a:pt x="340" y="7"/>
                  <a:pt x="338" y="7"/>
                  <a:pt x="336" y="7"/>
                </a:cubicBezTo>
                <a:cubicBezTo>
                  <a:pt x="336" y="5"/>
                  <a:pt x="335" y="4"/>
                  <a:pt x="333" y="3"/>
                </a:cubicBezTo>
                <a:cubicBezTo>
                  <a:pt x="330" y="0"/>
                  <a:pt x="326" y="0"/>
                  <a:pt x="324" y="1"/>
                </a:cubicBezTo>
                <a:cubicBezTo>
                  <a:pt x="323" y="1"/>
                  <a:pt x="322" y="1"/>
                  <a:pt x="322" y="1"/>
                </a:cubicBezTo>
                <a:cubicBezTo>
                  <a:pt x="317" y="1"/>
                  <a:pt x="313" y="5"/>
                  <a:pt x="313" y="10"/>
                </a:cubicBezTo>
                <a:cubicBezTo>
                  <a:pt x="313" y="12"/>
                  <a:pt x="313" y="13"/>
                  <a:pt x="314" y="15"/>
                </a:cubicBezTo>
                <a:cubicBezTo>
                  <a:pt x="313" y="17"/>
                  <a:pt x="313" y="20"/>
                  <a:pt x="313" y="22"/>
                </a:cubicBezTo>
                <a:cubicBezTo>
                  <a:pt x="313" y="24"/>
                  <a:pt x="313" y="26"/>
                  <a:pt x="314" y="27"/>
                </a:cubicBezTo>
                <a:cubicBezTo>
                  <a:pt x="313" y="29"/>
                  <a:pt x="313" y="32"/>
                  <a:pt x="313" y="35"/>
                </a:cubicBezTo>
                <a:cubicBezTo>
                  <a:pt x="313" y="36"/>
                  <a:pt x="313" y="38"/>
                  <a:pt x="314" y="39"/>
                </a:cubicBezTo>
                <a:cubicBezTo>
                  <a:pt x="313" y="42"/>
                  <a:pt x="313" y="45"/>
                  <a:pt x="313" y="48"/>
                </a:cubicBezTo>
                <a:cubicBezTo>
                  <a:pt x="313" y="50"/>
                  <a:pt x="313" y="51"/>
                  <a:pt x="314" y="53"/>
                </a:cubicBezTo>
                <a:cubicBezTo>
                  <a:pt x="313" y="55"/>
                  <a:pt x="313" y="57"/>
                  <a:pt x="313" y="60"/>
                </a:cubicBezTo>
                <a:cubicBezTo>
                  <a:pt x="313" y="62"/>
                  <a:pt x="313" y="64"/>
                  <a:pt x="314" y="65"/>
                </a:cubicBezTo>
                <a:cubicBezTo>
                  <a:pt x="313" y="68"/>
                  <a:pt x="313" y="70"/>
                  <a:pt x="313" y="73"/>
                </a:cubicBezTo>
                <a:cubicBezTo>
                  <a:pt x="313" y="75"/>
                  <a:pt x="313" y="76"/>
                  <a:pt x="314" y="78"/>
                </a:cubicBezTo>
                <a:cubicBezTo>
                  <a:pt x="313" y="80"/>
                  <a:pt x="313" y="82"/>
                  <a:pt x="313" y="85"/>
                </a:cubicBezTo>
                <a:cubicBezTo>
                  <a:pt x="313" y="87"/>
                  <a:pt x="313" y="89"/>
                  <a:pt x="314" y="90"/>
                </a:cubicBezTo>
                <a:cubicBezTo>
                  <a:pt x="313" y="92"/>
                  <a:pt x="313" y="95"/>
                  <a:pt x="313" y="98"/>
                </a:cubicBezTo>
                <a:cubicBezTo>
                  <a:pt x="313" y="98"/>
                  <a:pt x="313" y="99"/>
                  <a:pt x="313" y="99"/>
                </a:cubicBezTo>
                <a:cubicBezTo>
                  <a:pt x="308" y="101"/>
                  <a:pt x="297" y="104"/>
                  <a:pt x="268" y="103"/>
                </a:cubicBezTo>
                <a:cubicBezTo>
                  <a:pt x="240" y="102"/>
                  <a:pt x="204" y="99"/>
                  <a:pt x="168" y="95"/>
                </a:cubicBezTo>
                <a:cubicBezTo>
                  <a:pt x="80" y="86"/>
                  <a:pt x="24" y="82"/>
                  <a:pt x="7" y="98"/>
                </a:cubicBezTo>
                <a:cubicBezTo>
                  <a:pt x="3" y="101"/>
                  <a:pt x="1" y="106"/>
                  <a:pt x="1" y="111"/>
                </a:cubicBezTo>
                <a:cubicBezTo>
                  <a:pt x="1" y="114"/>
                  <a:pt x="3" y="117"/>
                  <a:pt x="5" y="118"/>
                </a:cubicBezTo>
                <a:cubicBezTo>
                  <a:pt x="6" y="119"/>
                  <a:pt x="8" y="120"/>
                  <a:pt x="10" y="120"/>
                </a:cubicBezTo>
                <a:cubicBezTo>
                  <a:pt x="12" y="122"/>
                  <a:pt x="12" y="123"/>
                  <a:pt x="12" y="124"/>
                </a:cubicBezTo>
                <a:cubicBezTo>
                  <a:pt x="12" y="127"/>
                  <a:pt x="14" y="130"/>
                  <a:pt x="16" y="131"/>
                </a:cubicBezTo>
                <a:cubicBezTo>
                  <a:pt x="17" y="132"/>
                  <a:pt x="18" y="132"/>
                  <a:pt x="19" y="133"/>
                </a:cubicBezTo>
                <a:cubicBezTo>
                  <a:pt x="20" y="135"/>
                  <a:pt x="22" y="137"/>
                  <a:pt x="23" y="139"/>
                </a:cubicBezTo>
                <a:cubicBezTo>
                  <a:pt x="24" y="139"/>
                  <a:pt x="24" y="140"/>
                  <a:pt x="24" y="140"/>
                </a:cubicBezTo>
                <a:cubicBezTo>
                  <a:pt x="25" y="142"/>
                  <a:pt x="26" y="143"/>
                  <a:pt x="27" y="144"/>
                </a:cubicBezTo>
                <a:cubicBezTo>
                  <a:pt x="28" y="145"/>
                  <a:pt x="30" y="145"/>
                  <a:pt x="31" y="146"/>
                </a:cubicBezTo>
                <a:cubicBezTo>
                  <a:pt x="31" y="147"/>
                  <a:pt x="32" y="149"/>
                  <a:pt x="34" y="150"/>
                </a:cubicBezTo>
                <a:cubicBezTo>
                  <a:pt x="34" y="151"/>
                  <a:pt x="35" y="152"/>
                  <a:pt x="35" y="152"/>
                </a:cubicBezTo>
                <a:cubicBezTo>
                  <a:pt x="36" y="154"/>
                  <a:pt x="36" y="155"/>
                  <a:pt x="38" y="156"/>
                </a:cubicBezTo>
                <a:cubicBezTo>
                  <a:pt x="39" y="157"/>
                  <a:pt x="41" y="158"/>
                  <a:pt x="42" y="158"/>
                </a:cubicBezTo>
                <a:cubicBezTo>
                  <a:pt x="42" y="159"/>
                  <a:pt x="43" y="159"/>
                  <a:pt x="43" y="159"/>
                </a:cubicBezTo>
                <a:cubicBezTo>
                  <a:pt x="44" y="161"/>
                  <a:pt x="46" y="163"/>
                  <a:pt x="46" y="164"/>
                </a:cubicBezTo>
                <a:cubicBezTo>
                  <a:pt x="47" y="167"/>
                  <a:pt x="48" y="169"/>
                  <a:pt x="50" y="170"/>
                </a:cubicBezTo>
                <a:cubicBezTo>
                  <a:pt x="52" y="171"/>
                  <a:pt x="54" y="172"/>
                  <a:pt x="55" y="172"/>
                </a:cubicBezTo>
                <a:cubicBezTo>
                  <a:pt x="57" y="174"/>
                  <a:pt x="58" y="176"/>
                  <a:pt x="58" y="176"/>
                </a:cubicBezTo>
                <a:cubicBezTo>
                  <a:pt x="58" y="179"/>
                  <a:pt x="59" y="182"/>
                  <a:pt x="62" y="184"/>
                </a:cubicBezTo>
                <a:cubicBezTo>
                  <a:pt x="64" y="185"/>
                  <a:pt x="66" y="185"/>
                  <a:pt x="67" y="185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8" y="186"/>
                  <a:pt x="69" y="188"/>
                  <a:pt x="69" y="188"/>
                </a:cubicBezTo>
                <a:cubicBezTo>
                  <a:pt x="69" y="191"/>
                  <a:pt x="70" y="193"/>
                  <a:pt x="72" y="195"/>
                </a:cubicBezTo>
                <a:cubicBezTo>
                  <a:pt x="73" y="196"/>
                  <a:pt x="74" y="197"/>
                  <a:pt x="75" y="197"/>
                </a:cubicBezTo>
                <a:cubicBezTo>
                  <a:pt x="76" y="201"/>
                  <a:pt x="79" y="204"/>
                  <a:pt x="81" y="206"/>
                </a:cubicBezTo>
                <a:cubicBezTo>
                  <a:pt x="80" y="208"/>
                  <a:pt x="79" y="210"/>
                  <a:pt x="79" y="212"/>
                </a:cubicBezTo>
                <a:cubicBezTo>
                  <a:pt x="68" y="221"/>
                  <a:pt x="68" y="222"/>
                  <a:pt x="68" y="226"/>
                </a:cubicBezTo>
                <a:cubicBezTo>
                  <a:pt x="63" y="228"/>
                  <a:pt x="58" y="231"/>
                  <a:pt x="57" y="236"/>
                </a:cubicBezTo>
                <a:cubicBezTo>
                  <a:pt x="50" y="241"/>
                  <a:pt x="46" y="246"/>
                  <a:pt x="45" y="250"/>
                </a:cubicBezTo>
                <a:cubicBezTo>
                  <a:pt x="40" y="253"/>
                  <a:pt x="35" y="257"/>
                  <a:pt x="34" y="262"/>
                </a:cubicBezTo>
                <a:cubicBezTo>
                  <a:pt x="23" y="270"/>
                  <a:pt x="22" y="275"/>
                  <a:pt x="22" y="278"/>
                </a:cubicBezTo>
                <a:cubicBezTo>
                  <a:pt x="20" y="280"/>
                  <a:pt x="17" y="282"/>
                  <a:pt x="14" y="285"/>
                </a:cubicBezTo>
                <a:cubicBezTo>
                  <a:pt x="13" y="286"/>
                  <a:pt x="12" y="287"/>
                  <a:pt x="11" y="289"/>
                </a:cubicBezTo>
                <a:cubicBezTo>
                  <a:pt x="0" y="298"/>
                  <a:pt x="0" y="302"/>
                  <a:pt x="0" y="305"/>
                </a:cubicBezTo>
                <a:cubicBezTo>
                  <a:pt x="0" y="307"/>
                  <a:pt x="1" y="310"/>
                  <a:pt x="3" y="312"/>
                </a:cubicBezTo>
                <a:cubicBezTo>
                  <a:pt x="4" y="312"/>
                  <a:pt x="4" y="312"/>
                  <a:pt x="4" y="313"/>
                </a:cubicBezTo>
                <a:cubicBezTo>
                  <a:pt x="6" y="318"/>
                  <a:pt x="9" y="323"/>
                  <a:pt x="14" y="327"/>
                </a:cubicBezTo>
                <a:cubicBezTo>
                  <a:pt x="36" y="345"/>
                  <a:pt x="92" y="331"/>
                  <a:pt x="157" y="316"/>
                </a:cubicBezTo>
                <a:cubicBezTo>
                  <a:pt x="217" y="301"/>
                  <a:pt x="284" y="285"/>
                  <a:pt x="306" y="301"/>
                </a:cubicBezTo>
                <a:cubicBezTo>
                  <a:pt x="309" y="304"/>
                  <a:pt x="312" y="308"/>
                  <a:pt x="312" y="317"/>
                </a:cubicBezTo>
                <a:cubicBezTo>
                  <a:pt x="312" y="319"/>
                  <a:pt x="313" y="321"/>
                  <a:pt x="314" y="322"/>
                </a:cubicBezTo>
                <a:cubicBezTo>
                  <a:pt x="313" y="325"/>
                  <a:pt x="312" y="328"/>
                  <a:pt x="312" y="330"/>
                </a:cubicBezTo>
                <a:cubicBezTo>
                  <a:pt x="312" y="332"/>
                  <a:pt x="313" y="334"/>
                  <a:pt x="314" y="335"/>
                </a:cubicBezTo>
                <a:cubicBezTo>
                  <a:pt x="313" y="337"/>
                  <a:pt x="313" y="340"/>
                  <a:pt x="313" y="343"/>
                </a:cubicBezTo>
                <a:cubicBezTo>
                  <a:pt x="313" y="345"/>
                  <a:pt x="313" y="347"/>
                  <a:pt x="314" y="348"/>
                </a:cubicBezTo>
                <a:cubicBezTo>
                  <a:pt x="314" y="349"/>
                  <a:pt x="314" y="349"/>
                  <a:pt x="314" y="349"/>
                </a:cubicBezTo>
                <a:cubicBezTo>
                  <a:pt x="313" y="353"/>
                  <a:pt x="313" y="354"/>
                  <a:pt x="313" y="356"/>
                </a:cubicBezTo>
                <a:cubicBezTo>
                  <a:pt x="313" y="358"/>
                  <a:pt x="313" y="359"/>
                  <a:pt x="314" y="361"/>
                </a:cubicBezTo>
                <a:cubicBezTo>
                  <a:pt x="314" y="363"/>
                  <a:pt x="313" y="365"/>
                  <a:pt x="313" y="366"/>
                </a:cubicBezTo>
                <a:cubicBezTo>
                  <a:pt x="312" y="369"/>
                  <a:pt x="313" y="372"/>
                  <a:pt x="314" y="374"/>
                </a:cubicBezTo>
                <a:cubicBezTo>
                  <a:pt x="314" y="375"/>
                  <a:pt x="314" y="376"/>
                  <a:pt x="314" y="377"/>
                </a:cubicBezTo>
                <a:cubicBezTo>
                  <a:pt x="313" y="379"/>
                  <a:pt x="313" y="380"/>
                  <a:pt x="313" y="382"/>
                </a:cubicBezTo>
                <a:cubicBezTo>
                  <a:pt x="313" y="383"/>
                  <a:pt x="313" y="385"/>
                  <a:pt x="314" y="386"/>
                </a:cubicBezTo>
                <a:cubicBezTo>
                  <a:pt x="313" y="389"/>
                  <a:pt x="313" y="392"/>
                  <a:pt x="313" y="395"/>
                </a:cubicBezTo>
                <a:cubicBezTo>
                  <a:pt x="313" y="397"/>
                  <a:pt x="314" y="400"/>
                  <a:pt x="316" y="402"/>
                </a:cubicBezTo>
                <a:cubicBezTo>
                  <a:pt x="318" y="403"/>
                  <a:pt x="320" y="404"/>
                  <a:pt x="322" y="404"/>
                </a:cubicBezTo>
                <a:cubicBezTo>
                  <a:pt x="323" y="404"/>
                  <a:pt x="323" y="404"/>
                  <a:pt x="323" y="404"/>
                </a:cubicBezTo>
                <a:cubicBezTo>
                  <a:pt x="324" y="405"/>
                  <a:pt x="325" y="406"/>
                  <a:pt x="325" y="406"/>
                </a:cubicBezTo>
                <a:cubicBezTo>
                  <a:pt x="327" y="407"/>
                  <a:pt x="329" y="408"/>
                  <a:pt x="331" y="408"/>
                </a:cubicBezTo>
                <a:cubicBezTo>
                  <a:pt x="332" y="408"/>
                  <a:pt x="333" y="408"/>
                  <a:pt x="334" y="407"/>
                </a:cubicBezTo>
                <a:cubicBezTo>
                  <a:pt x="338" y="408"/>
                  <a:pt x="341" y="406"/>
                  <a:pt x="343" y="403"/>
                </a:cubicBezTo>
                <a:cubicBezTo>
                  <a:pt x="350" y="401"/>
                  <a:pt x="360" y="397"/>
                  <a:pt x="360" y="387"/>
                </a:cubicBezTo>
                <a:cubicBezTo>
                  <a:pt x="361" y="387"/>
                  <a:pt x="362" y="386"/>
                  <a:pt x="363" y="386"/>
                </a:cubicBezTo>
                <a:cubicBezTo>
                  <a:pt x="367" y="385"/>
                  <a:pt x="371" y="383"/>
                  <a:pt x="374" y="380"/>
                </a:cubicBezTo>
                <a:cubicBezTo>
                  <a:pt x="390" y="376"/>
                  <a:pt x="393" y="367"/>
                  <a:pt x="393" y="361"/>
                </a:cubicBezTo>
                <a:cubicBezTo>
                  <a:pt x="393" y="361"/>
                  <a:pt x="393" y="360"/>
                  <a:pt x="393" y="360"/>
                </a:cubicBezTo>
                <a:cubicBezTo>
                  <a:pt x="394" y="360"/>
                  <a:pt x="395" y="360"/>
                  <a:pt x="396" y="360"/>
                </a:cubicBezTo>
                <a:cubicBezTo>
                  <a:pt x="401" y="359"/>
                  <a:pt x="410" y="357"/>
                  <a:pt x="410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16" y="347"/>
                  <a:pt x="426" y="345"/>
                  <a:pt x="427" y="337"/>
                </a:cubicBezTo>
                <a:cubicBezTo>
                  <a:pt x="433" y="337"/>
                  <a:pt x="443" y="334"/>
                  <a:pt x="444" y="323"/>
                </a:cubicBezTo>
                <a:cubicBezTo>
                  <a:pt x="447" y="322"/>
                  <a:pt x="451" y="320"/>
                  <a:pt x="452" y="319"/>
                </a:cubicBezTo>
                <a:cubicBezTo>
                  <a:pt x="457" y="316"/>
                  <a:pt x="461" y="315"/>
                  <a:pt x="461" y="310"/>
                </a:cubicBezTo>
                <a:cubicBezTo>
                  <a:pt x="467" y="309"/>
                  <a:pt x="478" y="307"/>
                  <a:pt x="478" y="296"/>
                </a:cubicBezTo>
                <a:cubicBezTo>
                  <a:pt x="478" y="296"/>
                  <a:pt x="478" y="295"/>
                  <a:pt x="478" y="295"/>
                </a:cubicBezTo>
                <a:cubicBezTo>
                  <a:pt x="480" y="294"/>
                  <a:pt x="481" y="294"/>
                  <a:pt x="482" y="294"/>
                </a:cubicBezTo>
                <a:cubicBezTo>
                  <a:pt x="486" y="293"/>
                  <a:pt x="492" y="292"/>
                  <a:pt x="494" y="287"/>
                </a:cubicBezTo>
                <a:cubicBezTo>
                  <a:pt x="501" y="285"/>
                  <a:pt x="511" y="282"/>
                  <a:pt x="511" y="271"/>
                </a:cubicBezTo>
                <a:cubicBezTo>
                  <a:pt x="512" y="271"/>
                  <a:pt x="512" y="270"/>
                  <a:pt x="513" y="270"/>
                </a:cubicBezTo>
                <a:cubicBezTo>
                  <a:pt x="518" y="269"/>
                  <a:pt x="528" y="267"/>
                  <a:pt x="528" y="258"/>
                </a:cubicBezTo>
                <a:cubicBezTo>
                  <a:pt x="528" y="258"/>
                  <a:pt x="529" y="258"/>
                  <a:pt x="530" y="258"/>
                </a:cubicBezTo>
                <a:cubicBezTo>
                  <a:pt x="535" y="257"/>
                  <a:pt x="544" y="254"/>
                  <a:pt x="545" y="246"/>
                </a:cubicBezTo>
                <a:cubicBezTo>
                  <a:pt x="547" y="245"/>
                  <a:pt x="551" y="243"/>
                  <a:pt x="555" y="241"/>
                </a:cubicBezTo>
                <a:cubicBezTo>
                  <a:pt x="556" y="241"/>
                  <a:pt x="558" y="240"/>
                  <a:pt x="559" y="238"/>
                </a:cubicBezTo>
                <a:cubicBezTo>
                  <a:pt x="567" y="236"/>
                  <a:pt x="576" y="232"/>
                  <a:pt x="578" y="223"/>
                </a:cubicBezTo>
                <a:cubicBezTo>
                  <a:pt x="586" y="220"/>
                  <a:pt x="595" y="216"/>
                  <a:pt x="595" y="207"/>
                </a:cubicBezTo>
                <a:cubicBezTo>
                  <a:pt x="595" y="204"/>
                  <a:pt x="594" y="201"/>
                  <a:pt x="592" y="199"/>
                </a:cubicBezTo>
                <a:close/>
              </a:path>
            </a:pathLst>
          </a:custGeom>
          <a:solidFill>
            <a:srgbClr val="00B0F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" name="Grup 23"/>
          <p:cNvGrpSpPr/>
          <p:nvPr/>
        </p:nvGrpSpPr>
        <p:grpSpPr>
          <a:xfrm>
            <a:off x="5393012" y="5419141"/>
            <a:ext cx="6687002" cy="2269151"/>
            <a:chOff x="6364712" y="1929900"/>
            <a:chExt cx="5644068" cy="1482712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4712" y="1929900"/>
              <a:ext cx="5644068" cy="1482712"/>
            </a:xfrm>
            <a:prstGeom prst="rect">
              <a:avLst/>
            </a:prstGeom>
          </p:spPr>
        </p:pic>
        <p:sp>
          <p:nvSpPr>
            <p:cNvPr id="26" name="Title 1"/>
            <p:cNvSpPr txBox="1">
              <a:spLocks/>
            </p:cNvSpPr>
            <p:nvPr/>
          </p:nvSpPr>
          <p:spPr>
            <a:xfrm>
              <a:off x="7295554" y="2140790"/>
              <a:ext cx="4356100" cy="100309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tr-TR" sz="2400" dirty="0" smtClean="0">
                  <a:solidFill>
                    <a:schemeClr val="tx1"/>
                  </a:solidFill>
                </a:rPr>
                <a:t>Ülkemizde halk yönetme yetkisini seçimlerle milletvekillerine devretmektedir.</a:t>
              </a:r>
              <a:endParaRPr lang="en-US" sz="2400" dirty="0" smtClean="0">
                <a:solidFill>
                  <a:schemeClr val="tx1"/>
                </a:solidFill>
                <a:effectLst>
                  <a:outerShdw blurRad="508000" sx="102000" sy="102000" algn="ctr" rotWithShape="0">
                    <a:schemeClr val="tx2">
                      <a:lumMod val="60000"/>
                      <a:lumOff val="40000"/>
                      <a:alpha val="11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82132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1275672"/>
            <a:ext cx="11745686" cy="808611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endParaRPr lang="tr-TR" altLang="tr-TR" sz="2400" b="1" dirty="0"/>
          </a:p>
          <a:p>
            <a:endParaRPr lang="tr-TR" altLang="tr-TR" sz="2400" b="1" dirty="0" smtClean="0"/>
          </a:p>
          <a:p>
            <a:endParaRPr lang="tr-TR" altLang="tr-TR" sz="2400" b="1" dirty="0"/>
          </a:p>
          <a:p>
            <a:endParaRPr lang="tr-TR" altLang="tr-TR" sz="2400" b="1" dirty="0" smtClean="0"/>
          </a:p>
          <a:p>
            <a:endParaRPr lang="tr-TR" altLang="tr-TR" sz="2400" b="1" dirty="0"/>
          </a:p>
          <a:p>
            <a:endParaRPr lang="tr-TR" altLang="tr-TR" sz="2400" b="1" dirty="0" smtClean="0"/>
          </a:p>
          <a:p>
            <a:endParaRPr lang="tr-TR" altLang="tr-TR" sz="2400" b="1" dirty="0"/>
          </a:p>
          <a:p>
            <a:endParaRPr lang="tr-TR" altLang="tr-TR" sz="2400" b="1" dirty="0" smtClean="0"/>
          </a:p>
          <a:p>
            <a:endParaRPr lang="tr-TR" altLang="tr-TR" sz="2400" b="1" dirty="0" smtClean="0"/>
          </a:p>
          <a:p>
            <a:endParaRPr lang="tr-TR" altLang="tr-TR" sz="2400" b="1" dirty="0"/>
          </a:p>
          <a:p>
            <a:pPr>
              <a:buFontTx/>
              <a:buNone/>
            </a:pPr>
            <a:r>
              <a:rPr lang="tr-TR" altLang="tr-TR" sz="2400" dirty="0"/>
              <a:t> </a:t>
            </a:r>
            <a:r>
              <a:rPr lang="tr-TR" altLang="tr-TR" sz="2400" dirty="0" smtClean="0"/>
              <a:t>     </a:t>
            </a:r>
            <a:r>
              <a:rPr lang="tr-TR" altLang="tr-TR" sz="2400" u="sng" dirty="0" smtClean="0"/>
              <a:t>Tuna</a:t>
            </a:r>
            <a:r>
              <a:rPr lang="tr-TR" altLang="tr-TR" sz="2400" dirty="0" smtClean="0"/>
              <a:t>                    </a:t>
            </a:r>
            <a:r>
              <a:rPr lang="tr-TR" altLang="tr-TR" sz="2400" u="sng" dirty="0"/>
              <a:t>Meltem</a:t>
            </a:r>
          </a:p>
          <a:p>
            <a:pPr>
              <a:buFontTx/>
              <a:buNone/>
            </a:pPr>
            <a:r>
              <a:rPr lang="tr-TR" altLang="tr-TR" sz="2400" dirty="0"/>
              <a:t>A) Teokrasi            </a:t>
            </a:r>
            <a:r>
              <a:rPr lang="tr-TR" altLang="tr-TR" sz="2400" dirty="0" smtClean="0"/>
              <a:t>      </a:t>
            </a:r>
            <a:r>
              <a:rPr lang="tr-TR" altLang="tr-TR" sz="2400" dirty="0"/>
              <a:t>Monarşi</a:t>
            </a:r>
          </a:p>
          <a:p>
            <a:pPr>
              <a:buFontTx/>
              <a:buNone/>
            </a:pPr>
            <a:r>
              <a:rPr lang="tr-TR" altLang="tr-TR" sz="2400" dirty="0"/>
              <a:t>B) Monarşi                  Oligarşi</a:t>
            </a:r>
          </a:p>
          <a:p>
            <a:pPr>
              <a:buFontTx/>
              <a:buNone/>
            </a:pPr>
            <a:r>
              <a:rPr lang="tr-TR" altLang="tr-TR" sz="2400" dirty="0"/>
              <a:t>C) Oligarşi                  Cumhuriyet</a:t>
            </a:r>
          </a:p>
          <a:p>
            <a:pPr>
              <a:buFontTx/>
              <a:buNone/>
            </a:pPr>
            <a:r>
              <a:rPr lang="tr-TR" altLang="tr-TR" sz="2400" dirty="0"/>
              <a:t>D) Cumhuriyet            Teokrasi</a:t>
            </a:r>
            <a:endParaRPr lang="tr-TR" altLang="tr-TR" sz="2400" b="1" dirty="0" smtClean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2" y="8176991"/>
            <a:ext cx="458788" cy="603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216043"/>
            <a:ext cx="2971800" cy="582861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DPY 2016</a:t>
            </a:r>
            <a:endParaRPr lang="tr-TR" sz="2400" dirty="0" smtClean="0"/>
          </a:p>
        </p:txBody>
      </p:sp>
      <p:pic>
        <p:nvPicPr>
          <p:cNvPr id="14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5" y="1050768"/>
            <a:ext cx="6274731" cy="5430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6836231" y="2221823"/>
            <a:ext cx="53557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tr-TR" altLang="tr-TR" sz="2400" b="1" dirty="0"/>
              <a:t>Tuna ile Meltem’in bahsettikleri </a:t>
            </a:r>
            <a:r>
              <a:rPr lang="tr-TR" altLang="tr-TR" sz="2400" b="1" dirty="0" smtClean="0"/>
              <a:t>yönetim şekilleri </a:t>
            </a:r>
            <a:r>
              <a:rPr lang="tr-TR" altLang="tr-TR" sz="2400" b="1" dirty="0"/>
              <a:t>aşağıdakilerden hangileridir?</a:t>
            </a:r>
          </a:p>
        </p:txBody>
      </p:sp>
      <p:sp>
        <p:nvSpPr>
          <p:cNvPr id="8" name="Unvan 1"/>
          <p:cNvSpPr txBox="1">
            <a:spLocks/>
          </p:cNvSpPr>
          <p:nvPr/>
        </p:nvSpPr>
        <p:spPr>
          <a:xfrm>
            <a:off x="1552074" y="64107"/>
            <a:ext cx="8398042" cy="1266706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6600" b="1" i="1" dirty="0" smtClean="0">
                <a:solidFill>
                  <a:srgbClr val="0000CC"/>
                </a:solidFill>
              </a:rPr>
              <a:t>Sıra Sizde</a:t>
            </a:r>
            <a:endParaRPr lang="tr-TR" sz="6600" b="1" i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336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1275672"/>
            <a:ext cx="11745686" cy="808611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r>
              <a:rPr lang="tr-TR" altLang="tr-TR" sz="2400" b="1" dirty="0"/>
              <a:t>Demokrasinin temel ilkelerinin en iyi </a:t>
            </a:r>
            <a:r>
              <a:rPr lang="tr-TR" altLang="tr-TR" sz="2400" b="1" dirty="0" smtClean="0"/>
              <a:t>şekilde uygulandığı </a:t>
            </a:r>
            <a:r>
              <a:rPr lang="tr-TR" altLang="tr-TR" sz="2400" b="1" dirty="0"/>
              <a:t>yönetim sistemi </a:t>
            </a:r>
            <a:r>
              <a:rPr lang="tr-TR" altLang="tr-TR" sz="2400" b="1" dirty="0" smtClean="0"/>
              <a:t>aşağıdakilerden hangisidir?</a:t>
            </a:r>
          </a:p>
          <a:p>
            <a:endParaRPr lang="tr-TR" altLang="tr-TR" sz="2400" b="1" dirty="0" smtClean="0"/>
          </a:p>
          <a:p>
            <a:endParaRPr lang="tr-TR" altLang="tr-TR" sz="2400" b="1" dirty="0" smtClean="0"/>
          </a:p>
          <a:p>
            <a:endParaRPr lang="tr-TR" altLang="tr-TR" sz="2400" b="1" dirty="0" smtClean="0"/>
          </a:p>
          <a:p>
            <a:endParaRPr lang="tr-TR" altLang="tr-TR" sz="2400" b="1" dirty="0"/>
          </a:p>
          <a:p>
            <a:endParaRPr lang="tr-TR" altLang="tr-TR" sz="2400" b="1" dirty="0" smtClean="0"/>
          </a:p>
          <a:p>
            <a:endParaRPr lang="tr-TR" altLang="tr-TR" sz="2400" b="1" dirty="0"/>
          </a:p>
          <a:p>
            <a:endParaRPr lang="tr-TR" altLang="tr-TR" sz="2400" b="1" dirty="0"/>
          </a:p>
          <a:p>
            <a:endParaRPr lang="tr-TR" altLang="tr-TR" sz="2400" b="1" dirty="0" smtClean="0"/>
          </a:p>
          <a:p>
            <a:r>
              <a:rPr lang="tr-TR" altLang="tr-TR" sz="2400" dirty="0"/>
              <a:t>A) Monarşi </a:t>
            </a:r>
          </a:p>
          <a:p>
            <a:r>
              <a:rPr lang="tr-TR" altLang="tr-TR" sz="2400" dirty="0"/>
              <a:t>B) Cumhuriyet</a:t>
            </a:r>
          </a:p>
          <a:p>
            <a:r>
              <a:rPr lang="tr-TR" altLang="tr-TR" sz="2400" dirty="0"/>
              <a:t>C) Meşrutiyet</a:t>
            </a:r>
          </a:p>
          <a:p>
            <a:r>
              <a:rPr lang="tr-TR" altLang="tr-TR" sz="2400" dirty="0"/>
              <a:t>D) Oligarşi</a:t>
            </a:r>
          </a:p>
          <a:p>
            <a:endParaRPr lang="tr-TR" altLang="tr-TR" sz="2400" b="1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148223"/>
            <a:ext cx="458788" cy="603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216043"/>
            <a:ext cx="2971800" cy="582861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DPY 2017</a:t>
            </a:r>
            <a:endParaRPr lang="tr-TR" sz="2400" dirty="0" smtClean="0"/>
          </a:p>
        </p:txBody>
      </p:sp>
      <p:sp>
        <p:nvSpPr>
          <p:cNvPr id="8" name="Unvan 1"/>
          <p:cNvSpPr txBox="1">
            <a:spLocks/>
          </p:cNvSpPr>
          <p:nvPr/>
        </p:nvSpPr>
        <p:spPr>
          <a:xfrm>
            <a:off x="1552074" y="64107"/>
            <a:ext cx="8398042" cy="1266706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6600" b="1" i="1" dirty="0" smtClean="0">
                <a:solidFill>
                  <a:srgbClr val="0000CC"/>
                </a:solidFill>
              </a:rPr>
              <a:t>Sıra Sizde</a:t>
            </a:r>
            <a:endParaRPr lang="tr-TR" sz="6600" b="1" i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065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1275672"/>
            <a:ext cx="11745686" cy="808611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r>
              <a:rPr lang="tr-TR" altLang="tr-TR" sz="2400" b="1" dirty="0"/>
              <a:t>Aşağıdaki dönemlerden hangisinde Türk milleti ilk kez devlet yönetiminde temsil edilme hakkını elde etmiştir?</a:t>
            </a:r>
          </a:p>
          <a:p>
            <a:endParaRPr lang="tr-TR" altLang="tr-TR" sz="2400" b="1" dirty="0"/>
          </a:p>
          <a:p>
            <a:endParaRPr lang="tr-TR" altLang="tr-TR" sz="2400" b="1" dirty="0"/>
          </a:p>
          <a:p>
            <a:endParaRPr lang="tr-TR" altLang="tr-TR" sz="2400" b="1" dirty="0" smtClean="0"/>
          </a:p>
          <a:p>
            <a:endParaRPr lang="tr-TR" altLang="tr-TR" sz="2400" b="1" dirty="0" smtClean="0"/>
          </a:p>
          <a:p>
            <a:endParaRPr lang="tr-TR" altLang="tr-TR" sz="2400" b="1" dirty="0"/>
          </a:p>
          <a:p>
            <a:endParaRPr lang="tr-TR" altLang="tr-TR" sz="2400" b="1" dirty="0"/>
          </a:p>
          <a:p>
            <a:endParaRPr lang="tr-TR" altLang="tr-TR" sz="2400" b="1" dirty="0"/>
          </a:p>
          <a:p>
            <a:endParaRPr lang="tr-TR" altLang="tr-TR" sz="2400" b="1" dirty="0"/>
          </a:p>
          <a:p>
            <a:r>
              <a:rPr lang="tr-TR" altLang="tr-TR" sz="2400" dirty="0"/>
              <a:t>A) Tanzimat </a:t>
            </a:r>
          </a:p>
          <a:p>
            <a:r>
              <a:rPr lang="tr-TR" altLang="tr-TR" sz="2400" dirty="0"/>
              <a:t>B) I. Meşrutiyet</a:t>
            </a:r>
          </a:p>
          <a:p>
            <a:r>
              <a:rPr lang="tr-TR" altLang="tr-TR" sz="2400" dirty="0"/>
              <a:t>C) II. Meşrutiyet</a:t>
            </a:r>
          </a:p>
          <a:p>
            <a:r>
              <a:rPr lang="tr-TR" altLang="tr-TR" sz="2400" dirty="0"/>
              <a:t>D) Cumhuriyet</a:t>
            </a:r>
            <a:endParaRPr lang="tr-TR" altLang="tr-TR" sz="2400" b="1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415702"/>
            <a:ext cx="458788" cy="603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216043"/>
            <a:ext cx="2971800" cy="582861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DPY 2018</a:t>
            </a:r>
            <a:endParaRPr lang="tr-TR" sz="2400" dirty="0" smtClean="0"/>
          </a:p>
        </p:txBody>
      </p:sp>
      <p:sp>
        <p:nvSpPr>
          <p:cNvPr id="8" name="Unvan 1"/>
          <p:cNvSpPr txBox="1">
            <a:spLocks/>
          </p:cNvSpPr>
          <p:nvPr/>
        </p:nvSpPr>
        <p:spPr>
          <a:xfrm>
            <a:off x="1552074" y="64107"/>
            <a:ext cx="8398042" cy="1266706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6600" b="1" i="1" dirty="0" smtClean="0">
                <a:solidFill>
                  <a:srgbClr val="0000CC"/>
                </a:solidFill>
              </a:rPr>
              <a:t>Sıra Sizde</a:t>
            </a:r>
            <a:endParaRPr lang="tr-TR" sz="6600" b="1" i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936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108961" y="35193"/>
            <a:ext cx="6612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KİM BİLECEK</a:t>
            </a:r>
            <a:endParaRPr lang="tr-TR" sz="6000" b="1" dirty="0">
              <a:solidFill>
                <a:srgbClr val="FF00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576" y="1832889"/>
            <a:ext cx="11796905" cy="3540437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54212" y="1619812"/>
            <a:ext cx="8927756" cy="386149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/>
              <a:t>Tek kişinin yönetimi anlamına gelen yönetim şekli hangisidir?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795" y="7190010"/>
            <a:ext cx="7336680" cy="2323669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361040" y="7251975"/>
            <a:ext cx="5634681" cy="226170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/>
              <a:t>Monarşi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1224323"/>
      </p:ext>
    </p:extLst>
  </p:cSld>
  <p:clrMapOvr>
    <a:masterClrMapping/>
  </p:clrMapOvr>
  <p:transition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576" y="1832889"/>
            <a:ext cx="11796905" cy="3540437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54212" y="1619812"/>
            <a:ext cx="8927756" cy="386149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/>
              <a:t>Ülke yönetiminde dini kuralların geçerli olduğu yönetim şekli hangisidir?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795" y="7190010"/>
            <a:ext cx="7336680" cy="2323669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361040" y="7251975"/>
            <a:ext cx="5634681" cy="226170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/>
              <a:t>Teokrasi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1"/>
          <p:cNvSpPr txBox="1"/>
          <p:nvPr/>
        </p:nvSpPr>
        <p:spPr>
          <a:xfrm>
            <a:off x="3108961" y="35193"/>
            <a:ext cx="6612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KİM BİLECEK</a:t>
            </a:r>
            <a:endParaRPr lang="tr-TR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5624390"/>
      </p:ext>
    </p:extLst>
  </p:cSld>
  <p:clrMapOvr>
    <a:masterClrMapping/>
  </p:clrMapOvr>
  <p:transition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576" y="1832889"/>
            <a:ext cx="11796905" cy="3540437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54212" y="1619812"/>
            <a:ext cx="8927756" cy="386149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/>
              <a:t>Ülke yönetiminin halkın seçtiği ve belirli bir süre yönetimde olan vekiller aracılığı ile yapıldığı yönetim şekli hangisidir?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795" y="7190010"/>
            <a:ext cx="7336680" cy="2323669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361040" y="7251975"/>
            <a:ext cx="5634681" cy="226170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/>
              <a:t>Demokrasi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1"/>
          <p:cNvSpPr txBox="1"/>
          <p:nvPr/>
        </p:nvSpPr>
        <p:spPr>
          <a:xfrm>
            <a:off x="3108961" y="35193"/>
            <a:ext cx="6612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KİM BİLECEK</a:t>
            </a:r>
            <a:endParaRPr lang="tr-TR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6729035"/>
      </p:ext>
    </p:extLst>
  </p:cSld>
  <p:clrMapOvr>
    <a:masterClrMapping/>
  </p:clrMapOvr>
  <p:transition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576" y="1832889"/>
            <a:ext cx="11796905" cy="3540437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54212" y="1619812"/>
            <a:ext cx="8927756" cy="386149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/>
              <a:t>Yönetimin babadan oğula geçtiği ve halkın herhangi bir seçim hakkı olmadığı yönetim şekli hangisidir?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795" y="7190010"/>
            <a:ext cx="7336680" cy="2323669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361040" y="7251975"/>
            <a:ext cx="5634681" cy="226170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/>
              <a:t>Monarşi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1"/>
          <p:cNvSpPr txBox="1"/>
          <p:nvPr/>
        </p:nvSpPr>
        <p:spPr>
          <a:xfrm>
            <a:off x="3108961" y="35193"/>
            <a:ext cx="6612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KİM BİLECEK</a:t>
            </a:r>
            <a:endParaRPr lang="tr-TR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3522095"/>
      </p:ext>
    </p:extLst>
  </p:cSld>
  <p:clrMapOvr>
    <a:masterClrMapping/>
  </p:clrMapOvr>
  <p:transition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576" y="1832889"/>
            <a:ext cx="11796905" cy="3540437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54212" y="1619812"/>
            <a:ext cx="8927756" cy="386149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/>
              <a:t>Yasama, </a:t>
            </a:r>
            <a:r>
              <a:rPr lang="tr-TR" altLang="tr-TR" sz="2400" b="1" dirty="0" smtClean="0"/>
              <a:t>yürütme ve yargı yetkilerinin </a:t>
            </a:r>
            <a:r>
              <a:rPr lang="tr-TR" altLang="tr-TR" sz="2400" b="1" dirty="0"/>
              <a:t>bir elde toplanmasına ne denir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795" y="7190010"/>
            <a:ext cx="7336680" cy="2323669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361040" y="7251975"/>
            <a:ext cx="5634681" cy="226170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/>
              <a:t>Güçler Birliği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1"/>
          <p:cNvSpPr txBox="1"/>
          <p:nvPr/>
        </p:nvSpPr>
        <p:spPr>
          <a:xfrm>
            <a:off x="3108961" y="35193"/>
            <a:ext cx="6612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KİM BİLECEK</a:t>
            </a:r>
            <a:endParaRPr lang="tr-TR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8410536"/>
      </p:ext>
    </p:extLst>
  </p:cSld>
  <p:clrMapOvr>
    <a:masterClrMapping/>
  </p:clrMapOvr>
  <p:transition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576" y="1832889"/>
            <a:ext cx="11796905" cy="3540437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54212" y="1619812"/>
            <a:ext cx="8927756" cy="386149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/>
              <a:t>Yasama, Yürütme ve Yargı yetkisinin kral, imparator gibi unvanları kullanan tek kişide toplandığı yönetim şekli hangisidir?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795" y="7190010"/>
            <a:ext cx="7336680" cy="2323669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361040" y="7251975"/>
            <a:ext cx="5634681" cy="226170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/>
              <a:t>Monarşi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1"/>
          <p:cNvSpPr txBox="1"/>
          <p:nvPr/>
        </p:nvSpPr>
        <p:spPr>
          <a:xfrm>
            <a:off x="3108961" y="35193"/>
            <a:ext cx="6612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KİM BİLECEK</a:t>
            </a:r>
            <a:endParaRPr lang="tr-TR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8408886"/>
      </p:ext>
    </p:extLst>
  </p:cSld>
  <p:clrMapOvr>
    <a:masterClrMapping/>
  </p:clrMapOvr>
  <p:transition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576" y="1832889"/>
            <a:ext cx="11796905" cy="3540437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54212" y="1619812"/>
            <a:ext cx="8927756" cy="386149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/>
              <a:t>Halkın sınıflara ayrıldığı ve ülkeyi belirli bir grubun yönettiği yönetim şekli hangisidir?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795" y="7190010"/>
            <a:ext cx="7336680" cy="2323669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361040" y="7251975"/>
            <a:ext cx="5634681" cy="226170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/>
              <a:t>Oligarşi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1"/>
          <p:cNvSpPr txBox="1"/>
          <p:nvPr/>
        </p:nvSpPr>
        <p:spPr>
          <a:xfrm>
            <a:off x="3108961" y="35193"/>
            <a:ext cx="6612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KİM BİLECEK</a:t>
            </a:r>
            <a:endParaRPr lang="tr-TR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0630736"/>
      </p:ext>
    </p:extLst>
  </p:cSld>
  <p:clrMapOvr>
    <a:masterClrMapping/>
  </p:clrMapOvr>
  <p:transition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Resim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98" y="2353677"/>
            <a:ext cx="10418227" cy="7384401"/>
          </a:xfrm>
          <a:prstGeom prst="rect">
            <a:avLst/>
          </a:prstGeom>
        </p:spPr>
      </p:pic>
      <p:sp>
        <p:nvSpPr>
          <p:cNvPr id="4" name="Unvan 1"/>
          <p:cNvSpPr txBox="1">
            <a:spLocks/>
          </p:cNvSpPr>
          <p:nvPr/>
        </p:nvSpPr>
        <p:spPr>
          <a:xfrm>
            <a:off x="127942" y="-60599"/>
            <a:ext cx="10515600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Demokrasinin Temel İlkeleri</a:t>
            </a:r>
            <a:endParaRPr lang="tr-TR" dirty="0">
              <a:solidFill>
                <a:srgbClr val="FF0000"/>
              </a:solidFill>
            </a:endParaRPr>
          </a:p>
        </p:txBody>
      </p:sp>
      <p:grpSp>
        <p:nvGrpSpPr>
          <p:cNvPr id="8" name="Grup 7"/>
          <p:cNvGrpSpPr/>
          <p:nvPr/>
        </p:nvGrpSpPr>
        <p:grpSpPr>
          <a:xfrm>
            <a:off x="127944" y="1202576"/>
            <a:ext cx="11747383" cy="1538711"/>
            <a:chOff x="5544251" y="2982481"/>
            <a:chExt cx="11747383" cy="1085440"/>
          </a:xfrm>
        </p:grpSpPr>
        <p:grpSp>
          <p:nvGrpSpPr>
            <p:cNvPr id="9" name="Grup 8"/>
            <p:cNvGrpSpPr/>
            <p:nvPr/>
          </p:nvGrpSpPr>
          <p:grpSpPr>
            <a:xfrm>
              <a:off x="5544251" y="2982481"/>
              <a:ext cx="11747383" cy="1085440"/>
              <a:chOff x="7741351" y="3795404"/>
              <a:chExt cx="11747383" cy="108544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Yuvarlatılmış Dikdörtgen 11"/>
              <p:cNvSpPr/>
              <p:nvPr/>
            </p:nvSpPr>
            <p:spPr>
              <a:xfrm>
                <a:off x="7741351" y="3795404"/>
                <a:ext cx="11747383" cy="753504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812800" algn="ctr"/>
                <a:r>
                  <a:rPr lang="tr-TR" sz="2400" dirty="0" smtClean="0"/>
                  <a:t>Eşitlik</a:t>
                </a:r>
                <a:endParaRPr lang="tr-TR" dirty="0"/>
              </a:p>
            </p:txBody>
          </p:sp>
          <p:sp>
            <p:nvSpPr>
              <p:cNvPr id="13" name="Beşgen 12"/>
              <p:cNvSpPr/>
              <p:nvPr/>
            </p:nvSpPr>
            <p:spPr>
              <a:xfrm rot="5400000">
                <a:off x="7869016" y="4305855"/>
                <a:ext cx="612424" cy="537553"/>
              </a:xfrm>
              <a:prstGeom prst="homePlat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10" name="6-Noktalı Yıldız 9"/>
            <p:cNvSpPr/>
            <p:nvPr/>
          </p:nvSpPr>
          <p:spPr>
            <a:xfrm>
              <a:off x="5649148" y="2998688"/>
              <a:ext cx="650410" cy="703239"/>
            </a:xfrm>
            <a:prstGeom prst="star6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Oval 10"/>
            <p:cNvSpPr/>
            <p:nvPr/>
          </p:nvSpPr>
          <p:spPr>
            <a:xfrm>
              <a:off x="5694510" y="3077009"/>
              <a:ext cx="564448" cy="5644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200" dirty="0" smtClean="0">
                  <a:solidFill>
                    <a:schemeClr val="tx1"/>
                  </a:solidFill>
                </a:rPr>
                <a:t>2</a:t>
              </a:r>
              <a:endParaRPr lang="tr-TR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up 13"/>
          <p:cNvGrpSpPr/>
          <p:nvPr/>
        </p:nvGrpSpPr>
        <p:grpSpPr>
          <a:xfrm>
            <a:off x="558045" y="8004476"/>
            <a:ext cx="11267767" cy="1717374"/>
            <a:chOff x="-361867" y="2427880"/>
            <a:chExt cx="10535959" cy="1520514"/>
          </a:xfrm>
        </p:grpSpPr>
        <p:pic>
          <p:nvPicPr>
            <p:cNvPr id="15" name="Resim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1867" y="2427880"/>
              <a:ext cx="10535959" cy="1520514"/>
            </a:xfrm>
            <a:prstGeom prst="rect">
              <a:avLst/>
            </a:prstGeom>
          </p:spPr>
        </p:pic>
        <p:sp>
          <p:nvSpPr>
            <p:cNvPr id="16" name="Title 1"/>
            <p:cNvSpPr txBox="1">
              <a:spLocks/>
            </p:cNvSpPr>
            <p:nvPr/>
          </p:nvSpPr>
          <p:spPr>
            <a:xfrm>
              <a:off x="953861" y="2606896"/>
              <a:ext cx="8227314" cy="1258985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tr-TR" sz="2400" dirty="0" smtClean="0">
                  <a:solidFill>
                    <a:schemeClr val="tx1"/>
                  </a:solidFill>
                </a:rPr>
                <a:t>Demokrasilerde dil, din, cinsiyet gibi hiçbir ayrım yapılmaksızın yasalar önünde herkes eşittir.</a:t>
              </a:r>
              <a:endParaRPr lang="en-US" sz="2400" dirty="0" smtClean="0">
                <a:solidFill>
                  <a:schemeClr val="tx1"/>
                </a:solidFill>
                <a:effectLst>
                  <a:outerShdw blurRad="508000" sx="102000" sy="102000" algn="ctr" rotWithShape="0">
                    <a:schemeClr val="tx2">
                      <a:lumMod val="60000"/>
                      <a:lumOff val="40000"/>
                      <a:alpha val="11000"/>
                    </a:schemeClr>
                  </a:outerShdw>
                </a:effectLst>
              </a:endParaRPr>
            </a:p>
          </p:txBody>
        </p:sp>
      </p:grpSp>
      <p:sp>
        <p:nvSpPr>
          <p:cNvPr id="23" name="Freeform 16"/>
          <p:cNvSpPr>
            <a:spLocks noChangeAspect="1"/>
          </p:cNvSpPr>
          <p:nvPr/>
        </p:nvSpPr>
        <p:spPr bwMode="auto">
          <a:xfrm rot="5400000" flipH="1" flipV="1">
            <a:off x="5655009" y="6968765"/>
            <a:ext cx="1340866" cy="647616"/>
          </a:xfrm>
          <a:custGeom>
            <a:avLst/>
            <a:gdLst>
              <a:gd name="T0" fmla="*/ 578 w 595"/>
              <a:gd name="T1" fmla="*/ 192 h 408"/>
              <a:gd name="T2" fmla="*/ 570 w 595"/>
              <a:gd name="T3" fmla="*/ 185 h 408"/>
              <a:gd name="T4" fmla="*/ 558 w 595"/>
              <a:gd name="T5" fmla="*/ 173 h 408"/>
              <a:gd name="T6" fmla="*/ 544 w 595"/>
              <a:gd name="T7" fmla="*/ 164 h 408"/>
              <a:gd name="T8" fmla="*/ 533 w 595"/>
              <a:gd name="T9" fmla="*/ 159 h 408"/>
              <a:gd name="T10" fmla="*/ 519 w 595"/>
              <a:gd name="T11" fmla="*/ 146 h 408"/>
              <a:gd name="T12" fmla="*/ 508 w 595"/>
              <a:gd name="T13" fmla="*/ 136 h 408"/>
              <a:gd name="T14" fmla="*/ 492 w 595"/>
              <a:gd name="T15" fmla="*/ 124 h 408"/>
              <a:gd name="T16" fmla="*/ 475 w 595"/>
              <a:gd name="T17" fmla="*/ 111 h 408"/>
              <a:gd name="T18" fmla="*/ 461 w 595"/>
              <a:gd name="T19" fmla="*/ 103 h 408"/>
              <a:gd name="T20" fmla="*/ 450 w 595"/>
              <a:gd name="T21" fmla="*/ 95 h 408"/>
              <a:gd name="T22" fmla="*/ 437 w 595"/>
              <a:gd name="T23" fmla="*/ 83 h 408"/>
              <a:gd name="T24" fmla="*/ 425 w 595"/>
              <a:gd name="T25" fmla="*/ 72 h 408"/>
              <a:gd name="T26" fmla="*/ 411 w 595"/>
              <a:gd name="T27" fmla="*/ 65 h 408"/>
              <a:gd name="T28" fmla="*/ 396 w 595"/>
              <a:gd name="T29" fmla="*/ 54 h 408"/>
              <a:gd name="T30" fmla="*/ 382 w 595"/>
              <a:gd name="T31" fmla="*/ 43 h 408"/>
              <a:gd name="T32" fmla="*/ 373 w 595"/>
              <a:gd name="T33" fmla="*/ 33 h 408"/>
              <a:gd name="T34" fmla="*/ 361 w 595"/>
              <a:gd name="T35" fmla="*/ 27 h 408"/>
              <a:gd name="T36" fmla="*/ 346 w 595"/>
              <a:gd name="T37" fmla="*/ 15 h 408"/>
              <a:gd name="T38" fmla="*/ 336 w 595"/>
              <a:gd name="T39" fmla="*/ 7 h 408"/>
              <a:gd name="T40" fmla="*/ 322 w 595"/>
              <a:gd name="T41" fmla="*/ 1 h 408"/>
              <a:gd name="T42" fmla="*/ 313 w 595"/>
              <a:gd name="T43" fmla="*/ 22 h 408"/>
              <a:gd name="T44" fmla="*/ 314 w 595"/>
              <a:gd name="T45" fmla="*/ 39 h 408"/>
              <a:gd name="T46" fmla="*/ 313 w 595"/>
              <a:gd name="T47" fmla="*/ 60 h 408"/>
              <a:gd name="T48" fmla="*/ 314 w 595"/>
              <a:gd name="T49" fmla="*/ 78 h 408"/>
              <a:gd name="T50" fmla="*/ 313 w 595"/>
              <a:gd name="T51" fmla="*/ 98 h 408"/>
              <a:gd name="T52" fmla="*/ 168 w 595"/>
              <a:gd name="T53" fmla="*/ 95 h 408"/>
              <a:gd name="T54" fmla="*/ 5 w 595"/>
              <a:gd name="T55" fmla="*/ 118 h 408"/>
              <a:gd name="T56" fmla="*/ 16 w 595"/>
              <a:gd name="T57" fmla="*/ 131 h 408"/>
              <a:gd name="T58" fmla="*/ 24 w 595"/>
              <a:gd name="T59" fmla="*/ 140 h 408"/>
              <a:gd name="T60" fmla="*/ 34 w 595"/>
              <a:gd name="T61" fmla="*/ 150 h 408"/>
              <a:gd name="T62" fmla="*/ 42 w 595"/>
              <a:gd name="T63" fmla="*/ 158 h 408"/>
              <a:gd name="T64" fmla="*/ 50 w 595"/>
              <a:gd name="T65" fmla="*/ 170 h 408"/>
              <a:gd name="T66" fmla="*/ 62 w 595"/>
              <a:gd name="T67" fmla="*/ 184 h 408"/>
              <a:gd name="T68" fmla="*/ 69 w 595"/>
              <a:gd name="T69" fmla="*/ 188 h 408"/>
              <a:gd name="T70" fmla="*/ 81 w 595"/>
              <a:gd name="T71" fmla="*/ 206 h 408"/>
              <a:gd name="T72" fmla="*/ 57 w 595"/>
              <a:gd name="T73" fmla="*/ 236 h 408"/>
              <a:gd name="T74" fmla="*/ 22 w 595"/>
              <a:gd name="T75" fmla="*/ 278 h 408"/>
              <a:gd name="T76" fmla="*/ 0 w 595"/>
              <a:gd name="T77" fmla="*/ 305 h 408"/>
              <a:gd name="T78" fmla="*/ 14 w 595"/>
              <a:gd name="T79" fmla="*/ 327 h 408"/>
              <a:gd name="T80" fmla="*/ 312 w 595"/>
              <a:gd name="T81" fmla="*/ 317 h 408"/>
              <a:gd name="T82" fmla="*/ 314 w 595"/>
              <a:gd name="T83" fmla="*/ 335 h 408"/>
              <a:gd name="T84" fmla="*/ 314 w 595"/>
              <a:gd name="T85" fmla="*/ 349 h 408"/>
              <a:gd name="T86" fmla="*/ 313 w 595"/>
              <a:gd name="T87" fmla="*/ 366 h 408"/>
              <a:gd name="T88" fmla="*/ 313 w 595"/>
              <a:gd name="T89" fmla="*/ 382 h 408"/>
              <a:gd name="T90" fmla="*/ 316 w 595"/>
              <a:gd name="T91" fmla="*/ 402 h 408"/>
              <a:gd name="T92" fmla="*/ 325 w 595"/>
              <a:gd name="T93" fmla="*/ 406 h 408"/>
              <a:gd name="T94" fmla="*/ 343 w 595"/>
              <a:gd name="T95" fmla="*/ 403 h 408"/>
              <a:gd name="T96" fmla="*/ 374 w 595"/>
              <a:gd name="T97" fmla="*/ 380 h 408"/>
              <a:gd name="T98" fmla="*/ 396 w 595"/>
              <a:gd name="T99" fmla="*/ 360 h 408"/>
              <a:gd name="T100" fmla="*/ 427 w 595"/>
              <a:gd name="T101" fmla="*/ 337 h 408"/>
              <a:gd name="T102" fmla="*/ 461 w 595"/>
              <a:gd name="T103" fmla="*/ 310 h 408"/>
              <a:gd name="T104" fmla="*/ 482 w 595"/>
              <a:gd name="T105" fmla="*/ 294 h 408"/>
              <a:gd name="T106" fmla="*/ 513 w 595"/>
              <a:gd name="T107" fmla="*/ 270 h 408"/>
              <a:gd name="T108" fmla="*/ 545 w 595"/>
              <a:gd name="T109" fmla="*/ 246 h 408"/>
              <a:gd name="T110" fmla="*/ 578 w 595"/>
              <a:gd name="T111" fmla="*/ 223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95" h="408">
                <a:moveTo>
                  <a:pt x="592" y="199"/>
                </a:moveTo>
                <a:cubicBezTo>
                  <a:pt x="590" y="198"/>
                  <a:pt x="588" y="198"/>
                  <a:pt x="587" y="197"/>
                </a:cubicBezTo>
                <a:cubicBezTo>
                  <a:pt x="584" y="194"/>
                  <a:pt x="580" y="193"/>
                  <a:pt x="578" y="192"/>
                </a:cubicBezTo>
                <a:cubicBezTo>
                  <a:pt x="578" y="192"/>
                  <a:pt x="578" y="191"/>
                  <a:pt x="578" y="191"/>
                </a:cubicBezTo>
                <a:cubicBezTo>
                  <a:pt x="577" y="189"/>
                  <a:pt x="576" y="188"/>
                  <a:pt x="574" y="186"/>
                </a:cubicBezTo>
                <a:cubicBezTo>
                  <a:pt x="573" y="185"/>
                  <a:pt x="571" y="185"/>
                  <a:pt x="570" y="185"/>
                </a:cubicBezTo>
                <a:cubicBezTo>
                  <a:pt x="567" y="182"/>
                  <a:pt x="564" y="180"/>
                  <a:pt x="562" y="179"/>
                </a:cubicBezTo>
                <a:cubicBezTo>
                  <a:pt x="562" y="179"/>
                  <a:pt x="562" y="179"/>
                  <a:pt x="562" y="179"/>
                </a:cubicBezTo>
                <a:cubicBezTo>
                  <a:pt x="561" y="177"/>
                  <a:pt x="560" y="175"/>
                  <a:pt x="558" y="173"/>
                </a:cubicBezTo>
                <a:cubicBezTo>
                  <a:pt x="556" y="173"/>
                  <a:pt x="555" y="172"/>
                  <a:pt x="553" y="172"/>
                </a:cubicBezTo>
                <a:cubicBezTo>
                  <a:pt x="551" y="168"/>
                  <a:pt x="547" y="166"/>
                  <a:pt x="544" y="164"/>
                </a:cubicBezTo>
                <a:cubicBezTo>
                  <a:pt x="544" y="164"/>
                  <a:pt x="544" y="164"/>
                  <a:pt x="544" y="164"/>
                </a:cubicBezTo>
                <a:cubicBezTo>
                  <a:pt x="543" y="163"/>
                  <a:pt x="542" y="162"/>
                  <a:pt x="541" y="161"/>
                </a:cubicBezTo>
                <a:cubicBezTo>
                  <a:pt x="539" y="159"/>
                  <a:pt x="536" y="159"/>
                  <a:pt x="534" y="159"/>
                </a:cubicBezTo>
                <a:cubicBezTo>
                  <a:pt x="533" y="159"/>
                  <a:pt x="533" y="159"/>
                  <a:pt x="533" y="159"/>
                </a:cubicBezTo>
                <a:cubicBezTo>
                  <a:pt x="532" y="158"/>
                  <a:pt x="529" y="156"/>
                  <a:pt x="529" y="156"/>
                </a:cubicBezTo>
                <a:cubicBezTo>
                  <a:pt x="528" y="153"/>
                  <a:pt x="527" y="150"/>
                  <a:pt x="525" y="148"/>
                </a:cubicBezTo>
                <a:cubicBezTo>
                  <a:pt x="523" y="147"/>
                  <a:pt x="521" y="146"/>
                  <a:pt x="519" y="146"/>
                </a:cubicBezTo>
                <a:cubicBezTo>
                  <a:pt x="517" y="144"/>
                  <a:pt x="515" y="142"/>
                  <a:pt x="512" y="139"/>
                </a:cubicBezTo>
                <a:cubicBezTo>
                  <a:pt x="512" y="139"/>
                  <a:pt x="511" y="139"/>
                  <a:pt x="511" y="139"/>
                </a:cubicBezTo>
                <a:cubicBezTo>
                  <a:pt x="510" y="138"/>
                  <a:pt x="509" y="137"/>
                  <a:pt x="508" y="136"/>
                </a:cubicBezTo>
                <a:cubicBezTo>
                  <a:pt x="507" y="135"/>
                  <a:pt x="505" y="134"/>
                  <a:pt x="504" y="134"/>
                </a:cubicBezTo>
                <a:cubicBezTo>
                  <a:pt x="501" y="131"/>
                  <a:pt x="497" y="128"/>
                  <a:pt x="493" y="125"/>
                </a:cubicBezTo>
                <a:cubicBezTo>
                  <a:pt x="493" y="124"/>
                  <a:pt x="493" y="124"/>
                  <a:pt x="492" y="124"/>
                </a:cubicBezTo>
                <a:cubicBezTo>
                  <a:pt x="490" y="122"/>
                  <a:pt x="489" y="122"/>
                  <a:pt x="487" y="121"/>
                </a:cubicBezTo>
                <a:cubicBezTo>
                  <a:pt x="484" y="118"/>
                  <a:pt x="480" y="114"/>
                  <a:pt x="476" y="112"/>
                </a:cubicBezTo>
                <a:cubicBezTo>
                  <a:pt x="476" y="111"/>
                  <a:pt x="476" y="111"/>
                  <a:pt x="475" y="111"/>
                </a:cubicBezTo>
                <a:cubicBezTo>
                  <a:pt x="473" y="109"/>
                  <a:pt x="471" y="109"/>
                  <a:pt x="469" y="109"/>
                </a:cubicBezTo>
                <a:cubicBezTo>
                  <a:pt x="468" y="109"/>
                  <a:pt x="467" y="108"/>
                  <a:pt x="466" y="107"/>
                </a:cubicBezTo>
                <a:cubicBezTo>
                  <a:pt x="465" y="106"/>
                  <a:pt x="462" y="104"/>
                  <a:pt x="461" y="103"/>
                </a:cubicBezTo>
                <a:cubicBezTo>
                  <a:pt x="461" y="101"/>
                  <a:pt x="460" y="99"/>
                  <a:pt x="458" y="98"/>
                </a:cubicBezTo>
                <a:cubicBezTo>
                  <a:pt x="456" y="96"/>
                  <a:pt x="453" y="96"/>
                  <a:pt x="452" y="96"/>
                </a:cubicBezTo>
                <a:cubicBezTo>
                  <a:pt x="451" y="96"/>
                  <a:pt x="450" y="95"/>
                  <a:pt x="450" y="95"/>
                </a:cubicBezTo>
                <a:cubicBezTo>
                  <a:pt x="448" y="94"/>
                  <a:pt x="446" y="92"/>
                  <a:pt x="445" y="90"/>
                </a:cubicBezTo>
                <a:cubicBezTo>
                  <a:pt x="444" y="88"/>
                  <a:pt x="443" y="87"/>
                  <a:pt x="442" y="85"/>
                </a:cubicBezTo>
                <a:cubicBezTo>
                  <a:pt x="440" y="84"/>
                  <a:pt x="438" y="83"/>
                  <a:pt x="437" y="83"/>
                </a:cubicBezTo>
                <a:cubicBezTo>
                  <a:pt x="434" y="80"/>
                  <a:pt x="431" y="78"/>
                  <a:pt x="429" y="76"/>
                </a:cubicBezTo>
                <a:cubicBezTo>
                  <a:pt x="428" y="76"/>
                  <a:pt x="428" y="76"/>
                  <a:pt x="427" y="76"/>
                </a:cubicBezTo>
                <a:cubicBezTo>
                  <a:pt x="427" y="74"/>
                  <a:pt x="426" y="73"/>
                  <a:pt x="425" y="72"/>
                </a:cubicBezTo>
                <a:cubicBezTo>
                  <a:pt x="423" y="71"/>
                  <a:pt x="420" y="70"/>
                  <a:pt x="418" y="70"/>
                </a:cubicBezTo>
                <a:cubicBezTo>
                  <a:pt x="417" y="69"/>
                  <a:pt x="416" y="68"/>
                  <a:pt x="414" y="67"/>
                </a:cubicBezTo>
                <a:cubicBezTo>
                  <a:pt x="413" y="67"/>
                  <a:pt x="412" y="65"/>
                  <a:pt x="411" y="65"/>
                </a:cubicBezTo>
                <a:cubicBezTo>
                  <a:pt x="410" y="62"/>
                  <a:pt x="409" y="60"/>
                  <a:pt x="407" y="58"/>
                </a:cubicBezTo>
                <a:cubicBezTo>
                  <a:pt x="405" y="57"/>
                  <a:pt x="403" y="57"/>
                  <a:pt x="401" y="57"/>
                </a:cubicBezTo>
                <a:cubicBezTo>
                  <a:pt x="399" y="55"/>
                  <a:pt x="398" y="54"/>
                  <a:pt x="396" y="54"/>
                </a:cubicBezTo>
                <a:cubicBezTo>
                  <a:pt x="396" y="53"/>
                  <a:pt x="394" y="53"/>
                  <a:pt x="394" y="52"/>
                </a:cubicBezTo>
                <a:cubicBezTo>
                  <a:pt x="393" y="49"/>
                  <a:pt x="392" y="47"/>
                  <a:pt x="390" y="45"/>
                </a:cubicBezTo>
                <a:cubicBezTo>
                  <a:pt x="387" y="43"/>
                  <a:pt x="384" y="43"/>
                  <a:pt x="382" y="43"/>
                </a:cubicBezTo>
                <a:cubicBezTo>
                  <a:pt x="382" y="43"/>
                  <a:pt x="382" y="43"/>
                  <a:pt x="382" y="43"/>
                </a:cubicBezTo>
                <a:cubicBezTo>
                  <a:pt x="381" y="43"/>
                  <a:pt x="378" y="41"/>
                  <a:pt x="377" y="40"/>
                </a:cubicBezTo>
                <a:cubicBezTo>
                  <a:pt x="377" y="37"/>
                  <a:pt x="376" y="34"/>
                  <a:pt x="373" y="33"/>
                </a:cubicBezTo>
                <a:cubicBezTo>
                  <a:pt x="371" y="31"/>
                  <a:pt x="369" y="31"/>
                  <a:pt x="367" y="31"/>
                </a:cubicBezTo>
                <a:cubicBezTo>
                  <a:pt x="366" y="30"/>
                  <a:pt x="365" y="30"/>
                  <a:pt x="364" y="29"/>
                </a:cubicBezTo>
                <a:cubicBezTo>
                  <a:pt x="363" y="29"/>
                  <a:pt x="362" y="28"/>
                  <a:pt x="361" y="27"/>
                </a:cubicBezTo>
                <a:cubicBezTo>
                  <a:pt x="361" y="25"/>
                  <a:pt x="359" y="23"/>
                  <a:pt x="357" y="21"/>
                </a:cubicBezTo>
                <a:cubicBezTo>
                  <a:pt x="356" y="20"/>
                  <a:pt x="354" y="19"/>
                  <a:pt x="353" y="19"/>
                </a:cubicBezTo>
                <a:cubicBezTo>
                  <a:pt x="351" y="17"/>
                  <a:pt x="348" y="16"/>
                  <a:pt x="346" y="15"/>
                </a:cubicBezTo>
                <a:cubicBezTo>
                  <a:pt x="346" y="14"/>
                  <a:pt x="345" y="14"/>
                  <a:pt x="344" y="13"/>
                </a:cubicBezTo>
                <a:cubicBezTo>
                  <a:pt x="344" y="12"/>
                  <a:pt x="343" y="10"/>
                  <a:pt x="341" y="9"/>
                </a:cubicBezTo>
                <a:cubicBezTo>
                  <a:pt x="340" y="7"/>
                  <a:pt x="338" y="7"/>
                  <a:pt x="336" y="7"/>
                </a:cubicBezTo>
                <a:cubicBezTo>
                  <a:pt x="336" y="5"/>
                  <a:pt x="335" y="4"/>
                  <a:pt x="333" y="3"/>
                </a:cubicBezTo>
                <a:cubicBezTo>
                  <a:pt x="330" y="0"/>
                  <a:pt x="326" y="0"/>
                  <a:pt x="324" y="1"/>
                </a:cubicBezTo>
                <a:cubicBezTo>
                  <a:pt x="323" y="1"/>
                  <a:pt x="322" y="1"/>
                  <a:pt x="322" y="1"/>
                </a:cubicBezTo>
                <a:cubicBezTo>
                  <a:pt x="317" y="1"/>
                  <a:pt x="313" y="5"/>
                  <a:pt x="313" y="10"/>
                </a:cubicBezTo>
                <a:cubicBezTo>
                  <a:pt x="313" y="12"/>
                  <a:pt x="313" y="13"/>
                  <a:pt x="314" y="15"/>
                </a:cubicBezTo>
                <a:cubicBezTo>
                  <a:pt x="313" y="17"/>
                  <a:pt x="313" y="20"/>
                  <a:pt x="313" y="22"/>
                </a:cubicBezTo>
                <a:cubicBezTo>
                  <a:pt x="313" y="24"/>
                  <a:pt x="313" y="26"/>
                  <a:pt x="314" y="27"/>
                </a:cubicBezTo>
                <a:cubicBezTo>
                  <a:pt x="313" y="29"/>
                  <a:pt x="313" y="32"/>
                  <a:pt x="313" y="35"/>
                </a:cubicBezTo>
                <a:cubicBezTo>
                  <a:pt x="313" y="36"/>
                  <a:pt x="313" y="38"/>
                  <a:pt x="314" y="39"/>
                </a:cubicBezTo>
                <a:cubicBezTo>
                  <a:pt x="313" y="42"/>
                  <a:pt x="313" y="45"/>
                  <a:pt x="313" y="48"/>
                </a:cubicBezTo>
                <a:cubicBezTo>
                  <a:pt x="313" y="50"/>
                  <a:pt x="313" y="51"/>
                  <a:pt x="314" y="53"/>
                </a:cubicBezTo>
                <a:cubicBezTo>
                  <a:pt x="313" y="55"/>
                  <a:pt x="313" y="57"/>
                  <a:pt x="313" y="60"/>
                </a:cubicBezTo>
                <a:cubicBezTo>
                  <a:pt x="313" y="62"/>
                  <a:pt x="313" y="64"/>
                  <a:pt x="314" y="65"/>
                </a:cubicBezTo>
                <a:cubicBezTo>
                  <a:pt x="313" y="68"/>
                  <a:pt x="313" y="70"/>
                  <a:pt x="313" y="73"/>
                </a:cubicBezTo>
                <a:cubicBezTo>
                  <a:pt x="313" y="75"/>
                  <a:pt x="313" y="76"/>
                  <a:pt x="314" y="78"/>
                </a:cubicBezTo>
                <a:cubicBezTo>
                  <a:pt x="313" y="80"/>
                  <a:pt x="313" y="82"/>
                  <a:pt x="313" y="85"/>
                </a:cubicBezTo>
                <a:cubicBezTo>
                  <a:pt x="313" y="87"/>
                  <a:pt x="313" y="89"/>
                  <a:pt x="314" y="90"/>
                </a:cubicBezTo>
                <a:cubicBezTo>
                  <a:pt x="313" y="92"/>
                  <a:pt x="313" y="95"/>
                  <a:pt x="313" y="98"/>
                </a:cubicBezTo>
                <a:cubicBezTo>
                  <a:pt x="313" y="98"/>
                  <a:pt x="313" y="99"/>
                  <a:pt x="313" y="99"/>
                </a:cubicBezTo>
                <a:cubicBezTo>
                  <a:pt x="308" y="101"/>
                  <a:pt x="297" y="104"/>
                  <a:pt x="268" y="103"/>
                </a:cubicBezTo>
                <a:cubicBezTo>
                  <a:pt x="240" y="102"/>
                  <a:pt x="204" y="99"/>
                  <a:pt x="168" y="95"/>
                </a:cubicBezTo>
                <a:cubicBezTo>
                  <a:pt x="80" y="86"/>
                  <a:pt x="24" y="82"/>
                  <a:pt x="7" y="98"/>
                </a:cubicBezTo>
                <a:cubicBezTo>
                  <a:pt x="3" y="101"/>
                  <a:pt x="1" y="106"/>
                  <a:pt x="1" y="111"/>
                </a:cubicBezTo>
                <a:cubicBezTo>
                  <a:pt x="1" y="114"/>
                  <a:pt x="3" y="117"/>
                  <a:pt x="5" y="118"/>
                </a:cubicBezTo>
                <a:cubicBezTo>
                  <a:pt x="6" y="119"/>
                  <a:pt x="8" y="120"/>
                  <a:pt x="10" y="120"/>
                </a:cubicBezTo>
                <a:cubicBezTo>
                  <a:pt x="12" y="122"/>
                  <a:pt x="12" y="123"/>
                  <a:pt x="12" y="124"/>
                </a:cubicBezTo>
                <a:cubicBezTo>
                  <a:pt x="12" y="127"/>
                  <a:pt x="14" y="130"/>
                  <a:pt x="16" y="131"/>
                </a:cubicBezTo>
                <a:cubicBezTo>
                  <a:pt x="17" y="132"/>
                  <a:pt x="18" y="132"/>
                  <a:pt x="19" y="133"/>
                </a:cubicBezTo>
                <a:cubicBezTo>
                  <a:pt x="20" y="135"/>
                  <a:pt x="22" y="137"/>
                  <a:pt x="23" y="139"/>
                </a:cubicBezTo>
                <a:cubicBezTo>
                  <a:pt x="24" y="139"/>
                  <a:pt x="24" y="140"/>
                  <a:pt x="24" y="140"/>
                </a:cubicBezTo>
                <a:cubicBezTo>
                  <a:pt x="25" y="142"/>
                  <a:pt x="26" y="143"/>
                  <a:pt x="27" y="144"/>
                </a:cubicBezTo>
                <a:cubicBezTo>
                  <a:pt x="28" y="145"/>
                  <a:pt x="30" y="145"/>
                  <a:pt x="31" y="146"/>
                </a:cubicBezTo>
                <a:cubicBezTo>
                  <a:pt x="31" y="147"/>
                  <a:pt x="32" y="149"/>
                  <a:pt x="34" y="150"/>
                </a:cubicBezTo>
                <a:cubicBezTo>
                  <a:pt x="34" y="151"/>
                  <a:pt x="35" y="152"/>
                  <a:pt x="35" y="152"/>
                </a:cubicBezTo>
                <a:cubicBezTo>
                  <a:pt x="36" y="154"/>
                  <a:pt x="36" y="155"/>
                  <a:pt x="38" y="156"/>
                </a:cubicBezTo>
                <a:cubicBezTo>
                  <a:pt x="39" y="157"/>
                  <a:pt x="41" y="158"/>
                  <a:pt x="42" y="158"/>
                </a:cubicBezTo>
                <a:cubicBezTo>
                  <a:pt x="42" y="159"/>
                  <a:pt x="43" y="159"/>
                  <a:pt x="43" y="159"/>
                </a:cubicBezTo>
                <a:cubicBezTo>
                  <a:pt x="44" y="161"/>
                  <a:pt x="46" y="163"/>
                  <a:pt x="46" y="164"/>
                </a:cubicBezTo>
                <a:cubicBezTo>
                  <a:pt x="47" y="167"/>
                  <a:pt x="48" y="169"/>
                  <a:pt x="50" y="170"/>
                </a:cubicBezTo>
                <a:cubicBezTo>
                  <a:pt x="52" y="171"/>
                  <a:pt x="54" y="172"/>
                  <a:pt x="55" y="172"/>
                </a:cubicBezTo>
                <a:cubicBezTo>
                  <a:pt x="57" y="174"/>
                  <a:pt x="58" y="176"/>
                  <a:pt x="58" y="176"/>
                </a:cubicBezTo>
                <a:cubicBezTo>
                  <a:pt x="58" y="179"/>
                  <a:pt x="59" y="182"/>
                  <a:pt x="62" y="184"/>
                </a:cubicBezTo>
                <a:cubicBezTo>
                  <a:pt x="64" y="185"/>
                  <a:pt x="66" y="185"/>
                  <a:pt x="67" y="185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8" y="186"/>
                  <a:pt x="69" y="188"/>
                  <a:pt x="69" y="188"/>
                </a:cubicBezTo>
                <a:cubicBezTo>
                  <a:pt x="69" y="191"/>
                  <a:pt x="70" y="193"/>
                  <a:pt x="72" y="195"/>
                </a:cubicBezTo>
                <a:cubicBezTo>
                  <a:pt x="73" y="196"/>
                  <a:pt x="74" y="197"/>
                  <a:pt x="75" y="197"/>
                </a:cubicBezTo>
                <a:cubicBezTo>
                  <a:pt x="76" y="201"/>
                  <a:pt x="79" y="204"/>
                  <a:pt x="81" y="206"/>
                </a:cubicBezTo>
                <a:cubicBezTo>
                  <a:pt x="80" y="208"/>
                  <a:pt x="79" y="210"/>
                  <a:pt x="79" y="212"/>
                </a:cubicBezTo>
                <a:cubicBezTo>
                  <a:pt x="68" y="221"/>
                  <a:pt x="68" y="222"/>
                  <a:pt x="68" y="226"/>
                </a:cubicBezTo>
                <a:cubicBezTo>
                  <a:pt x="63" y="228"/>
                  <a:pt x="58" y="231"/>
                  <a:pt x="57" y="236"/>
                </a:cubicBezTo>
                <a:cubicBezTo>
                  <a:pt x="50" y="241"/>
                  <a:pt x="46" y="246"/>
                  <a:pt x="45" y="250"/>
                </a:cubicBezTo>
                <a:cubicBezTo>
                  <a:pt x="40" y="253"/>
                  <a:pt x="35" y="257"/>
                  <a:pt x="34" y="262"/>
                </a:cubicBezTo>
                <a:cubicBezTo>
                  <a:pt x="23" y="270"/>
                  <a:pt x="22" y="275"/>
                  <a:pt x="22" y="278"/>
                </a:cubicBezTo>
                <a:cubicBezTo>
                  <a:pt x="20" y="280"/>
                  <a:pt x="17" y="282"/>
                  <a:pt x="14" y="285"/>
                </a:cubicBezTo>
                <a:cubicBezTo>
                  <a:pt x="13" y="286"/>
                  <a:pt x="12" y="287"/>
                  <a:pt x="11" y="289"/>
                </a:cubicBezTo>
                <a:cubicBezTo>
                  <a:pt x="0" y="298"/>
                  <a:pt x="0" y="302"/>
                  <a:pt x="0" y="305"/>
                </a:cubicBezTo>
                <a:cubicBezTo>
                  <a:pt x="0" y="307"/>
                  <a:pt x="1" y="310"/>
                  <a:pt x="3" y="312"/>
                </a:cubicBezTo>
                <a:cubicBezTo>
                  <a:pt x="4" y="312"/>
                  <a:pt x="4" y="312"/>
                  <a:pt x="4" y="313"/>
                </a:cubicBezTo>
                <a:cubicBezTo>
                  <a:pt x="6" y="318"/>
                  <a:pt x="9" y="323"/>
                  <a:pt x="14" y="327"/>
                </a:cubicBezTo>
                <a:cubicBezTo>
                  <a:pt x="36" y="345"/>
                  <a:pt x="92" y="331"/>
                  <a:pt x="157" y="316"/>
                </a:cubicBezTo>
                <a:cubicBezTo>
                  <a:pt x="217" y="301"/>
                  <a:pt x="284" y="285"/>
                  <a:pt x="306" y="301"/>
                </a:cubicBezTo>
                <a:cubicBezTo>
                  <a:pt x="309" y="304"/>
                  <a:pt x="312" y="308"/>
                  <a:pt x="312" y="317"/>
                </a:cubicBezTo>
                <a:cubicBezTo>
                  <a:pt x="312" y="319"/>
                  <a:pt x="313" y="321"/>
                  <a:pt x="314" y="322"/>
                </a:cubicBezTo>
                <a:cubicBezTo>
                  <a:pt x="313" y="325"/>
                  <a:pt x="312" y="328"/>
                  <a:pt x="312" y="330"/>
                </a:cubicBezTo>
                <a:cubicBezTo>
                  <a:pt x="312" y="332"/>
                  <a:pt x="313" y="334"/>
                  <a:pt x="314" y="335"/>
                </a:cubicBezTo>
                <a:cubicBezTo>
                  <a:pt x="313" y="337"/>
                  <a:pt x="313" y="340"/>
                  <a:pt x="313" y="343"/>
                </a:cubicBezTo>
                <a:cubicBezTo>
                  <a:pt x="313" y="345"/>
                  <a:pt x="313" y="347"/>
                  <a:pt x="314" y="348"/>
                </a:cubicBezTo>
                <a:cubicBezTo>
                  <a:pt x="314" y="349"/>
                  <a:pt x="314" y="349"/>
                  <a:pt x="314" y="349"/>
                </a:cubicBezTo>
                <a:cubicBezTo>
                  <a:pt x="313" y="353"/>
                  <a:pt x="313" y="354"/>
                  <a:pt x="313" y="356"/>
                </a:cubicBezTo>
                <a:cubicBezTo>
                  <a:pt x="313" y="358"/>
                  <a:pt x="313" y="359"/>
                  <a:pt x="314" y="361"/>
                </a:cubicBezTo>
                <a:cubicBezTo>
                  <a:pt x="314" y="363"/>
                  <a:pt x="313" y="365"/>
                  <a:pt x="313" y="366"/>
                </a:cubicBezTo>
                <a:cubicBezTo>
                  <a:pt x="312" y="369"/>
                  <a:pt x="313" y="372"/>
                  <a:pt x="314" y="374"/>
                </a:cubicBezTo>
                <a:cubicBezTo>
                  <a:pt x="314" y="375"/>
                  <a:pt x="314" y="376"/>
                  <a:pt x="314" y="377"/>
                </a:cubicBezTo>
                <a:cubicBezTo>
                  <a:pt x="313" y="379"/>
                  <a:pt x="313" y="380"/>
                  <a:pt x="313" y="382"/>
                </a:cubicBezTo>
                <a:cubicBezTo>
                  <a:pt x="313" y="383"/>
                  <a:pt x="313" y="385"/>
                  <a:pt x="314" y="386"/>
                </a:cubicBezTo>
                <a:cubicBezTo>
                  <a:pt x="313" y="389"/>
                  <a:pt x="313" y="392"/>
                  <a:pt x="313" y="395"/>
                </a:cubicBezTo>
                <a:cubicBezTo>
                  <a:pt x="313" y="397"/>
                  <a:pt x="314" y="400"/>
                  <a:pt x="316" y="402"/>
                </a:cubicBezTo>
                <a:cubicBezTo>
                  <a:pt x="318" y="403"/>
                  <a:pt x="320" y="404"/>
                  <a:pt x="322" y="404"/>
                </a:cubicBezTo>
                <a:cubicBezTo>
                  <a:pt x="323" y="404"/>
                  <a:pt x="323" y="404"/>
                  <a:pt x="323" y="404"/>
                </a:cubicBezTo>
                <a:cubicBezTo>
                  <a:pt x="324" y="405"/>
                  <a:pt x="325" y="406"/>
                  <a:pt x="325" y="406"/>
                </a:cubicBezTo>
                <a:cubicBezTo>
                  <a:pt x="327" y="407"/>
                  <a:pt x="329" y="408"/>
                  <a:pt x="331" y="408"/>
                </a:cubicBezTo>
                <a:cubicBezTo>
                  <a:pt x="332" y="408"/>
                  <a:pt x="333" y="408"/>
                  <a:pt x="334" y="407"/>
                </a:cubicBezTo>
                <a:cubicBezTo>
                  <a:pt x="338" y="408"/>
                  <a:pt x="341" y="406"/>
                  <a:pt x="343" y="403"/>
                </a:cubicBezTo>
                <a:cubicBezTo>
                  <a:pt x="350" y="401"/>
                  <a:pt x="360" y="397"/>
                  <a:pt x="360" y="387"/>
                </a:cubicBezTo>
                <a:cubicBezTo>
                  <a:pt x="361" y="387"/>
                  <a:pt x="362" y="386"/>
                  <a:pt x="363" y="386"/>
                </a:cubicBezTo>
                <a:cubicBezTo>
                  <a:pt x="367" y="385"/>
                  <a:pt x="371" y="383"/>
                  <a:pt x="374" y="380"/>
                </a:cubicBezTo>
                <a:cubicBezTo>
                  <a:pt x="390" y="376"/>
                  <a:pt x="393" y="367"/>
                  <a:pt x="393" y="361"/>
                </a:cubicBezTo>
                <a:cubicBezTo>
                  <a:pt x="393" y="361"/>
                  <a:pt x="393" y="360"/>
                  <a:pt x="393" y="360"/>
                </a:cubicBezTo>
                <a:cubicBezTo>
                  <a:pt x="394" y="360"/>
                  <a:pt x="395" y="360"/>
                  <a:pt x="396" y="360"/>
                </a:cubicBezTo>
                <a:cubicBezTo>
                  <a:pt x="401" y="359"/>
                  <a:pt x="410" y="357"/>
                  <a:pt x="410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16" y="347"/>
                  <a:pt x="426" y="345"/>
                  <a:pt x="427" y="337"/>
                </a:cubicBezTo>
                <a:cubicBezTo>
                  <a:pt x="433" y="337"/>
                  <a:pt x="443" y="334"/>
                  <a:pt x="444" y="323"/>
                </a:cubicBezTo>
                <a:cubicBezTo>
                  <a:pt x="447" y="322"/>
                  <a:pt x="451" y="320"/>
                  <a:pt x="452" y="319"/>
                </a:cubicBezTo>
                <a:cubicBezTo>
                  <a:pt x="457" y="316"/>
                  <a:pt x="461" y="315"/>
                  <a:pt x="461" y="310"/>
                </a:cubicBezTo>
                <a:cubicBezTo>
                  <a:pt x="467" y="309"/>
                  <a:pt x="478" y="307"/>
                  <a:pt x="478" y="296"/>
                </a:cubicBezTo>
                <a:cubicBezTo>
                  <a:pt x="478" y="296"/>
                  <a:pt x="478" y="295"/>
                  <a:pt x="478" y="295"/>
                </a:cubicBezTo>
                <a:cubicBezTo>
                  <a:pt x="480" y="294"/>
                  <a:pt x="481" y="294"/>
                  <a:pt x="482" y="294"/>
                </a:cubicBezTo>
                <a:cubicBezTo>
                  <a:pt x="486" y="293"/>
                  <a:pt x="492" y="292"/>
                  <a:pt x="494" y="287"/>
                </a:cubicBezTo>
                <a:cubicBezTo>
                  <a:pt x="501" y="285"/>
                  <a:pt x="511" y="282"/>
                  <a:pt x="511" y="271"/>
                </a:cubicBezTo>
                <a:cubicBezTo>
                  <a:pt x="512" y="271"/>
                  <a:pt x="512" y="270"/>
                  <a:pt x="513" y="270"/>
                </a:cubicBezTo>
                <a:cubicBezTo>
                  <a:pt x="518" y="269"/>
                  <a:pt x="528" y="267"/>
                  <a:pt x="528" y="258"/>
                </a:cubicBezTo>
                <a:cubicBezTo>
                  <a:pt x="528" y="258"/>
                  <a:pt x="529" y="258"/>
                  <a:pt x="530" y="258"/>
                </a:cubicBezTo>
                <a:cubicBezTo>
                  <a:pt x="535" y="257"/>
                  <a:pt x="544" y="254"/>
                  <a:pt x="545" y="246"/>
                </a:cubicBezTo>
                <a:cubicBezTo>
                  <a:pt x="547" y="245"/>
                  <a:pt x="551" y="243"/>
                  <a:pt x="555" y="241"/>
                </a:cubicBezTo>
                <a:cubicBezTo>
                  <a:pt x="556" y="241"/>
                  <a:pt x="558" y="240"/>
                  <a:pt x="559" y="238"/>
                </a:cubicBezTo>
                <a:cubicBezTo>
                  <a:pt x="567" y="236"/>
                  <a:pt x="576" y="232"/>
                  <a:pt x="578" y="223"/>
                </a:cubicBezTo>
                <a:cubicBezTo>
                  <a:pt x="586" y="220"/>
                  <a:pt x="595" y="216"/>
                  <a:pt x="595" y="207"/>
                </a:cubicBezTo>
                <a:cubicBezTo>
                  <a:pt x="595" y="204"/>
                  <a:pt x="594" y="201"/>
                  <a:pt x="592" y="199"/>
                </a:cubicBezTo>
                <a:close/>
              </a:path>
            </a:pathLst>
          </a:custGeom>
          <a:solidFill>
            <a:srgbClr val="00B0F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Parallelogram 150"/>
          <p:cNvSpPr/>
          <p:nvPr/>
        </p:nvSpPr>
        <p:spPr>
          <a:xfrm>
            <a:off x="1965160" y="4814583"/>
            <a:ext cx="8556085" cy="1154469"/>
          </a:xfrm>
          <a:prstGeom prst="parallelogram">
            <a:avLst>
              <a:gd name="adj" fmla="val 24853"/>
            </a:avLst>
          </a:prstGeom>
          <a:solidFill>
            <a:srgbClr val="307E8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 smtClean="0"/>
              <a:t>Herkesin bir oy hakkı olması eşitlik prensibine uygundur.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78318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576" y="1832889"/>
            <a:ext cx="11796905" cy="3540437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54212" y="1619812"/>
            <a:ext cx="8927756" cy="386149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/>
              <a:t>Günümüzde </a:t>
            </a:r>
            <a:r>
              <a:rPr lang="tr-TR" altLang="tr-TR" sz="2400" b="1" dirty="0" smtClean="0"/>
              <a:t>İran, </a:t>
            </a:r>
            <a:r>
              <a:rPr lang="tr-TR" altLang="tr-TR" sz="2400" b="1" dirty="0"/>
              <a:t>Vatikan ve İsrail gibi ülkelerdeki yönetim şekli nedir?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795" y="7190010"/>
            <a:ext cx="7336680" cy="2323669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361040" y="7251975"/>
            <a:ext cx="5634681" cy="226170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/>
              <a:t>Teokrasi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1"/>
          <p:cNvSpPr txBox="1"/>
          <p:nvPr/>
        </p:nvSpPr>
        <p:spPr>
          <a:xfrm>
            <a:off x="3108961" y="35193"/>
            <a:ext cx="6612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KİM BİLECEK</a:t>
            </a:r>
            <a:endParaRPr lang="tr-TR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0899045"/>
      </p:ext>
    </p:extLst>
  </p:cSld>
  <p:clrMapOvr>
    <a:masterClrMapping/>
  </p:clrMapOvr>
  <p:transition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576" y="1832889"/>
            <a:ext cx="11796905" cy="3540437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54212" y="1619812"/>
            <a:ext cx="8927756" cy="386149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/>
              <a:t>Halkın kendi kendine yönettiği yönetim şekli hangisidir?	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795" y="7190010"/>
            <a:ext cx="7336680" cy="2323669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361040" y="7251975"/>
            <a:ext cx="5634681" cy="226170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/>
              <a:t>Cumhuriyet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1"/>
          <p:cNvSpPr txBox="1"/>
          <p:nvPr/>
        </p:nvSpPr>
        <p:spPr>
          <a:xfrm>
            <a:off x="3108961" y="35193"/>
            <a:ext cx="6612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KİM BİLECEK</a:t>
            </a:r>
            <a:endParaRPr lang="tr-TR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7624637"/>
      </p:ext>
    </p:extLst>
  </p:cSld>
  <p:clrMapOvr>
    <a:masterClrMapping/>
  </p:clrMapOvr>
  <p:transition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576" y="1832889"/>
            <a:ext cx="11796905" cy="3540437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54212" y="1619812"/>
            <a:ext cx="8927756" cy="386149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/>
              <a:t>Başkasını rahatsız etmeden istediğimiz her şeyi yapabilmeye ne denir?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795" y="7190010"/>
            <a:ext cx="7336680" cy="2323669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361040" y="7251975"/>
            <a:ext cx="5634681" cy="226170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/>
              <a:t>Özgürlük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1"/>
          <p:cNvSpPr txBox="1"/>
          <p:nvPr/>
        </p:nvSpPr>
        <p:spPr>
          <a:xfrm>
            <a:off x="3108961" y="35193"/>
            <a:ext cx="6612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KİM BİLECEK</a:t>
            </a:r>
            <a:endParaRPr lang="tr-TR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4213258"/>
      </p:ext>
    </p:extLst>
  </p:cSld>
  <p:clrMapOvr>
    <a:masterClrMapping/>
  </p:clrMapOvr>
  <p:transition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im_making_study_notes_hg_wht_1488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6247"/>
            <a:ext cx="5233416" cy="4725900"/>
          </a:xfrm>
          <a:prstGeom prst="rect">
            <a:avLst/>
          </a:prstGeom>
          <a:noFill/>
        </p:spPr>
      </p:pic>
      <p:sp>
        <p:nvSpPr>
          <p:cNvPr id="3" name="AutoShape 3" descr="girl_homework"/>
          <p:cNvSpPr>
            <a:spLocks noChangeAspect="1" noChangeArrowheads="1"/>
          </p:cNvSpPr>
          <p:nvPr/>
        </p:nvSpPr>
        <p:spPr bwMode="auto">
          <a:xfrm>
            <a:off x="4419600" y="4644886"/>
            <a:ext cx="304800" cy="432082"/>
          </a:xfrm>
          <a:prstGeom prst="rect">
            <a:avLst/>
          </a:prstGeom>
          <a:noFill/>
        </p:spPr>
        <p:txBody>
          <a:bodyPr/>
          <a:lstStyle/>
          <a:p>
            <a:endParaRPr lang="tr-TR"/>
          </a:p>
        </p:txBody>
      </p:sp>
      <p:pic>
        <p:nvPicPr>
          <p:cNvPr id="4" name="Picture 4" descr="girl_homewor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32576" y="1296248"/>
            <a:ext cx="5068824" cy="4329755"/>
          </a:xfrm>
          <a:prstGeom prst="rect">
            <a:avLst/>
          </a:prstGeom>
          <a:noFill/>
        </p:spPr>
      </p:pic>
      <p:sp>
        <p:nvSpPr>
          <p:cNvPr id="6" name="12 Yuvarlatılmış Çapraz Köşeli Dikdörtgen"/>
          <p:cNvSpPr/>
          <p:nvPr/>
        </p:nvSpPr>
        <p:spPr>
          <a:xfrm>
            <a:off x="282967" y="5928169"/>
            <a:ext cx="11560690" cy="3281077"/>
          </a:xfrm>
          <a:prstGeom prst="round2DiagRect">
            <a:avLst/>
          </a:prstGeom>
          <a:solidFill>
            <a:srgbClr val="FFFF00"/>
          </a:solidFill>
          <a:ln w="38100">
            <a:gradFill flip="none" rotWithShape="1">
              <a:gsLst>
                <a:gs pos="0">
                  <a:srgbClr val="000082"/>
                </a:gs>
                <a:gs pos="0">
                  <a:schemeClr val="accent6">
                    <a:lumMod val="75000"/>
                  </a:schemeClr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Tx/>
              <a:buChar char="•"/>
              <a:defRPr/>
            </a:pPr>
            <a:r>
              <a:rPr lang="tr-TR" sz="2400" b="1" dirty="0" smtClean="0">
                <a:solidFill>
                  <a:schemeClr val="tx1"/>
                </a:solidFill>
              </a:rPr>
              <a:t>Yasama, Yürütme ve Yargı ne demektir?</a:t>
            </a:r>
          </a:p>
          <a:p>
            <a:pPr>
              <a:buFontTx/>
              <a:buChar char="•"/>
              <a:defRPr/>
            </a:pPr>
            <a:r>
              <a:rPr lang="tr-TR" sz="2400" b="1" dirty="0" smtClean="0">
                <a:solidFill>
                  <a:srgbClr val="FF0000"/>
                </a:solidFill>
              </a:rPr>
              <a:t>Güçler birliği nedir?</a:t>
            </a:r>
          </a:p>
          <a:p>
            <a:pPr>
              <a:buFontTx/>
              <a:buChar char="•"/>
              <a:defRPr/>
            </a:pPr>
            <a:r>
              <a:rPr lang="tr-TR" sz="2400" b="1" dirty="0" smtClean="0">
                <a:solidFill>
                  <a:srgbClr val="0000CC"/>
                </a:solidFill>
              </a:rPr>
              <a:t>Güçler birliği neden demokratik değildir?</a:t>
            </a:r>
          </a:p>
          <a:p>
            <a:pPr>
              <a:buFontTx/>
              <a:buChar char="•"/>
              <a:defRPr/>
            </a:pPr>
            <a:r>
              <a:rPr lang="tr-TR" sz="2400" b="1" dirty="0" smtClean="0">
                <a:solidFill>
                  <a:srgbClr val="CC0099"/>
                </a:solidFill>
              </a:rPr>
              <a:t>Günümüzde yasama yürütme ve yargı yetkilerini kimler kullanmaktadır?</a:t>
            </a:r>
          </a:p>
        </p:txBody>
      </p:sp>
      <p:sp>
        <p:nvSpPr>
          <p:cNvPr id="7" name="Unvan 1"/>
          <p:cNvSpPr txBox="1">
            <a:spLocks/>
          </p:cNvSpPr>
          <p:nvPr/>
        </p:nvSpPr>
        <p:spPr>
          <a:xfrm>
            <a:off x="651510" y="64106"/>
            <a:ext cx="9944100" cy="87538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5400" b="1" dirty="0" smtClean="0">
                <a:solidFill>
                  <a:srgbClr val="6600CC"/>
                </a:solidFill>
              </a:rPr>
              <a:t>Gelecek Derse Hazırlanalım</a:t>
            </a:r>
            <a:endParaRPr lang="tr-TR" sz="5400" b="1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591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15" r="12872"/>
          <a:stretch/>
        </p:blipFill>
        <p:spPr>
          <a:xfrm>
            <a:off x="859515" y="2307203"/>
            <a:ext cx="10828005" cy="7414648"/>
          </a:xfrm>
          <a:prstGeom prst="rect">
            <a:avLst/>
          </a:prstGeom>
        </p:spPr>
      </p:pic>
      <p:sp>
        <p:nvSpPr>
          <p:cNvPr id="4" name="Unvan 1"/>
          <p:cNvSpPr txBox="1">
            <a:spLocks/>
          </p:cNvSpPr>
          <p:nvPr/>
        </p:nvSpPr>
        <p:spPr>
          <a:xfrm>
            <a:off x="127942" y="-60599"/>
            <a:ext cx="10515600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Demokrasinin Temel İlkeleri</a:t>
            </a:r>
            <a:endParaRPr lang="tr-TR" dirty="0">
              <a:solidFill>
                <a:srgbClr val="FF0000"/>
              </a:solidFill>
            </a:endParaRPr>
          </a:p>
        </p:txBody>
      </p:sp>
      <p:grpSp>
        <p:nvGrpSpPr>
          <p:cNvPr id="8" name="Grup 7"/>
          <p:cNvGrpSpPr/>
          <p:nvPr/>
        </p:nvGrpSpPr>
        <p:grpSpPr>
          <a:xfrm>
            <a:off x="127944" y="1202576"/>
            <a:ext cx="11747383" cy="1538711"/>
            <a:chOff x="5544251" y="2982481"/>
            <a:chExt cx="11747383" cy="1085440"/>
          </a:xfrm>
        </p:grpSpPr>
        <p:grpSp>
          <p:nvGrpSpPr>
            <p:cNvPr id="9" name="Grup 8"/>
            <p:cNvGrpSpPr/>
            <p:nvPr/>
          </p:nvGrpSpPr>
          <p:grpSpPr>
            <a:xfrm>
              <a:off x="5544251" y="2982481"/>
              <a:ext cx="11747383" cy="1085440"/>
              <a:chOff x="7741351" y="3795404"/>
              <a:chExt cx="11747383" cy="108544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Yuvarlatılmış Dikdörtgen 11"/>
              <p:cNvSpPr/>
              <p:nvPr/>
            </p:nvSpPr>
            <p:spPr>
              <a:xfrm>
                <a:off x="7741351" y="3795404"/>
                <a:ext cx="11747383" cy="753504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812800" algn="ctr"/>
                <a:r>
                  <a:rPr lang="tr-TR" sz="2400" dirty="0" smtClean="0"/>
                  <a:t>Özgürlük</a:t>
                </a:r>
                <a:endParaRPr lang="tr-TR" dirty="0"/>
              </a:p>
            </p:txBody>
          </p:sp>
          <p:sp>
            <p:nvSpPr>
              <p:cNvPr id="13" name="Beşgen 12"/>
              <p:cNvSpPr/>
              <p:nvPr/>
            </p:nvSpPr>
            <p:spPr>
              <a:xfrm rot="5400000">
                <a:off x="7869016" y="4305855"/>
                <a:ext cx="612424" cy="537553"/>
              </a:xfrm>
              <a:prstGeom prst="homePlat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10" name="6-Noktalı Yıldız 9"/>
            <p:cNvSpPr/>
            <p:nvPr/>
          </p:nvSpPr>
          <p:spPr>
            <a:xfrm>
              <a:off x="5649148" y="2998688"/>
              <a:ext cx="650410" cy="703239"/>
            </a:xfrm>
            <a:prstGeom prst="star6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Oval 10"/>
            <p:cNvSpPr/>
            <p:nvPr/>
          </p:nvSpPr>
          <p:spPr>
            <a:xfrm>
              <a:off x="5694510" y="3077009"/>
              <a:ext cx="564448" cy="5644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200" dirty="0" smtClean="0">
                  <a:solidFill>
                    <a:schemeClr val="tx1"/>
                  </a:solidFill>
                </a:rPr>
                <a:t>3</a:t>
              </a:r>
              <a:endParaRPr lang="tr-TR" sz="3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up 13"/>
          <p:cNvGrpSpPr/>
          <p:nvPr/>
        </p:nvGrpSpPr>
        <p:grpSpPr>
          <a:xfrm>
            <a:off x="467018" y="2353678"/>
            <a:ext cx="11267767" cy="1717374"/>
            <a:chOff x="-361867" y="2427880"/>
            <a:chExt cx="10535959" cy="1520514"/>
          </a:xfrm>
        </p:grpSpPr>
        <p:pic>
          <p:nvPicPr>
            <p:cNvPr id="15" name="Resim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1867" y="2427880"/>
              <a:ext cx="10535959" cy="1520514"/>
            </a:xfrm>
            <a:prstGeom prst="rect">
              <a:avLst/>
            </a:prstGeom>
          </p:spPr>
        </p:pic>
        <p:sp>
          <p:nvSpPr>
            <p:cNvPr id="16" name="Title 1"/>
            <p:cNvSpPr txBox="1">
              <a:spLocks/>
            </p:cNvSpPr>
            <p:nvPr/>
          </p:nvSpPr>
          <p:spPr>
            <a:xfrm>
              <a:off x="953861" y="2606896"/>
              <a:ext cx="8227314" cy="1258985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tr-TR" sz="2400" dirty="0" smtClean="0">
                  <a:solidFill>
                    <a:schemeClr val="tx1"/>
                  </a:solidFill>
                </a:rPr>
                <a:t>Demokrasilerde herkes hür iradesi ile baskı altında olmadan özgürce karar verir.</a:t>
              </a:r>
              <a:endParaRPr lang="en-US" sz="2400" dirty="0" smtClean="0">
                <a:solidFill>
                  <a:schemeClr val="tx1"/>
                </a:solidFill>
                <a:effectLst>
                  <a:outerShdw blurRad="508000" sx="102000" sy="102000" algn="ctr" rotWithShape="0">
                    <a:schemeClr val="tx2">
                      <a:lumMod val="60000"/>
                      <a:lumOff val="40000"/>
                      <a:alpha val="11000"/>
                    </a:schemeClr>
                  </a:outerShdw>
                </a:effectLst>
              </a:endParaRPr>
            </a:p>
          </p:txBody>
        </p:sp>
      </p:grpSp>
      <p:sp>
        <p:nvSpPr>
          <p:cNvPr id="27" name="25 Yuvarlatılmış Dikdörtgen"/>
          <p:cNvSpPr/>
          <p:nvPr/>
        </p:nvSpPr>
        <p:spPr>
          <a:xfrm flipH="1">
            <a:off x="171189" y="8267601"/>
            <a:ext cx="11887199" cy="1299765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>
                <a:solidFill>
                  <a:schemeClr val="bg1"/>
                </a:solidFill>
              </a:rPr>
              <a:t>Özgürlük nedir?</a:t>
            </a:r>
            <a:endParaRPr lang="tr-TR" altLang="tr-TR" sz="2400" b="1" dirty="0">
              <a:solidFill>
                <a:schemeClr val="bg1"/>
              </a:solidFill>
            </a:endParaRPr>
          </a:p>
        </p:txBody>
      </p:sp>
      <p:grpSp>
        <p:nvGrpSpPr>
          <p:cNvPr id="28" name="Grup 27"/>
          <p:cNvGrpSpPr/>
          <p:nvPr/>
        </p:nvGrpSpPr>
        <p:grpSpPr>
          <a:xfrm>
            <a:off x="4137849" y="4485984"/>
            <a:ext cx="4271330" cy="3366685"/>
            <a:chOff x="5047518" y="3675347"/>
            <a:chExt cx="4271330" cy="237493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9" name="Round Same Side Corner Rectangle 4"/>
            <p:cNvSpPr/>
            <p:nvPr/>
          </p:nvSpPr>
          <p:spPr>
            <a:xfrm>
              <a:off x="5047518" y="3675347"/>
              <a:ext cx="4271330" cy="591256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chemeClr val="tx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lt"/>
                  <a:cs typeface="Arial" pitchFamily="34" charset="0"/>
                </a:rPr>
                <a:t>Kavram Bilgisi</a:t>
              </a:r>
              <a:endParaRPr lang="en-US" sz="2400" dirty="0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itchFamily="34" charset="0"/>
              </a:endParaRPr>
            </a:p>
          </p:txBody>
        </p:sp>
        <p:sp>
          <p:nvSpPr>
            <p:cNvPr id="30" name="Round Same Side Corner Rectangle 4"/>
            <p:cNvSpPr/>
            <p:nvPr/>
          </p:nvSpPr>
          <p:spPr>
            <a:xfrm>
              <a:off x="5047518" y="4266602"/>
              <a:ext cx="4271330" cy="1783677"/>
            </a:xfrm>
            <a:prstGeom prst="round2SameRect">
              <a:avLst>
                <a:gd name="adj1" fmla="val 0"/>
                <a:gd name="adj2" fmla="val 5089"/>
              </a:avLst>
            </a:prstGeom>
            <a:solidFill>
              <a:srgbClr val="3B383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lt"/>
                  <a:cs typeface="Arial" pitchFamily="34" charset="0"/>
                </a:rPr>
                <a:t>Özgürlük bireyin başkalarını rahatsız etmeden istediği her şeyi yapabilmesidir.</a:t>
              </a:r>
              <a:endParaRPr lang="en-US" sz="2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itchFamily="34" charset="0"/>
              </a:endParaRPr>
            </a:p>
          </p:txBody>
        </p:sp>
      </p:grpSp>
      <p:sp>
        <p:nvSpPr>
          <p:cNvPr id="31" name="25 Yuvarlatılmış Dikdörtgen"/>
          <p:cNvSpPr/>
          <p:nvPr/>
        </p:nvSpPr>
        <p:spPr>
          <a:xfrm flipH="1">
            <a:off x="171189" y="8262997"/>
            <a:ext cx="11887199" cy="1299765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>
                <a:solidFill>
                  <a:schemeClr val="bg1"/>
                </a:solidFill>
              </a:rPr>
              <a:t>Özgürlüğün sınırı nedir?</a:t>
            </a:r>
            <a:endParaRPr lang="tr-TR" altLang="tr-TR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149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31" grpId="0" animBg="1"/>
      <p:bldP spid="3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095" y="2383268"/>
            <a:ext cx="9177398" cy="7318018"/>
          </a:xfrm>
          <a:prstGeom prst="rect">
            <a:avLst/>
          </a:prstGeom>
        </p:spPr>
      </p:pic>
      <p:sp>
        <p:nvSpPr>
          <p:cNvPr id="4" name="Unvan 1"/>
          <p:cNvSpPr txBox="1">
            <a:spLocks/>
          </p:cNvSpPr>
          <p:nvPr/>
        </p:nvSpPr>
        <p:spPr>
          <a:xfrm>
            <a:off x="127942" y="-60599"/>
            <a:ext cx="10515600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Demokrasinin Temel İlkeleri</a:t>
            </a:r>
            <a:endParaRPr lang="tr-TR" dirty="0">
              <a:solidFill>
                <a:srgbClr val="FF0000"/>
              </a:solidFill>
            </a:endParaRPr>
          </a:p>
        </p:txBody>
      </p:sp>
      <p:grpSp>
        <p:nvGrpSpPr>
          <p:cNvPr id="8" name="Grup 7"/>
          <p:cNvGrpSpPr/>
          <p:nvPr/>
        </p:nvGrpSpPr>
        <p:grpSpPr>
          <a:xfrm>
            <a:off x="127944" y="1202576"/>
            <a:ext cx="11747383" cy="1538711"/>
            <a:chOff x="5544251" y="2982481"/>
            <a:chExt cx="11747383" cy="1085440"/>
          </a:xfrm>
        </p:grpSpPr>
        <p:grpSp>
          <p:nvGrpSpPr>
            <p:cNvPr id="9" name="Grup 8"/>
            <p:cNvGrpSpPr/>
            <p:nvPr/>
          </p:nvGrpSpPr>
          <p:grpSpPr>
            <a:xfrm>
              <a:off x="5544251" y="2982481"/>
              <a:ext cx="11747383" cy="1085440"/>
              <a:chOff x="7741351" y="3795404"/>
              <a:chExt cx="11747383" cy="108544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Yuvarlatılmış Dikdörtgen 11"/>
              <p:cNvSpPr/>
              <p:nvPr/>
            </p:nvSpPr>
            <p:spPr>
              <a:xfrm>
                <a:off x="7741351" y="3795404"/>
                <a:ext cx="11747383" cy="753504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812800" algn="ctr"/>
                <a:r>
                  <a:rPr lang="tr-TR" sz="2400" dirty="0" smtClean="0"/>
                  <a:t>Çoğulculuk</a:t>
                </a:r>
                <a:endParaRPr lang="tr-TR" dirty="0"/>
              </a:p>
            </p:txBody>
          </p:sp>
          <p:sp>
            <p:nvSpPr>
              <p:cNvPr id="13" name="Beşgen 12"/>
              <p:cNvSpPr/>
              <p:nvPr/>
            </p:nvSpPr>
            <p:spPr>
              <a:xfrm rot="5400000">
                <a:off x="7869016" y="4305855"/>
                <a:ext cx="612424" cy="537553"/>
              </a:xfrm>
              <a:prstGeom prst="homePlat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10" name="6-Noktalı Yıldız 9"/>
            <p:cNvSpPr/>
            <p:nvPr/>
          </p:nvSpPr>
          <p:spPr>
            <a:xfrm>
              <a:off x="5649148" y="2998688"/>
              <a:ext cx="650410" cy="703239"/>
            </a:xfrm>
            <a:prstGeom prst="star6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Oval 10"/>
            <p:cNvSpPr/>
            <p:nvPr/>
          </p:nvSpPr>
          <p:spPr>
            <a:xfrm>
              <a:off x="5694510" y="3077009"/>
              <a:ext cx="564448" cy="5644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200" dirty="0" smtClean="0">
                  <a:solidFill>
                    <a:schemeClr val="tx1"/>
                  </a:solidFill>
                </a:rPr>
                <a:t>4</a:t>
              </a:r>
              <a:endParaRPr lang="tr-TR" sz="3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up 13"/>
          <p:cNvGrpSpPr/>
          <p:nvPr/>
        </p:nvGrpSpPr>
        <p:grpSpPr>
          <a:xfrm>
            <a:off x="467018" y="2353678"/>
            <a:ext cx="11267767" cy="1798363"/>
            <a:chOff x="-361867" y="2427880"/>
            <a:chExt cx="10535959" cy="1520514"/>
          </a:xfrm>
        </p:grpSpPr>
        <p:pic>
          <p:nvPicPr>
            <p:cNvPr id="15" name="Resim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1867" y="2427880"/>
              <a:ext cx="10535959" cy="1520514"/>
            </a:xfrm>
            <a:prstGeom prst="rect">
              <a:avLst/>
            </a:prstGeom>
          </p:spPr>
        </p:pic>
        <p:sp>
          <p:nvSpPr>
            <p:cNvPr id="16" name="Title 1"/>
            <p:cNvSpPr txBox="1">
              <a:spLocks/>
            </p:cNvSpPr>
            <p:nvPr/>
          </p:nvSpPr>
          <p:spPr>
            <a:xfrm>
              <a:off x="953861" y="2553097"/>
              <a:ext cx="8227314" cy="1272070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tr-TR" sz="2400" dirty="0" smtClean="0">
                  <a:solidFill>
                    <a:schemeClr val="tx1"/>
                  </a:solidFill>
                </a:rPr>
                <a:t>Halk egemenliğinin gerçek manada yansıması için halkın önünde birden fazla seçenek olmalı ve halk bunların arasından seçim yapmalıdır.</a:t>
              </a:r>
              <a:endParaRPr lang="en-US" sz="2400" dirty="0" smtClean="0">
                <a:solidFill>
                  <a:schemeClr val="tx1"/>
                </a:solidFill>
                <a:effectLst>
                  <a:outerShdw blurRad="508000" sx="102000" sy="102000" algn="ctr" rotWithShape="0">
                    <a:schemeClr val="tx2">
                      <a:lumMod val="60000"/>
                      <a:lumOff val="40000"/>
                      <a:alpha val="11000"/>
                    </a:schemeClr>
                  </a:outerShdw>
                </a:effectLst>
              </a:endParaRPr>
            </a:p>
          </p:txBody>
        </p:sp>
      </p:grpSp>
      <p:sp>
        <p:nvSpPr>
          <p:cNvPr id="27" name="Freeform 16"/>
          <p:cNvSpPr>
            <a:spLocks noChangeAspect="1"/>
          </p:cNvSpPr>
          <p:nvPr/>
        </p:nvSpPr>
        <p:spPr bwMode="auto">
          <a:xfrm rot="16200000" flipH="1" flipV="1">
            <a:off x="5608259" y="4732474"/>
            <a:ext cx="1340866" cy="647616"/>
          </a:xfrm>
          <a:custGeom>
            <a:avLst/>
            <a:gdLst>
              <a:gd name="T0" fmla="*/ 578 w 595"/>
              <a:gd name="T1" fmla="*/ 192 h 408"/>
              <a:gd name="T2" fmla="*/ 570 w 595"/>
              <a:gd name="T3" fmla="*/ 185 h 408"/>
              <a:gd name="T4" fmla="*/ 558 w 595"/>
              <a:gd name="T5" fmla="*/ 173 h 408"/>
              <a:gd name="T6" fmla="*/ 544 w 595"/>
              <a:gd name="T7" fmla="*/ 164 h 408"/>
              <a:gd name="T8" fmla="*/ 533 w 595"/>
              <a:gd name="T9" fmla="*/ 159 h 408"/>
              <a:gd name="T10" fmla="*/ 519 w 595"/>
              <a:gd name="T11" fmla="*/ 146 h 408"/>
              <a:gd name="T12" fmla="*/ 508 w 595"/>
              <a:gd name="T13" fmla="*/ 136 h 408"/>
              <a:gd name="T14" fmla="*/ 492 w 595"/>
              <a:gd name="T15" fmla="*/ 124 h 408"/>
              <a:gd name="T16" fmla="*/ 475 w 595"/>
              <a:gd name="T17" fmla="*/ 111 h 408"/>
              <a:gd name="T18" fmla="*/ 461 w 595"/>
              <a:gd name="T19" fmla="*/ 103 h 408"/>
              <a:gd name="T20" fmla="*/ 450 w 595"/>
              <a:gd name="T21" fmla="*/ 95 h 408"/>
              <a:gd name="T22" fmla="*/ 437 w 595"/>
              <a:gd name="T23" fmla="*/ 83 h 408"/>
              <a:gd name="T24" fmla="*/ 425 w 595"/>
              <a:gd name="T25" fmla="*/ 72 h 408"/>
              <a:gd name="T26" fmla="*/ 411 w 595"/>
              <a:gd name="T27" fmla="*/ 65 h 408"/>
              <a:gd name="T28" fmla="*/ 396 w 595"/>
              <a:gd name="T29" fmla="*/ 54 h 408"/>
              <a:gd name="T30" fmla="*/ 382 w 595"/>
              <a:gd name="T31" fmla="*/ 43 h 408"/>
              <a:gd name="T32" fmla="*/ 373 w 595"/>
              <a:gd name="T33" fmla="*/ 33 h 408"/>
              <a:gd name="T34" fmla="*/ 361 w 595"/>
              <a:gd name="T35" fmla="*/ 27 h 408"/>
              <a:gd name="T36" fmla="*/ 346 w 595"/>
              <a:gd name="T37" fmla="*/ 15 h 408"/>
              <a:gd name="T38" fmla="*/ 336 w 595"/>
              <a:gd name="T39" fmla="*/ 7 h 408"/>
              <a:gd name="T40" fmla="*/ 322 w 595"/>
              <a:gd name="T41" fmla="*/ 1 h 408"/>
              <a:gd name="T42" fmla="*/ 313 w 595"/>
              <a:gd name="T43" fmla="*/ 22 h 408"/>
              <a:gd name="T44" fmla="*/ 314 w 595"/>
              <a:gd name="T45" fmla="*/ 39 h 408"/>
              <a:gd name="T46" fmla="*/ 313 w 595"/>
              <a:gd name="T47" fmla="*/ 60 h 408"/>
              <a:gd name="T48" fmla="*/ 314 w 595"/>
              <a:gd name="T49" fmla="*/ 78 h 408"/>
              <a:gd name="T50" fmla="*/ 313 w 595"/>
              <a:gd name="T51" fmla="*/ 98 h 408"/>
              <a:gd name="T52" fmla="*/ 168 w 595"/>
              <a:gd name="T53" fmla="*/ 95 h 408"/>
              <a:gd name="T54" fmla="*/ 5 w 595"/>
              <a:gd name="T55" fmla="*/ 118 h 408"/>
              <a:gd name="T56" fmla="*/ 16 w 595"/>
              <a:gd name="T57" fmla="*/ 131 h 408"/>
              <a:gd name="T58" fmla="*/ 24 w 595"/>
              <a:gd name="T59" fmla="*/ 140 h 408"/>
              <a:gd name="T60" fmla="*/ 34 w 595"/>
              <a:gd name="T61" fmla="*/ 150 h 408"/>
              <a:gd name="T62" fmla="*/ 42 w 595"/>
              <a:gd name="T63" fmla="*/ 158 h 408"/>
              <a:gd name="T64" fmla="*/ 50 w 595"/>
              <a:gd name="T65" fmla="*/ 170 h 408"/>
              <a:gd name="T66" fmla="*/ 62 w 595"/>
              <a:gd name="T67" fmla="*/ 184 h 408"/>
              <a:gd name="T68" fmla="*/ 69 w 595"/>
              <a:gd name="T69" fmla="*/ 188 h 408"/>
              <a:gd name="T70" fmla="*/ 81 w 595"/>
              <a:gd name="T71" fmla="*/ 206 h 408"/>
              <a:gd name="T72" fmla="*/ 57 w 595"/>
              <a:gd name="T73" fmla="*/ 236 h 408"/>
              <a:gd name="T74" fmla="*/ 22 w 595"/>
              <a:gd name="T75" fmla="*/ 278 h 408"/>
              <a:gd name="T76" fmla="*/ 0 w 595"/>
              <a:gd name="T77" fmla="*/ 305 h 408"/>
              <a:gd name="T78" fmla="*/ 14 w 595"/>
              <a:gd name="T79" fmla="*/ 327 h 408"/>
              <a:gd name="T80" fmla="*/ 312 w 595"/>
              <a:gd name="T81" fmla="*/ 317 h 408"/>
              <a:gd name="T82" fmla="*/ 314 w 595"/>
              <a:gd name="T83" fmla="*/ 335 h 408"/>
              <a:gd name="T84" fmla="*/ 314 w 595"/>
              <a:gd name="T85" fmla="*/ 349 h 408"/>
              <a:gd name="T86" fmla="*/ 313 w 595"/>
              <a:gd name="T87" fmla="*/ 366 h 408"/>
              <a:gd name="T88" fmla="*/ 313 w 595"/>
              <a:gd name="T89" fmla="*/ 382 h 408"/>
              <a:gd name="T90" fmla="*/ 316 w 595"/>
              <a:gd name="T91" fmla="*/ 402 h 408"/>
              <a:gd name="T92" fmla="*/ 325 w 595"/>
              <a:gd name="T93" fmla="*/ 406 h 408"/>
              <a:gd name="T94" fmla="*/ 343 w 595"/>
              <a:gd name="T95" fmla="*/ 403 h 408"/>
              <a:gd name="T96" fmla="*/ 374 w 595"/>
              <a:gd name="T97" fmla="*/ 380 h 408"/>
              <a:gd name="T98" fmla="*/ 396 w 595"/>
              <a:gd name="T99" fmla="*/ 360 h 408"/>
              <a:gd name="T100" fmla="*/ 427 w 595"/>
              <a:gd name="T101" fmla="*/ 337 h 408"/>
              <a:gd name="T102" fmla="*/ 461 w 595"/>
              <a:gd name="T103" fmla="*/ 310 h 408"/>
              <a:gd name="T104" fmla="*/ 482 w 595"/>
              <a:gd name="T105" fmla="*/ 294 h 408"/>
              <a:gd name="T106" fmla="*/ 513 w 595"/>
              <a:gd name="T107" fmla="*/ 270 h 408"/>
              <a:gd name="T108" fmla="*/ 545 w 595"/>
              <a:gd name="T109" fmla="*/ 246 h 408"/>
              <a:gd name="T110" fmla="*/ 578 w 595"/>
              <a:gd name="T111" fmla="*/ 223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95" h="408">
                <a:moveTo>
                  <a:pt x="592" y="199"/>
                </a:moveTo>
                <a:cubicBezTo>
                  <a:pt x="590" y="198"/>
                  <a:pt x="588" y="198"/>
                  <a:pt x="587" y="197"/>
                </a:cubicBezTo>
                <a:cubicBezTo>
                  <a:pt x="584" y="194"/>
                  <a:pt x="580" y="193"/>
                  <a:pt x="578" y="192"/>
                </a:cubicBezTo>
                <a:cubicBezTo>
                  <a:pt x="578" y="192"/>
                  <a:pt x="578" y="191"/>
                  <a:pt x="578" y="191"/>
                </a:cubicBezTo>
                <a:cubicBezTo>
                  <a:pt x="577" y="189"/>
                  <a:pt x="576" y="188"/>
                  <a:pt x="574" y="186"/>
                </a:cubicBezTo>
                <a:cubicBezTo>
                  <a:pt x="573" y="185"/>
                  <a:pt x="571" y="185"/>
                  <a:pt x="570" y="185"/>
                </a:cubicBezTo>
                <a:cubicBezTo>
                  <a:pt x="567" y="182"/>
                  <a:pt x="564" y="180"/>
                  <a:pt x="562" y="179"/>
                </a:cubicBezTo>
                <a:cubicBezTo>
                  <a:pt x="562" y="179"/>
                  <a:pt x="562" y="179"/>
                  <a:pt x="562" y="179"/>
                </a:cubicBezTo>
                <a:cubicBezTo>
                  <a:pt x="561" y="177"/>
                  <a:pt x="560" y="175"/>
                  <a:pt x="558" y="173"/>
                </a:cubicBezTo>
                <a:cubicBezTo>
                  <a:pt x="556" y="173"/>
                  <a:pt x="555" y="172"/>
                  <a:pt x="553" y="172"/>
                </a:cubicBezTo>
                <a:cubicBezTo>
                  <a:pt x="551" y="168"/>
                  <a:pt x="547" y="166"/>
                  <a:pt x="544" y="164"/>
                </a:cubicBezTo>
                <a:cubicBezTo>
                  <a:pt x="544" y="164"/>
                  <a:pt x="544" y="164"/>
                  <a:pt x="544" y="164"/>
                </a:cubicBezTo>
                <a:cubicBezTo>
                  <a:pt x="543" y="163"/>
                  <a:pt x="542" y="162"/>
                  <a:pt x="541" y="161"/>
                </a:cubicBezTo>
                <a:cubicBezTo>
                  <a:pt x="539" y="159"/>
                  <a:pt x="536" y="159"/>
                  <a:pt x="534" y="159"/>
                </a:cubicBezTo>
                <a:cubicBezTo>
                  <a:pt x="533" y="159"/>
                  <a:pt x="533" y="159"/>
                  <a:pt x="533" y="159"/>
                </a:cubicBezTo>
                <a:cubicBezTo>
                  <a:pt x="532" y="158"/>
                  <a:pt x="529" y="156"/>
                  <a:pt x="529" y="156"/>
                </a:cubicBezTo>
                <a:cubicBezTo>
                  <a:pt x="528" y="153"/>
                  <a:pt x="527" y="150"/>
                  <a:pt x="525" y="148"/>
                </a:cubicBezTo>
                <a:cubicBezTo>
                  <a:pt x="523" y="147"/>
                  <a:pt x="521" y="146"/>
                  <a:pt x="519" y="146"/>
                </a:cubicBezTo>
                <a:cubicBezTo>
                  <a:pt x="517" y="144"/>
                  <a:pt x="515" y="142"/>
                  <a:pt x="512" y="139"/>
                </a:cubicBezTo>
                <a:cubicBezTo>
                  <a:pt x="512" y="139"/>
                  <a:pt x="511" y="139"/>
                  <a:pt x="511" y="139"/>
                </a:cubicBezTo>
                <a:cubicBezTo>
                  <a:pt x="510" y="138"/>
                  <a:pt x="509" y="137"/>
                  <a:pt x="508" y="136"/>
                </a:cubicBezTo>
                <a:cubicBezTo>
                  <a:pt x="507" y="135"/>
                  <a:pt x="505" y="134"/>
                  <a:pt x="504" y="134"/>
                </a:cubicBezTo>
                <a:cubicBezTo>
                  <a:pt x="501" y="131"/>
                  <a:pt x="497" y="128"/>
                  <a:pt x="493" y="125"/>
                </a:cubicBezTo>
                <a:cubicBezTo>
                  <a:pt x="493" y="124"/>
                  <a:pt x="493" y="124"/>
                  <a:pt x="492" y="124"/>
                </a:cubicBezTo>
                <a:cubicBezTo>
                  <a:pt x="490" y="122"/>
                  <a:pt x="489" y="122"/>
                  <a:pt x="487" y="121"/>
                </a:cubicBezTo>
                <a:cubicBezTo>
                  <a:pt x="484" y="118"/>
                  <a:pt x="480" y="114"/>
                  <a:pt x="476" y="112"/>
                </a:cubicBezTo>
                <a:cubicBezTo>
                  <a:pt x="476" y="111"/>
                  <a:pt x="476" y="111"/>
                  <a:pt x="475" y="111"/>
                </a:cubicBezTo>
                <a:cubicBezTo>
                  <a:pt x="473" y="109"/>
                  <a:pt x="471" y="109"/>
                  <a:pt x="469" y="109"/>
                </a:cubicBezTo>
                <a:cubicBezTo>
                  <a:pt x="468" y="109"/>
                  <a:pt x="467" y="108"/>
                  <a:pt x="466" y="107"/>
                </a:cubicBezTo>
                <a:cubicBezTo>
                  <a:pt x="465" y="106"/>
                  <a:pt x="462" y="104"/>
                  <a:pt x="461" y="103"/>
                </a:cubicBezTo>
                <a:cubicBezTo>
                  <a:pt x="461" y="101"/>
                  <a:pt x="460" y="99"/>
                  <a:pt x="458" y="98"/>
                </a:cubicBezTo>
                <a:cubicBezTo>
                  <a:pt x="456" y="96"/>
                  <a:pt x="453" y="96"/>
                  <a:pt x="452" y="96"/>
                </a:cubicBezTo>
                <a:cubicBezTo>
                  <a:pt x="451" y="96"/>
                  <a:pt x="450" y="95"/>
                  <a:pt x="450" y="95"/>
                </a:cubicBezTo>
                <a:cubicBezTo>
                  <a:pt x="448" y="94"/>
                  <a:pt x="446" y="92"/>
                  <a:pt x="445" y="90"/>
                </a:cubicBezTo>
                <a:cubicBezTo>
                  <a:pt x="444" y="88"/>
                  <a:pt x="443" y="87"/>
                  <a:pt x="442" y="85"/>
                </a:cubicBezTo>
                <a:cubicBezTo>
                  <a:pt x="440" y="84"/>
                  <a:pt x="438" y="83"/>
                  <a:pt x="437" y="83"/>
                </a:cubicBezTo>
                <a:cubicBezTo>
                  <a:pt x="434" y="80"/>
                  <a:pt x="431" y="78"/>
                  <a:pt x="429" y="76"/>
                </a:cubicBezTo>
                <a:cubicBezTo>
                  <a:pt x="428" y="76"/>
                  <a:pt x="428" y="76"/>
                  <a:pt x="427" y="76"/>
                </a:cubicBezTo>
                <a:cubicBezTo>
                  <a:pt x="427" y="74"/>
                  <a:pt x="426" y="73"/>
                  <a:pt x="425" y="72"/>
                </a:cubicBezTo>
                <a:cubicBezTo>
                  <a:pt x="423" y="71"/>
                  <a:pt x="420" y="70"/>
                  <a:pt x="418" y="70"/>
                </a:cubicBezTo>
                <a:cubicBezTo>
                  <a:pt x="417" y="69"/>
                  <a:pt x="416" y="68"/>
                  <a:pt x="414" y="67"/>
                </a:cubicBezTo>
                <a:cubicBezTo>
                  <a:pt x="413" y="67"/>
                  <a:pt x="412" y="65"/>
                  <a:pt x="411" y="65"/>
                </a:cubicBezTo>
                <a:cubicBezTo>
                  <a:pt x="410" y="62"/>
                  <a:pt x="409" y="60"/>
                  <a:pt x="407" y="58"/>
                </a:cubicBezTo>
                <a:cubicBezTo>
                  <a:pt x="405" y="57"/>
                  <a:pt x="403" y="57"/>
                  <a:pt x="401" y="57"/>
                </a:cubicBezTo>
                <a:cubicBezTo>
                  <a:pt x="399" y="55"/>
                  <a:pt x="398" y="54"/>
                  <a:pt x="396" y="54"/>
                </a:cubicBezTo>
                <a:cubicBezTo>
                  <a:pt x="396" y="53"/>
                  <a:pt x="394" y="53"/>
                  <a:pt x="394" y="52"/>
                </a:cubicBezTo>
                <a:cubicBezTo>
                  <a:pt x="393" y="49"/>
                  <a:pt x="392" y="47"/>
                  <a:pt x="390" y="45"/>
                </a:cubicBezTo>
                <a:cubicBezTo>
                  <a:pt x="387" y="43"/>
                  <a:pt x="384" y="43"/>
                  <a:pt x="382" y="43"/>
                </a:cubicBezTo>
                <a:cubicBezTo>
                  <a:pt x="382" y="43"/>
                  <a:pt x="382" y="43"/>
                  <a:pt x="382" y="43"/>
                </a:cubicBezTo>
                <a:cubicBezTo>
                  <a:pt x="381" y="43"/>
                  <a:pt x="378" y="41"/>
                  <a:pt x="377" y="40"/>
                </a:cubicBezTo>
                <a:cubicBezTo>
                  <a:pt x="377" y="37"/>
                  <a:pt x="376" y="34"/>
                  <a:pt x="373" y="33"/>
                </a:cubicBezTo>
                <a:cubicBezTo>
                  <a:pt x="371" y="31"/>
                  <a:pt x="369" y="31"/>
                  <a:pt x="367" y="31"/>
                </a:cubicBezTo>
                <a:cubicBezTo>
                  <a:pt x="366" y="30"/>
                  <a:pt x="365" y="30"/>
                  <a:pt x="364" y="29"/>
                </a:cubicBezTo>
                <a:cubicBezTo>
                  <a:pt x="363" y="29"/>
                  <a:pt x="362" y="28"/>
                  <a:pt x="361" y="27"/>
                </a:cubicBezTo>
                <a:cubicBezTo>
                  <a:pt x="361" y="25"/>
                  <a:pt x="359" y="23"/>
                  <a:pt x="357" y="21"/>
                </a:cubicBezTo>
                <a:cubicBezTo>
                  <a:pt x="356" y="20"/>
                  <a:pt x="354" y="19"/>
                  <a:pt x="353" y="19"/>
                </a:cubicBezTo>
                <a:cubicBezTo>
                  <a:pt x="351" y="17"/>
                  <a:pt x="348" y="16"/>
                  <a:pt x="346" y="15"/>
                </a:cubicBezTo>
                <a:cubicBezTo>
                  <a:pt x="346" y="14"/>
                  <a:pt x="345" y="14"/>
                  <a:pt x="344" y="13"/>
                </a:cubicBezTo>
                <a:cubicBezTo>
                  <a:pt x="344" y="12"/>
                  <a:pt x="343" y="10"/>
                  <a:pt x="341" y="9"/>
                </a:cubicBezTo>
                <a:cubicBezTo>
                  <a:pt x="340" y="7"/>
                  <a:pt x="338" y="7"/>
                  <a:pt x="336" y="7"/>
                </a:cubicBezTo>
                <a:cubicBezTo>
                  <a:pt x="336" y="5"/>
                  <a:pt x="335" y="4"/>
                  <a:pt x="333" y="3"/>
                </a:cubicBezTo>
                <a:cubicBezTo>
                  <a:pt x="330" y="0"/>
                  <a:pt x="326" y="0"/>
                  <a:pt x="324" y="1"/>
                </a:cubicBezTo>
                <a:cubicBezTo>
                  <a:pt x="323" y="1"/>
                  <a:pt x="322" y="1"/>
                  <a:pt x="322" y="1"/>
                </a:cubicBezTo>
                <a:cubicBezTo>
                  <a:pt x="317" y="1"/>
                  <a:pt x="313" y="5"/>
                  <a:pt x="313" y="10"/>
                </a:cubicBezTo>
                <a:cubicBezTo>
                  <a:pt x="313" y="12"/>
                  <a:pt x="313" y="13"/>
                  <a:pt x="314" y="15"/>
                </a:cubicBezTo>
                <a:cubicBezTo>
                  <a:pt x="313" y="17"/>
                  <a:pt x="313" y="20"/>
                  <a:pt x="313" y="22"/>
                </a:cubicBezTo>
                <a:cubicBezTo>
                  <a:pt x="313" y="24"/>
                  <a:pt x="313" y="26"/>
                  <a:pt x="314" y="27"/>
                </a:cubicBezTo>
                <a:cubicBezTo>
                  <a:pt x="313" y="29"/>
                  <a:pt x="313" y="32"/>
                  <a:pt x="313" y="35"/>
                </a:cubicBezTo>
                <a:cubicBezTo>
                  <a:pt x="313" y="36"/>
                  <a:pt x="313" y="38"/>
                  <a:pt x="314" y="39"/>
                </a:cubicBezTo>
                <a:cubicBezTo>
                  <a:pt x="313" y="42"/>
                  <a:pt x="313" y="45"/>
                  <a:pt x="313" y="48"/>
                </a:cubicBezTo>
                <a:cubicBezTo>
                  <a:pt x="313" y="50"/>
                  <a:pt x="313" y="51"/>
                  <a:pt x="314" y="53"/>
                </a:cubicBezTo>
                <a:cubicBezTo>
                  <a:pt x="313" y="55"/>
                  <a:pt x="313" y="57"/>
                  <a:pt x="313" y="60"/>
                </a:cubicBezTo>
                <a:cubicBezTo>
                  <a:pt x="313" y="62"/>
                  <a:pt x="313" y="64"/>
                  <a:pt x="314" y="65"/>
                </a:cubicBezTo>
                <a:cubicBezTo>
                  <a:pt x="313" y="68"/>
                  <a:pt x="313" y="70"/>
                  <a:pt x="313" y="73"/>
                </a:cubicBezTo>
                <a:cubicBezTo>
                  <a:pt x="313" y="75"/>
                  <a:pt x="313" y="76"/>
                  <a:pt x="314" y="78"/>
                </a:cubicBezTo>
                <a:cubicBezTo>
                  <a:pt x="313" y="80"/>
                  <a:pt x="313" y="82"/>
                  <a:pt x="313" y="85"/>
                </a:cubicBezTo>
                <a:cubicBezTo>
                  <a:pt x="313" y="87"/>
                  <a:pt x="313" y="89"/>
                  <a:pt x="314" y="90"/>
                </a:cubicBezTo>
                <a:cubicBezTo>
                  <a:pt x="313" y="92"/>
                  <a:pt x="313" y="95"/>
                  <a:pt x="313" y="98"/>
                </a:cubicBezTo>
                <a:cubicBezTo>
                  <a:pt x="313" y="98"/>
                  <a:pt x="313" y="99"/>
                  <a:pt x="313" y="99"/>
                </a:cubicBezTo>
                <a:cubicBezTo>
                  <a:pt x="308" y="101"/>
                  <a:pt x="297" y="104"/>
                  <a:pt x="268" y="103"/>
                </a:cubicBezTo>
                <a:cubicBezTo>
                  <a:pt x="240" y="102"/>
                  <a:pt x="204" y="99"/>
                  <a:pt x="168" y="95"/>
                </a:cubicBezTo>
                <a:cubicBezTo>
                  <a:pt x="80" y="86"/>
                  <a:pt x="24" y="82"/>
                  <a:pt x="7" y="98"/>
                </a:cubicBezTo>
                <a:cubicBezTo>
                  <a:pt x="3" y="101"/>
                  <a:pt x="1" y="106"/>
                  <a:pt x="1" y="111"/>
                </a:cubicBezTo>
                <a:cubicBezTo>
                  <a:pt x="1" y="114"/>
                  <a:pt x="3" y="117"/>
                  <a:pt x="5" y="118"/>
                </a:cubicBezTo>
                <a:cubicBezTo>
                  <a:pt x="6" y="119"/>
                  <a:pt x="8" y="120"/>
                  <a:pt x="10" y="120"/>
                </a:cubicBezTo>
                <a:cubicBezTo>
                  <a:pt x="12" y="122"/>
                  <a:pt x="12" y="123"/>
                  <a:pt x="12" y="124"/>
                </a:cubicBezTo>
                <a:cubicBezTo>
                  <a:pt x="12" y="127"/>
                  <a:pt x="14" y="130"/>
                  <a:pt x="16" y="131"/>
                </a:cubicBezTo>
                <a:cubicBezTo>
                  <a:pt x="17" y="132"/>
                  <a:pt x="18" y="132"/>
                  <a:pt x="19" y="133"/>
                </a:cubicBezTo>
                <a:cubicBezTo>
                  <a:pt x="20" y="135"/>
                  <a:pt x="22" y="137"/>
                  <a:pt x="23" y="139"/>
                </a:cubicBezTo>
                <a:cubicBezTo>
                  <a:pt x="24" y="139"/>
                  <a:pt x="24" y="140"/>
                  <a:pt x="24" y="140"/>
                </a:cubicBezTo>
                <a:cubicBezTo>
                  <a:pt x="25" y="142"/>
                  <a:pt x="26" y="143"/>
                  <a:pt x="27" y="144"/>
                </a:cubicBezTo>
                <a:cubicBezTo>
                  <a:pt x="28" y="145"/>
                  <a:pt x="30" y="145"/>
                  <a:pt x="31" y="146"/>
                </a:cubicBezTo>
                <a:cubicBezTo>
                  <a:pt x="31" y="147"/>
                  <a:pt x="32" y="149"/>
                  <a:pt x="34" y="150"/>
                </a:cubicBezTo>
                <a:cubicBezTo>
                  <a:pt x="34" y="151"/>
                  <a:pt x="35" y="152"/>
                  <a:pt x="35" y="152"/>
                </a:cubicBezTo>
                <a:cubicBezTo>
                  <a:pt x="36" y="154"/>
                  <a:pt x="36" y="155"/>
                  <a:pt x="38" y="156"/>
                </a:cubicBezTo>
                <a:cubicBezTo>
                  <a:pt x="39" y="157"/>
                  <a:pt x="41" y="158"/>
                  <a:pt x="42" y="158"/>
                </a:cubicBezTo>
                <a:cubicBezTo>
                  <a:pt x="42" y="159"/>
                  <a:pt x="43" y="159"/>
                  <a:pt x="43" y="159"/>
                </a:cubicBezTo>
                <a:cubicBezTo>
                  <a:pt x="44" y="161"/>
                  <a:pt x="46" y="163"/>
                  <a:pt x="46" y="164"/>
                </a:cubicBezTo>
                <a:cubicBezTo>
                  <a:pt x="47" y="167"/>
                  <a:pt x="48" y="169"/>
                  <a:pt x="50" y="170"/>
                </a:cubicBezTo>
                <a:cubicBezTo>
                  <a:pt x="52" y="171"/>
                  <a:pt x="54" y="172"/>
                  <a:pt x="55" y="172"/>
                </a:cubicBezTo>
                <a:cubicBezTo>
                  <a:pt x="57" y="174"/>
                  <a:pt x="58" y="176"/>
                  <a:pt x="58" y="176"/>
                </a:cubicBezTo>
                <a:cubicBezTo>
                  <a:pt x="58" y="179"/>
                  <a:pt x="59" y="182"/>
                  <a:pt x="62" y="184"/>
                </a:cubicBezTo>
                <a:cubicBezTo>
                  <a:pt x="64" y="185"/>
                  <a:pt x="66" y="185"/>
                  <a:pt x="67" y="185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8" y="186"/>
                  <a:pt x="69" y="188"/>
                  <a:pt x="69" y="188"/>
                </a:cubicBezTo>
                <a:cubicBezTo>
                  <a:pt x="69" y="191"/>
                  <a:pt x="70" y="193"/>
                  <a:pt x="72" y="195"/>
                </a:cubicBezTo>
                <a:cubicBezTo>
                  <a:pt x="73" y="196"/>
                  <a:pt x="74" y="197"/>
                  <a:pt x="75" y="197"/>
                </a:cubicBezTo>
                <a:cubicBezTo>
                  <a:pt x="76" y="201"/>
                  <a:pt x="79" y="204"/>
                  <a:pt x="81" y="206"/>
                </a:cubicBezTo>
                <a:cubicBezTo>
                  <a:pt x="80" y="208"/>
                  <a:pt x="79" y="210"/>
                  <a:pt x="79" y="212"/>
                </a:cubicBezTo>
                <a:cubicBezTo>
                  <a:pt x="68" y="221"/>
                  <a:pt x="68" y="222"/>
                  <a:pt x="68" y="226"/>
                </a:cubicBezTo>
                <a:cubicBezTo>
                  <a:pt x="63" y="228"/>
                  <a:pt x="58" y="231"/>
                  <a:pt x="57" y="236"/>
                </a:cubicBezTo>
                <a:cubicBezTo>
                  <a:pt x="50" y="241"/>
                  <a:pt x="46" y="246"/>
                  <a:pt x="45" y="250"/>
                </a:cubicBezTo>
                <a:cubicBezTo>
                  <a:pt x="40" y="253"/>
                  <a:pt x="35" y="257"/>
                  <a:pt x="34" y="262"/>
                </a:cubicBezTo>
                <a:cubicBezTo>
                  <a:pt x="23" y="270"/>
                  <a:pt x="22" y="275"/>
                  <a:pt x="22" y="278"/>
                </a:cubicBezTo>
                <a:cubicBezTo>
                  <a:pt x="20" y="280"/>
                  <a:pt x="17" y="282"/>
                  <a:pt x="14" y="285"/>
                </a:cubicBezTo>
                <a:cubicBezTo>
                  <a:pt x="13" y="286"/>
                  <a:pt x="12" y="287"/>
                  <a:pt x="11" y="289"/>
                </a:cubicBezTo>
                <a:cubicBezTo>
                  <a:pt x="0" y="298"/>
                  <a:pt x="0" y="302"/>
                  <a:pt x="0" y="305"/>
                </a:cubicBezTo>
                <a:cubicBezTo>
                  <a:pt x="0" y="307"/>
                  <a:pt x="1" y="310"/>
                  <a:pt x="3" y="312"/>
                </a:cubicBezTo>
                <a:cubicBezTo>
                  <a:pt x="4" y="312"/>
                  <a:pt x="4" y="312"/>
                  <a:pt x="4" y="313"/>
                </a:cubicBezTo>
                <a:cubicBezTo>
                  <a:pt x="6" y="318"/>
                  <a:pt x="9" y="323"/>
                  <a:pt x="14" y="327"/>
                </a:cubicBezTo>
                <a:cubicBezTo>
                  <a:pt x="36" y="345"/>
                  <a:pt x="92" y="331"/>
                  <a:pt x="157" y="316"/>
                </a:cubicBezTo>
                <a:cubicBezTo>
                  <a:pt x="217" y="301"/>
                  <a:pt x="284" y="285"/>
                  <a:pt x="306" y="301"/>
                </a:cubicBezTo>
                <a:cubicBezTo>
                  <a:pt x="309" y="304"/>
                  <a:pt x="312" y="308"/>
                  <a:pt x="312" y="317"/>
                </a:cubicBezTo>
                <a:cubicBezTo>
                  <a:pt x="312" y="319"/>
                  <a:pt x="313" y="321"/>
                  <a:pt x="314" y="322"/>
                </a:cubicBezTo>
                <a:cubicBezTo>
                  <a:pt x="313" y="325"/>
                  <a:pt x="312" y="328"/>
                  <a:pt x="312" y="330"/>
                </a:cubicBezTo>
                <a:cubicBezTo>
                  <a:pt x="312" y="332"/>
                  <a:pt x="313" y="334"/>
                  <a:pt x="314" y="335"/>
                </a:cubicBezTo>
                <a:cubicBezTo>
                  <a:pt x="313" y="337"/>
                  <a:pt x="313" y="340"/>
                  <a:pt x="313" y="343"/>
                </a:cubicBezTo>
                <a:cubicBezTo>
                  <a:pt x="313" y="345"/>
                  <a:pt x="313" y="347"/>
                  <a:pt x="314" y="348"/>
                </a:cubicBezTo>
                <a:cubicBezTo>
                  <a:pt x="314" y="349"/>
                  <a:pt x="314" y="349"/>
                  <a:pt x="314" y="349"/>
                </a:cubicBezTo>
                <a:cubicBezTo>
                  <a:pt x="313" y="353"/>
                  <a:pt x="313" y="354"/>
                  <a:pt x="313" y="356"/>
                </a:cubicBezTo>
                <a:cubicBezTo>
                  <a:pt x="313" y="358"/>
                  <a:pt x="313" y="359"/>
                  <a:pt x="314" y="361"/>
                </a:cubicBezTo>
                <a:cubicBezTo>
                  <a:pt x="314" y="363"/>
                  <a:pt x="313" y="365"/>
                  <a:pt x="313" y="366"/>
                </a:cubicBezTo>
                <a:cubicBezTo>
                  <a:pt x="312" y="369"/>
                  <a:pt x="313" y="372"/>
                  <a:pt x="314" y="374"/>
                </a:cubicBezTo>
                <a:cubicBezTo>
                  <a:pt x="314" y="375"/>
                  <a:pt x="314" y="376"/>
                  <a:pt x="314" y="377"/>
                </a:cubicBezTo>
                <a:cubicBezTo>
                  <a:pt x="313" y="379"/>
                  <a:pt x="313" y="380"/>
                  <a:pt x="313" y="382"/>
                </a:cubicBezTo>
                <a:cubicBezTo>
                  <a:pt x="313" y="383"/>
                  <a:pt x="313" y="385"/>
                  <a:pt x="314" y="386"/>
                </a:cubicBezTo>
                <a:cubicBezTo>
                  <a:pt x="313" y="389"/>
                  <a:pt x="313" y="392"/>
                  <a:pt x="313" y="395"/>
                </a:cubicBezTo>
                <a:cubicBezTo>
                  <a:pt x="313" y="397"/>
                  <a:pt x="314" y="400"/>
                  <a:pt x="316" y="402"/>
                </a:cubicBezTo>
                <a:cubicBezTo>
                  <a:pt x="318" y="403"/>
                  <a:pt x="320" y="404"/>
                  <a:pt x="322" y="404"/>
                </a:cubicBezTo>
                <a:cubicBezTo>
                  <a:pt x="323" y="404"/>
                  <a:pt x="323" y="404"/>
                  <a:pt x="323" y="404"/>
                </a:cubicBezTo>
                <a:cubicBezTo>
                  <a:pt x="324" y="405"/>
                  <a:pt x="325" y="406"/>
                  <a:pt x="325" y="406"/>
                </a:cubicBezTo>
                <a:cubicBezTo>
                  <a:pt x="327" y="407"/>
                  <a:pt x="329" y="408"/>
                  <a:pt x="331" y="408"/>
                </a:cubicBezTo>
                <a:cubicBezTo>
                  <a:pt x="332" y="408"/>
                  <a:pt x="333" y="408"/>
                  <a:pt x="334" y="407"/>
                </a:cubicBezTo>
                <a:cubicBezTo>
                  <a:pt x="338" y="408"/>
                  <a:pt x="341" y="406"/>
                  <a:pt x="343" y="403"/>
                </a:cubicBezTo>
                <a:cubicBezTo>
                  <a:pt x="350" y="401"/>
                  <a:pt x="360" y="397"/>
                  <a:pt x="360" y="387"/>
                </a:cubicBezTo>
                <a:cubicBezTo>
                  <a:pt x="361" y="387"/>
                  <a:pt x="362" y="386"/>
                  <a:pt x="363" y="386"/>
                </a:cubicBezTo>
                <a:cubicBezTo>
                  <a:pt x="367" y="385"/>
                  <a:pt x="371" y="383"/>
                  <a:pt x="374" y="380"/>
                </a:cubicBezTo>
                <a:cubicBezTo>
                  <a:pt x="390" y="376"/>
                  <a:pt x="393" y="367"/>
                  <a:pt x="393" y="361"/>
                </a:cubicBezTo>
                <a:cubicBezTo>
                  <a:pt x="393" y="361"/>
                  <a:pt x="393" y="360"/>
                  <a:pt x="393" y="360"/>
                </a:cubicBezTo>
                <a:cubicBezTo>
                  <a:pt x="394" y="360"/>
                  <a:pt x="395" y="360"/>
                  <a:pt x="396" y="360"/>
                </a:cubicBezTo>
                <a:cubicBezTo>
                  <a:pt x="401" y="359"/>
                  <a:pt x="410" y="357"/>
                  <a:pt x="410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16" y="347"/>
                  <a:pt x="426" y="345"/>
                  <a:pt x="427" y="337"/>
                </a:cubicBezTo>
                <a:cubicBezTo>
                  <a:pt x="433" y="337"/>
                  <a:pt x="443" y="334"/>
                  <a:pt x="444" y="323"/>
                </a:cubicBezTo>
                <a:cubicBezTo>
                  <a:pt x="447" y="322"/>
                  <a:pt x="451" y="320"/>
                  <a:pt x="452" y="319"/>
                </a:cubicBezTo>
                <a:cubicBezTo>
                  <a:pt x="457" y="316"/>
                  <a:pt x="461" y="315"/>
                  <a:pt x="461" y="310"/>
                </a:cubicBezTo>
                <a:cubicBezTo>
                  <a:pt x="467" y="309"/>
                  <a:pt x="478" y="307"/>
                  <a:pt x="478" y="296"/>
                </a:cubicBezTo>
                <a:cubicBezTo>
                  <a:pt x="478" y="296"/>
                  <a:pt x="478" y="295"/>
                  <a:pt x="478" y="295"/>
                </a:cubicBezTo>
                <a:cubicBezTo>
                  <a:pt x="480" y="294"/>
                  <a:pt x="481" y="294"/>
                  <a:pt x="482" y="294"/>
                </a:cubicBezTo>
                <a:cubicBezTo>
                  <a:pt x="486" y="293"/>
                  <a:pt x="492" y="292"/>
                  <a:pt x="494" y="287"/>
                </a:cubicBezTo>
                <a:cubicBezTo>
                  <a:pt x="501" y="285"/>
                  <a:pt x="511" y="282"/>
                  <a:pt x="511" y="271"/>
                </a:cubicBezTo>
                <a:cubicBezTo>
                  <a:pt x="512" y="271"/>
                  <a:pt x="512" y="270"/>
                  <a:pt x="513" y="270"/>
                </a:cubicBezTo>
                <a:cubicBezTo>
                  <a:pt x="518" y="269"/>
                  <a:pt x="528" y="267"/>
                  <a:pt x="528" y="258"/>
                </a:cubicBezTo>
                <a:cubicBezTo>
                  <a:pt x="528" y="258"/>
                  <a:pt x="529" y="258"/>
                  <a:pt x="530" y="258"/>
                </a:cubicBezTo>
                <a:cubicBezTo>
                  <a:pt x="535" y="257"/>
                  <a:pt x="544" y="254"/>
                  <a:pt x="545" y="246"/>
                </a:cubicBezTo>
                <a:cubicBezTo>
                  <a:pt x="547" y="245"/>
                  <a:pt x="551" y="243"/>
                  <a:pt x="555" y="241"/>
                </a:cubicBezTo>
                <a:cubicBezTo>
                  <a:pt x="556" y="241"/>
                  <a:pt x="558" y="240"/>
                  <a:pt x="559" y="238"/>
                </a:cubicBezTo>
                <a:cubicBezTo>
                  <a:pt x="567" y="236"/>
                  <a:pt x="576" y="232"/>
                  <a:pt x="578" y="223"/>
                </a:cubicBezTo>
                <a:cubicBezTo>
                  <a:pt x="586" y="220"/>
                  <a:pt x="595" y="216"/>
                  <a:pt x="595" y="207"/>
                </a:cubicBezTo>
                <a:cubicBezTo>
                  <a:pt x="595" y="204"/>
                  <a:pt x="594" y="201"/>
                  <a:pt x="592" y="199"/>
                </a:cubicBezTo>
                <a:close/>
              </a:path>
            </a:pathLst>
          </a:custGeom>
          <a:solidFill>
            <a:srgbClr val="00B0F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Parallelogram 150"/>
          <p:cNvSpPr/>
          <p:nvPr/>
        </p:nvSpPr>
        <p:spPr>
          <a:xfrm>
            <a:off x="1608775" y="6137328"/>
            <a:ext cx="9064124" cy="1154469"/>
          </a:xfrm>
          <a:prstGeom prst="parallelogram">
            <a:avLst>
              <a:gd name="adj" fmla="val 24853"/>
            </a:avLst>
          </a:prstGeom>
          <a:solidFill>
            <a:srgbClr val="307E8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Ülkemizdeki seçimlerde birden fazla parti olması çoğulculuk ilkesinin bir göstergesidir.</a:t>
            </a:r>
            <a:endParaRPr lang="en-US" sz="2400" dirty="0">
              <a:solidFill>
                <a:schemeClr val="tx1"/>
              </a:solidFill>
              <a:effectLst>
                <a:outerShdw blurRad="508000" sx="102000" sy="102000" algn="ctr" rotWithShape="0">
                  <a:schemeClr val="tx2">
                    <a:lumMod val="60000"/>
                    <a:lumOff val="40000"/>
                    <a:alpha val="11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485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69" y="2311247"/>
            <a:ext cx="10455196" cy="7410604"/>
          </a:xfrm>
          <a:prstGeom prst="rect">
            <a:avLst/>
          </a:prstGeom>
        </p:spPr>
      </p:pic>
      <p:sp>
        <p:nvSpPr>
          <p:cNvPr id="4" name="Unvan 1"/>
          <p:cNvSpPr txBox="1">
            <a:spLocks/>
          </p:cNvSpPr>
          <p:nvPr/>
        </p:nvSpPr>
        <p:spPr>
          <a:xfrm>
            <a:off x="127942" y="-60599"/>
            <a:ext cx="10515600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Demokrasinin Temel İlkeleri</a:t>
            </a:r>
            <a:endParaRPr lang="tr-TR" dirty="0">
              <a:solidFill>
                <a:srgbClr val="FF0000"/>
              </a:solidFill>
            </a:endParaRPr>
          </a:p>
        </p:txBody>
      </p:sp>
      <p:grpSp>
        <p:nvGrpSpPr>
          <p:cNvPr id="8" name="Grup 7"/>
          <p:cNvGrpSpPr/>
          <p:nvPr/>
        </p:nvGrpSpPr>
        <p:grpSpPr>
          <a:xfrm>
            <a:off x="127944" y="1202576"/>
            <a:ext cx="11747383" cy="1538711"/>
            <a:chOff x="5544251" y="2982481"/>
            <a:chExt cx="11747383" cy="1085440"/>
          </a:xfrm>
        </p:grpSpPr>
        <p:grpSp>
          <p:nvGrpSpPr>
            <p:cNvPr id="9" name="Grup 8"/>
            <p:cNvGrpSpPr/>
            <p:nvPr/>
          </p:nvGrpSpPr>
          <p:grpSpPr>
            <a:xfrm>
              <a:off x="5544251" y="2982481"/>
              <a:ext cx="11747383" cy="1085440"/>
              <a:chOff x="7741351" y="3795404"/>
              <a:chExt cx="11747383" cy="108544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Yuvarlatılmış Dikdörtgen 11"/>
              <p:cNvSpPr/>
              <p:nvPr/>
            </p:nvSpPr>
            <p:spPr>
              <a:xfrm>
                <a:off x="7741351" y="3795404"/>
                <a:ext cx="11747383" cy="753504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812800" algn="ctr"/>
                <a:r>
                  <a:rPr lang="tr-TR" sz="2400" dirty="0" smtClean="0"/>
                  <a:t>Katılım</a:t>
                </a:r>
                <a:endParaRPr lang="tr-TR" dirty="0"/>
              </a:p>
            </p:txBody>
          </p:sp>
          <p:sp>
            <p:nvSpPr>
              <p:cNvPr id="13" name="Beşgen 12"/>
              <p:cNvSpPr/>
              <p:nvPr/>
            </p:nvSpPr>
            <p:spPr>
              <a:xfrm rot="5400000">
                <a:off x="7869016" y="4305855"/>
                <a:ext cx="612424" cy="537553"/>
              </a:xfrm>
              <a:prstGeom prst="homePlat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10" name="6-Noktalı Yıldız 9"/>
            <p:cNvSpPr/>
            <p:nvPr/>
          </p:nvSpPr>
          <p:spPr>
            <a:xfrm>
              <a:off x="5649148" y="2998688"/>
              <a:ext cx="650410" cy="703239"/>
            </a:xfrm>
            <a:prstGeom prst="star6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Oval 10"/>
            <p:cNvSpPr/>
            <p:nvPr/>
          </p:nvSpPr>
          <p:spPr>
            <a:xfrm>
              <a:off x="5694510" y="3077009"/>
              <a:ext cx="564448" cy="5644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200" dirty="0" smtClean="0">
                  <a:solidFill>
                    <a:schemeClr val="tx1"/>
                  </a:solidFill>
                </a:rPr>
                <a:t>5</a:t>
              </a:r>
              <a:endParaRPr lang="tr-TR" sz="3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up 13"/>
          <p:cNvGrpSpPr/>
          <p:nvPr/>
        </p:nvGrpSpPr>
        <p:grpSpPr>
          <a:xfrm>
            <a:off x="467018" y="2353678"/>
            <a:ext cx="11267767" cy="1798363"/>
            <a:chOff x="-361867" y="2427880"/>
            <a:chExt cx="10535959" cy="1520514"/>
          </a:xfrm>
        </p:grpSpPr>
        <p:pic>
          <p:nvPicPr>
            <p:cNvPr id="15" name="Resim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1867" y="2427880"/>
              <a:ext cx="10535959" cy="1520514"/>
            </a:xfrm>
            <a:prstGeom prst="rect">
              <a:avLst/>
            </a:prstGeom>
          </p:spPr>
        </p:pic>
        <p:sp>
          <p:nvSpPr>
            <p:cNvPr id="16" name="Title 1"/>
            <p:cNvSpPr txBox="1">
              <a:spLocks/>
            </p:cNvSpPr>
            <p:nvPr/>
          </p:nvSpPr>
          <p:spPr>
            <a:xfrm>
              <a:off x="953861" y="2553097"/>
              <a:ext cx="8227314" cy="1272070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r-TR" sz="2400" dirty="0" smtClean="0">
                  <a:solidFill>
                    <a:schemeClr val="tx1"/>
                  </a:solidFill>
                </a:rPr>
                <a:t>Halkın yöneticilerini seçtikten </a:t>
              </a:r>
              <a:r>
                <a:rPr lang="tr-TR" sz="2400" dirty="0">
                  <a:solidFill>
                    <a:schemeClr val="tx1"/>
                  </a:solidFill>
                </a:rPr>
                <a:t>sonra onların </a:t>
              </a:r>
              <a:r>
                <a:rPr lang="tr-TR" sz="2400" dirty="0" smtClean="0">
                  <a:solidFill>
                    <a:schemeClr val="tx1"/>
                  </a:solidFill>
                </a:rPr>
                <a:t>yönetimle ilgili </a:t>
              </a:r>
              <a:r>
                <a:rPr lang="tr-TR" sz="2400" dirty="0">
                  <a:solidFill>
                    <a:schemeClr val="tx1"/>
                  </a:solidFill>
                </a:rPr>
                <a:t>kararlarını </a:t>
              </a:r>
              <a:r>
                <a:rPr lang="tr-TR" sz="2400" dirty="0" smtClean="0">
                  <a:solidFill>
                    <a:schemeClr val="tx1"/>
                  </a:solidFill>
                </a:rPr>
                <a:t>etkileyebilmesi demokrasinin katılım özelliğidir.</a:t>
              </a:r>
              <a:endParaRPr lang="en-US" sz="2400" dirty="0" smtClean="0">
                <a:solidFill>
                  <a:schemeClr val="tx1"/>
                </a:solidFill>
                <a:effectLst>
                  <a:outerShdw blurRad="508000" sx="102000" sy="102000" algn="ctr" rotWithShape="0">
                    <a:schemeClr val="tx2">
                      <a:lumMod val="60000"/>
                      <a:lumOff val="40000"/>
                      <a:alpha val="11000"/>
                    </a:schemeClr>
                  </a:outerShdw>
                </a:effectLst>
              </a:endParaRPr>
            </a:p>
          </p:txBody>
        </p:sp>
      </p:grpSp>
      <p:sp>
        <p:nvSpPr>
          <p:cNvPr id="27" name="Freeform 16"/>
          <p:cNvSpPr>
            <a:spLocks noChangeAspect="1"/>
          </p:cNvSpPr>
          <p:nvPr/>
        </p:nvSpPr>
        <p:spPr bwMode="auto">
          <a:xfrm rot="16200000" flipH="1" flipV="1">
            <a:off x="5608259" y="4732474"/>
            <a:ext cx="1340866" cy="647616"/>
          </a:xfrm>
          <a:custGeom>
            <a:avLst/>
            <a:gdLst>
              <a:gd name="T0" fmla="*/ 578 w 595"/>
              <a:gd name="T1" fmla="*/ 192 h 408"/>
              <a:gd name="T2" fmla="*/ 570 w 595"/>
              <a:gd name="T3" fmla="*/ 185 h 408"/>
              <a:gd name="T4" fmla="*/ 558 w 595"/>
              <a:gd name="T5" fmla="*/ 173 h 408"/>
              <a:gd name="T6" fmla="*/ 544 w 595"/>
              <a:gd name="T7" fmla="*/ 164 h 408"/>
              <a:gd name="T8" fmla="*/ 533 w 595"/>
              <a:gd name="T9" fmla="*/ 159 h 408"/>
              <a:gd name="T10" fmla="*/ 519 w 595"/>
              <a:gd name="T11" fmla="*/ 146 h 408"/>
              <a:gd name="T12" fmla="*/ 508 w 595"/>
              <a:gd name="T13" fmla="*/ 136 h 408"/>
              <a:gd name="T14" fmla="*/ 492 w 595"/>
              <a:gd name="T15" fmla="*/ 124 h 408"/>
              <a:gd name="T16" fmla="*/ 475 w 595"/>
              <a:gd name="T17" fmla="*/ 111 h 408"/>
              <a:gd name="T18" fmla="*/ 461 w 595"/>
              <a:gd name="T19" fmla="*/ 103 h 408"/>
              <a:gd name="T20" fmla="*/ 450 w 595"/>
              <a:gd name="T21" fmla="*/ 95 h 408"/>
              <a:gd name="T22" fmla="*/ 437 w 595"/>
              <a:gd name="T23" fmla="*/ 83 h 408"/>
              <a:gd name="T24" fmla="*/ 425 w 595"/>
              <a:gd name="T25" fmla="*/ 72 h 408"/>
              <a:gd name="T26" fmla="*/ 411 w 595"/>
              <a:gd name="T27" fmla="*/ 65 h 408"/>
              <a:gd name="T28" fmla="*/ 396 w 595"/>
              <a:gd name="T29" fmla="*/ 54 h 408"/>
              <a:gd name="T30" fmla="*/ 382 w 595"/>
              <a:gd name="T31" fmla="*/ 43 h 408"/>
              <a:gd name="T32" fmla="*/ 373 w 595"/>
              <a:gd name="T33" fmla="*/ 33 h 408"/>
              <a:gd name="T34" fmla="*/ 361 w 595"/>
              <a:gd name="T35" fmla="*/ 27 h 408"/>
              <a:gd name="T36" fmla="*/ 346 w 595"/>
              <a:gd name="T37" fmla="*/ 15 h 408"/>
              <a:gd name="T38" fmla="*/ 336 w 595"/>
              <a:gd name="T39" fmla="*/ 7 h 408"/>
              <a:gd name="T40" fmla="*/ 322 w 595"/>
              <a:gd name="T41" fmla="*/ 1 h 408"/>
              <a:gd name="T42" fmla="*/ 313 w 595"/>
              <a:gd name="T43" fmla="*/ 22 h 408"/>
              <a:gd name="T44" fmla="*/ 314 w 595"/>
              <a:gd name="T45" fmla="*/ 39 h 408"/>
              <a:gd name="T46" fmla="*/ 313 w 595"/>
              <a:gd name="T47" fmla="*/ 60 h 408"/>
              <a:gd name="T48" fmla="*/ 314 w 595"/>
              <a:gd name="T49" fmla="*/ 78 h 408"/>
              <a:gd name="T50" fmla="*/ 313 w 595"/>
              <a:gd name="T51" fmla="*/ 98 h 408"/>
              <a:gd name="T52" fmla="*/ 168 w 595"/>
              <a:gd name="T53" fmla="*/ 95 h 408"/>
              <a:gd name="T54" fmla="*/ 5 w 595"/>
              <a:gd name="T55" fmla="*/ 118 h 408"/>
              <a:gd name="T56" fmla="*/ 16 w 595"/>
              <a:gd name="T57" fmla="*/ 131 h 408"/>
              <a:gd name="T58" fmla="*/ 24 w 595"/>
              <a:gd name="T59" fmla="*/ 140 h 408"/>
              <a:gd name="T60" fmla="*/ 34 w 595"/>
              <a:gd name="T61" fmla="*/ 150 h 408"/>
              <a:gd name="T62" fmla="*/ 42 w 595"/>
              <a:gd name="T63" fmla="*/ 158 h 408"/>
              <a:gd name="T64" fmla="*/ 50 w 595"/>
              <a:gd name="T65" fmla="*/ 170 h 408"/>
              <a:gd name="T66" fmla="*/ 62 w 595"/>
              <a:gd name="T67" fmla="*/ 184 h 408"/>
              <a:gd name="T68" fmla="*/ 69 w 595"/>
              <a:gd name="T69" fmla="*/ 188 h 408"/>
              <a:gd name="T70" fmla="*/ 81 w 595"/>
              <a:gd name="T71" fmla="*/ 206 h 408"/>
              <a:gd name="T72" fmla="*/ 57 w 595"/>
              <a:gd name="T73" fmla="*/ 236 h 408"/>
              <a:gd name="T74" fmla="*/ 22 w 595"/>
              <a:gd name="T75" fmla="*/ 278 h 408"/>
              <a:gd name="T76" fmla="*/ 0 w 595"/>
              <a:gd name="T77" fmla="*/ 305 h 408"/>
              <a:gd name="T78" fmla="*/ 14 w 595"/>
              <a:gd name="T79" fmla="*/ 327 h 408"/>
              <a:gd name="T80" fmla="*/ 312 w 595"/>
              <a:gd name="T81" fmla="*/ 317 h 408"/>
              <a:gd name="T82" fmla="*/ 314 w 595"/>
              <a:gd name="T83" fmla="*/ 335 h 408"/>
              <a:gd name="T84" fmla="*/ 314 w 595"/>
              <a:gd name="T85" fmla="*/ 349 h 408"/>
              <a:gd name="T86" fmla="*/ 313 w 595"/>
              <a:gd name="T87" fmla="*/ 366 h 408"/>
              <a:gd name="T88" fmla="*/ 313 w 595"/>
              <a:gd name="T89" fmla="*/ 382 h 408"/>
              <a:gd name="T90" fmla="*/ 316 w 595"/>
              <a:gd name="T91" fmla="*/ 402 h 408"/>
              <a:gd name="T92" fmla="*/ 325 w 595"/>
              <a:gd name="T93" fmla="*/ 406 h 408"/>
              <a:gd name="T94" fmla="*/ 343 w 595"/>
              <a:gd name="T95" fmla="*/ 403 h 408"/>
              <a:gd name="T96" fmla="*/ 374 w 595"/>
              <a:gd name="T97" fmla="*/ 380 h 408"/>
              <a:gd name="T98" fmla="*/ 396 w 595"/>
              <a:gd name="T99" fmla="*/ 360 h 408"/>
              <a:gd name="T100" fmla="*/ 427 w 595"/>
              <a:gd name="T101" fmla="*/ 337 h 408"/>
              <a:gd name="T102" fmla="*/ 461 w 595"/>
              <a:gd name="T103" fmla="*/ 310 h 408"/>
              <a:gd name="T104" fmla="*/ 482 w 595"/>
              <a:gd name="T105" fmla="*/ 294 h 408"/>
              <a:gd name="T106" fmla="*/ 513 w 595"/>
              <a:gd name="T107" fmla="*/ 270 h 408"/>
              <a:gd name="T108" fmla="*/ 545 w 595"/>
              <a:gd name="T109" fmla="*/ 246 h 408"/>
              <a:gd name="T110" fmla="*/ 578 w 595"/>
              <a:gd name="T111" fmla="*/ 223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95" h="408">
                <a:moveTo>
                  <a:pt x="592" y="199"/>
                </a:moveTo>
                <a:cubicBezTo>
                  <a:pt x="590" y="198"/>
                  <a:pt x="588" y="198"/>
                  <a:pt x="587" y="197"/>
                </a:cubicBezTo>
                <a:cubicBezTo>
                  <a:pt x="584" y="194"/>
                  <a:pt x="580" y="193"/>
                  <a:pt x="578" y="192"/>
                </a:cubicBezTo>
                <a:cubicBezTo>
                  <a:pt x="578" y="192"/>
                  <a:pt x="578" y="191"/>
                  <a:pt x="578" y="191"/>
                </a:cubicBezTo>
                <a:cubicBezTo>
                  <a:pt x="577" y="189"/>
                  <a:pt x="576" y="188"/>
                  <a:pt x="574" y="186"/>
                </a:cubicBezTo>
                <a:cubicBezTo>
                  <a:pt x="573" y="185"/>
                  <a:pt x="571" y="185"/>
                  <a:pt x="570" y="185"/>
                </a:cubicBezTo>
                <a:cubicBezTo>
                  <a:pt x="567" y="182"/>
                  <a:pt x="564" y="180"/>
                  <a:pt x="562" y="179"/>
                </a:cubicBezTo>
                <a:cubicBezTo>
                  <a:pt x="562" y="179"/>
                  <a:pt x="562" y="179"/>
                  <a:pt x="562" y="179"/>
                </a:cubicBezTo>
                <a:cubicBezTo>
                  <a:pt x="561" y="177"/>
                  <a:pt x="560" y="175"/>
                  <a:pt x="558" y="173"/>
                </a:cubicBezTo>
                <a:cubicBezTo>
                  <a:pt x="556" y="173"/>
                  <a:pt x="555" y="172"/>
                  <a:pt x="553" y="172"/>
                </a:cubicBezTo>
                <a:cubicBezTo>
                  <a:pt x="551" y="168"/>
                  <a:pt x="547" y="166"/>
                  <a:pt x="544" y="164"/>
                </a:cubicBezTo>
                <a:cubicBezTo>
                  <a:pt x="544" y="164"/>
                  <a:pt x="544" y="164"/>
                  <a:pt x="544" y="164"/>
                </a:cubicBezTo>
                <a:cubicBezTo>
                  <a:pt x="543" y="163"/>
                  <a:pt x="542" y="162"/>
                  <a:pt x="541" y="161"/>
                </a:cubicBezTo>
                <a:cubicBezTo>
                  <a:pt x="539" y="159"/>
                  <a:pt x="536" y="159"/>
                  <a:pt x="534" y="159"/>
                </a:cubicBezTo>
                <a:cubicBezTo>
                  <a:pt x="533" y="159"/>
                  <a:pt x="533" y="159"/>
                  <a:pt x="533" y="159"/>
                </a:cubicBezTo>
                <a:cubicBezTo>
                  <a:pt x="532" y="158"/>
                  <a:pt x="529" y="156"/>
                  <a:pt x="529" y="156"/>
                </a:cubicBezTo>
                <a:cubicBezTo>
                  <a:pt x="528" y="153"/>
                  <a:pt x="527" y="150"/>
                  <a:pt x="525" y="148"/>
                </a:cubicBezTo>
                <a:cubicBezTo>
                  <a:pt x="523" y="147"/>
                  <a:pt x="521" y="146"/>
                  <a:pt x="519" y="146"/>
                </a:cubicBezTo>
                <a:cubicBezTo>
                  <a:pt x="517" y="144"/>
                  <a:pt x="515" y="142"/>
                  <a:pt x="512" y="139"/>
                </a:cubicBezTo>
                <a:cubicBezTo>
                  <a:pt x="512" y="139"/>
                  <a:pt x="511" y="139"/>
                  <a:pt x="511" y="139"/>
                </a:cubicBezTo>
                <a:cubicBezTo>
                  <a:pt x="510" y="138"/>
                  <a:pt x="509" y="137"/>
                  <a:pt x="508" y="136"/>
                </a:cubicBezTo>
                <a:cubicBezTo>
                  <a:pt x="507" y="135"/>
                  <a:pt x="505" y="134"/>
                  <a:pt x="504" y="134"/>
                </a:cubicBezTo>
                <a:cubicBezTo>
                  <a:pt x="501" y="131"/>
                  <a:pt x="497" y="128"/>
                  <a:pt x="493" y="125"/>
                </a:cubicBezTo>
                <a:cubicBezTo>
                  <a:pt x="493" y="124"/>
                  <a:pt x="493" y="124"/>
                  <a:pt x="492" y="124"/>
                </a:cubicBezTo>
                <a:cubicBezTo>
                  <a:pt x="490" y="122"/>
                  <a:pt x="489" y="122"/>
                  <a:pt x="487" y="121"/>
                </a:cubicBezTo>
                <a:cubicBezTo>
                  <a:pt x="484" y="118"/>
                  <a:pt x="480" y="114"/>
                  <a:pt x="476" y="112"/>
                </a:cubicBezTo>
                <a:cubicBezTo>
                  <a:pt x="476" y="111"/>
                  <a:pt x="476" y="111"/>
                  <a:pt x="475" y="111"/>
                </a:cubicBezTo>
                <a:cubicBezTo>
                  <a:pt x="473" y="109"/>
                  <a:pt x="471" y="109"/>
                  <a:pt x="469" y="109"/>
                </a:cubicBezTo>
                <a:cubicBezTo>
                  <a:pt x="468" y="109"/>
                  <a:pt x="467" y="108"/>
                  <a:pt x="466" y="107"/>
                </a:cubicBezTo>
                <a:cubicBezTo>
                  <a:pt x="465" y="106"/>
                  <a:pt x="462" y="104"/>
                  <a:pt x="461" y="103"/>
                </a:cubicBezTo>
                <a:cubicBezTo>
                  <a:pt x="461" y="101"/>
                  <a:pt x="460" y="99"/>
                  <a:pt x="458" y="98"/>
                </a:cubicBezTo>
                <a:cubicBezTo>
                  <a:pt x="456" y="96"/>
                  <a:pt x="453" y="96"/>
                  <a:pt x="452" y="96"/>
                </a:cubicBezTo>
                <a:cubicBezTo>
                  <a:pt x="451" y="96"/>
                  <a:pt x="450" y="95"/>
                  <a:pt x="450" y="95"/>
                </a:cubicBezTo>
                <a:cubicBezTo>
                  <a:pt x="448" y="94"/>
                  <a:pt x="446" y="92"/>
                  <a:pt x="445" y="90"/>
                </a:cubicBezTo>
                <a:cubicBezTo>
                  <a:pt x="444" y="88"/>
                  <a:pt x="443" y="87"/>
                  <a:pt x="442" y="85"/>
                </a:cubicBezTo>
                <a:cubicBezTo>
                  <a:pt x="440" y="84"/>
                  <a:pt x="438" y="83"/>
                  <a:pt x="437" y="83"/>
                </a:cubicBezTo>
                <a:cubicBezTo>
                  <a:pt x="434" y="80"/>
                  <a:pt x="431" y="78"/>
                  <a:pt x="429" y="76"/>
                </a:cubicBezTo>
                <a:cubicBezTo>
                  <a:pt x="428" y="76"/>
                  <a:pt x="428" y="76"/>
                  <a:pt x="427" y="76"/>
                </a:cubicBezTo>
                <a:cubicBezTo>
                  <a:pt x="427" y="74"/>
                  <a:pt x="426" y="73"/>
                  <a:pt x="425" y="72"/>
                </a:cubicBezTo>
                <a:cubicBezTo>
                  <a:pt x="423" y="71"/>
                  <a:pt x="420" y="70"/>
                  <a:pt x="418" y="70"/>
                </a:cubicBezTo>
                <a:cubicBezTo>
                  <a:pt x="417" y="69"/>
                  <a:pt x="416" y="68"/>
                  <a:pt x="414" y="67"/>
                </a:cubicBezTo>
                <a:cubicBezTo>
                  <a:pt x="413" y="67"/>
                  <a:pt x="412" y="65"/>
                  <a:pt x="411" y="65"/>
                </a:cubicBezTo>
                <a:cubicBezTo>
                  <a:pt x="410" y="62"/>
                  <a:pt x="409" y="60"/>
                  <a:pt x="407" y="58"/>
                </a:cubicBezTo>
                <a:cubicBezTo>
                  <a:pt x="405" y="57"/>
                  <a:pt x="403" y="57"/>
                  <a:pt x="401" y="57"/>
                </a:cubicBezTo>
                <a:cubicBezTo>
                  <a:pt x="399" y="55"/>
                  <a:pt x="398" y="54"/>
                  <a:pt x="396" y="54"/>
                </a:cubicBezTo>
                <a:cubicBezTo>
                  <a:pt x="396" y="53"/>
                  <a:pt x="394" y="53"/>
                  <a:pt x="394" y="52"/>
                </a:cubicBezTo>
                <a:cubicBezTo>
                  <a:pt x="393" y="49"/>
                  <a:pt x="392" y="47"/>
                  <a:pt x="390" y="45"/>
                </a:cubicBezTo>
                <a:cubicBezTo>
                  <a:pt x="387" y="43"/>
                  <a:pt x="384" y="43"/>
                  <a:pt x="382" y="43"/>
                </a:cubicBezTo>
                <a:cubicBezTo>
                  <a:pt x="382" y="43"/>
                  <a:pt x="382" y="43"/>
                  <a:pt x="382" y="43"/>
                </a:cubicBezTo>
                <a:cubicBezTo>
                  <a:pt x="381" y="43"/>
                  <a:pt x="378" y="41"/>
                  <a:pt x="377" y="40"/>
                </a:cubicBezTo>
                <a:cubicBezTo>
                  <a:pt x="377" y="37"/>
                  <a:pt x="376" y="34"/>
                  <a:pt x="373" y="33"/>
                </a:cubicBezTo>
                <a:cubicBezTo>
                  <a:pt x="371" y="31"/>
                  <a:pt x="369" y="31"/>
                  <a:pt x="367" y="31"/>
                </a:cubicBezTo>
                <a:cubicBezTo>
                  <a:pt x="366" y="30"/>
                  <a:pt x="365" y="30"/>
                  <a:pt x="364" y="29"/>
                </a:cubicBezTo>
                <a:cubicBezTo>
                  <a:pt x="363" y="29"/>
                  <a:pt x="362" y="28"/>
                  <a:pt x="361" y="27"/>
                </a:cubicBezTo>
                <a:cubicBezTo>
                  <a:pt x="361" y="25"/>
                  <a:pt x="359" y="23"/>
                  <a:pt x="357" y="21"/>
                </a:cubicBezTo>
                <a:cubicBezTo>
                  <a:pt x="356" y="20"/>
                  <a:pt x="354" y="19"/>
                  <a:pt x="353" y="19"/>
                </a:cubicBezTo>
                <a:cubicBezTo>
                  <a:pt x="351" y="17"/>
                  <a:pt x="348" y="16"/>
                  <a:pt x="346" y="15"/>
                </a:cubicBezTo>
                <a:cubicBezTo>
                  <a:pt x="346" y="14"/>
                  <a:pt x="345" y="14"/>
                  <a:pt x="344" y="13"/>
                </a:cubicBezTo>
                <a:cubicBezTo>
                  <a:pt x="344" y="12"/>
                  <a:pt x="343" y="10"/>
                  <a:pt x="341" y="9"/>
                </a:cubicBezTo>
                <a:cubicBezTo>
                  <a:pt x="340" y="7"/>
                  <a:pt x="338" y="7"/>
                  <a:pt x="336" y="7"/>
                </a:cubicBezTo>
                <a:cubicBezTo>
                  <a:pt x="336" y="5"/>
                  <a:pt x="335" y="4"/>
                  <a:pt x="333" y="3"/>
                </a:cubicBezTo>
                <a:cubicBezTo>
                  <a:pt x="330" y="0"/>
                  <a:pt x="326" y="0"/>
                  <a:pt x="324" y="1"/>
                </a:cubicBezTo>
                <a:cubicBezTo>
                  <a:pt x="323" y="1"/>
                  <a:pt x="322" y="1"/>
                  <a:pt x="322" y="1"/>
                </a:cubicBezTo>
                <a:cubicBezTo>
                  <a:pt x="317" y="1"/>
                  <a:pt x="313" y="5"/>
                  <a:pt x="313" y="10"/>
                </a:cubicBezTo>
                <a:cubicBezTo>
                  <a:pt x="313" y="12"/>
                  <a:pt x="313" y="13"/>
                  <a:pt x="314" y="15"/>
                </a:cubicBezTo>
                <a:cubicBezTo>
                  <a:pt x="313" y="17"/>
                  <a:pt x="313" y="20"/>
                  <a:pt x="313" y="22"/>
                </a:cubicBezTo>
                <a:cubicBezTo>
                  <a:pt x="313" y="24"/>
                  <a:pt x="313" y="26"/>
                  <a:pt x="314" y="27"/>
                </a:cubicBezTo>
                <a:cubicBezTo>
                  <a:pt x="313" y="29"/>
                  <a:pt x="313" y="32"/>
                  <a:pt x="313" y="35"/>
                </a:cubicBezTo>
                <a:cubicBezTo>
                  <a:pt x="313" y="36"/>
                  <a:pt x="313" y="38"/>
                  <a:pt x="314" y="39"/>
                </a:cubicBezTo>
                <a:cubicBezTo>
                  <a:pt x="313" y="42"/>
                  <a:pt x="313" y="45"/>
                  <a:pt x="313" y="48"/>
                </a:cubicBezTo>
                <a:cubicBezTo>
                  <a:pt x="313" y="50"/>
                  <a:pt x="313" y="51"/>
                  <a:pt x="314" y="53"/>
                </a:cubicBezTo>
                <a:cubicBezTo>
                  <a:pt x="313" y="55"/>
                  <a:pt x="313" y="57"/>
                  <a:pt x="313" y="60"/>
                </a:cubicBezTo>
                <a:cubicBezTo>
                  <a:pt x="313" y="62"/>
                  <a:pt x="313" y="64"/>
                  <a:pt x="314" y="65"/>
                </a:cubicBezTo>
                <a:cubicBezTo>
                  <a:pt x="313" y="68"/>
                  <a:pt x="313" y="70"/>
                  <a:pt x="313" y="73"/>
                </a:cubicBezTo>
                <a:cubicBezTo>
                  <a:pt x="313" y="75"/>
                  <a:pt x="313" y="76"/>
                  <a:pt x="314" y="78"/>
                </a:cubicBezTo>
                <a:cubicBezTo>
                  <a:pt x="313" y="80"/>
                  <a:pt x="313" y="82"/>
                  <a:pt x="313" y="85"/>
                </a:cubicBezTo>
                <a:cubicBezTo>
                  <a:pt x="313" y="87"/>
                  <a:pt x="313" y="89"/>
                  <a:pt x="314" y="90"/>
                </a:cubicBezTo>
                <a:cubicBezTo>
                  <a:pt x="313" y="92"/>
                  <a:pt x="313" y="95"/>
                  <a:pt x="313" y="98"/>
                </a:cubicBezTo>
                <a:cubicBezTo>
                  <a:pt x="313" y="98"/>
                  <a:pt x="313" y="99"/>
                  <a:pt x="313" y="99"/>
                </a:cubicBezTo>
                <a:cubicBezTo>
                  <a:pt x="308" y="101"/>
                  <a:pt x="297" y="104"/>
                  <a:pt x="268" y="103"/>
                </a:cubicBezTo>
                <a:cubicBezTo>
                  <a:pt x="240" y="102"/>
                  <a:pt x="204" y="99"/>
                  <a:pt x="168" y="95"/>
                </a:cubicBezTo>
                <a:cubicBezTo>
                  <a:pt x="80" y="86"/>
                  <a:pt x="24" y="82"/>
                  <a:pt x="7" y="98"/>
                </a:cubicBezTo>
                <a:cubicBezTo>
                  <a:pt x="3" y="101"/>
                  <a:pt x="1" y="106"/>
                  <a:pt x="1" y="111"/>
                </a:cubicBezTo>
                <a:cubicBezTo>
                  <a:pt x="1" y="114"/>
                  <a:pt x="3" y="117"/>
                  <a:pt x="5" y="118"/>
                </a:cubicBezTo>
                <a:cubicBezTo>
                  <a:pt x="6" y="119"/>
                  <a:pt x="8" y="120"/>
                  <a:pt x="10" y="120"/>
                </a:cubicBezTo>
                <a:cubicBezTo>
                  <a:pt x="12" y="122"/>
                  <a:pt x="12" y="123"/>
                  <a:pt x="12" y="124"/>
                </a:cubicBezTo>
                <a:cubicBezTo>
                  <a:pt x="12" y="127"/>
                  <a:pt x="14" y="130"/>
                  <a:pt x="16" y="131"/>
                </a:cubicBezTo>
                <a:cubicBezTo>
                  <a:pt x="17" y="132"/>
                  <a:pt x="18" y="132"/>
                  <a:pt x="19" y="133"/>
                </a:cubicBezTo>
                <a:cubicBezTo>
                  <a:pt x="20" y="135"/>
                  <a:pt x="22" y="137"/>
                  <a:pt x="23" y="139"/>
                </a:cubicBezTo>
                <a:cubicBezTo>
                  <a:pt x="24" y="139"/>
                  <a:pt x="24" y="140"/>
                  <a:pt x="24" y="140"/>
                </a:cubicBezTo>
                <a:cubicBezTo>
                  <a:pt x="25" y="142"/>
                  <a:pt x="26" y="143"/>
                  <a:pt x="27" y="144"/>
                </a:cubicBezTo>
                <a:cubicBezTo>
                  <a:pt x="28" y="145"/>
                  <a:pt x="30" y="145"/>
                  <a:pt x="31" y="146"/>
                </a:cubicBezTo>
                <a:cubicBezTo>
                  <a:pt x="31" y="147"/>
                  <a:pt x="32" y="149"/>
                  <a:pt x="34" y="150"/>
                </a:cubicBezTo>
                <a:cubicBezTo>
                  <a:pt x="34" y="151"/>
                  <a:pt x="35" y="152"/>
                  <a:pt x="35" y="152"/>
                </a:cubicBezTo>
                <a:cubicBezTo>
                  <a:pt x="36" y="154"/>
                  <a:pt x="36" y="155"/>
                  <a:pt x="38" y="156"/>
                </a:cubicBezTo>
                <a:cubicBezTo>
                  <a:pt x="39" y="157"/>
                  <a:pt x="41" y="158"/>
                  <a:pt x="42" y="158"/>
                </a:cubicBezTo>
                <a:cubicBezTo>
                  <a:pt x="42" y="159"/>
                  <a:pt x="43" y="159"/>
                  <a:pt x="43" y="159"/>
                </a:cubicBezTo>
                <a:cubicBezTo>
                  <a:pt x="44" y="161"/>
                  <a:pt x="46" y="163"/>
                  <a:pt x="46" y="164"/>
                </a:cubicBezTo>
                <a:cubicBezTo>
                  <a:pt x="47" y="167"/>
                  <a:pt x="48" y="169"/>
                  <a:pt x="50" y="170"/>
                </a:cubicBezTo>
                <a:cubicBezTo>
                  <a:pt x="52" y="171"/>
                  <a:pt x="54" y="172"/>
                  <a:pt x="55" y="172"/>
                </a:cubicBezTo>
                <a:cubicBezTo>
                  <a:pt x="57" y="174"/>
                  <a:pt x="58" y="176"/>
                  <a:pt x="58" y="176"/>
                </a:cubicBezTo>
                <a:cubicBezTo>
                  <a:pt x="58" y="179"/>
                  <a:pt x="59" y="182"/>
                  <a:pt x="62" y="184"/>
                </a:cubicBezTo>
                <a:cubicBezTo>
                  <a:pt x="64" y="185"/>
                  <a:pt x="66" y="185"/>
                  <a:pt x="67" y="185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8" y="186"/>
                  <a:pt x="69" y="188"/>
                  <a:pt x="69" y="188"/>
                </a:cubicBezTo>
                <a:cubicBezTo>
                  <a:pt x="69" y="191"/>
                  <a:pt x="70" y="193"/>
                  <a:pt x="72" y="195"/>
                </a:cubicBezTo>
                <a:cubicBezTo>
                  <a:pt x="73" y="196"/>
                  <a:pt x="74" y="197"/>
                  <a:pt x="75" y="197"/>
                </a:cubicBezTo>
                <a:cubicBezTo>
                  <a:pt x="76" y="201"/>
                  <a:pt x="79" y="204"/>
                  <a:pt x="81" y="206"/>
                </a:cubicBezTo>
                <a:cubicBezTo>
                  <a:pt x="80" y="208"/>
                  <a:pt x="79" y="210"/>
                  <a:pt x="79" y="212"/>
                </a:cubicBezTo>
                <a:cubicBezTo>
                  <a:pt x="68" y="221"/>
                  <a:pt x="68" y="222"/>
                  <a:pt x="68" y="226"/>
                </a:cubicBezTo>
                <a:cubicBezTo>
                  <a:pt x="63" y="228"/>
                  <a:pt x="58" y="231"/>
                  <a:pt x="57" y="236"/>
                </a:cubicBezTo>
                <a:cubicBezTo>
                  <a:pt x="50" y="241"/>
                  <a:pt x="46" y="246"/>
                  <a:pt x="45" y="250"/>
                </a:cubicBezTo>
                <a:cubicBezTo>
                  <a:pt x="40" y="253"/>
                  <a:pt x="35" y="257"/>
                  <a:pt x="34" y="262"/>
                </a:cubicBezTo>
                <a:cubicBezTo>
                  <a:pt x="23" y="270"/>
                  <a:pt x="22" y="275"/>
                  <a:pt x="22" y="278"/>
                </a:cubicBezTo>
                <a:cubicBezTo>
                  <a:pt x="20" y="280"/>
                  <a:pt x="17" y="282"/>
                  <a:pt x="14" y="285"/>
                </a:cubicBezTo>
                <a:cubicBezTo>
                  <a:pt x="13" y="286"/>
                  <a:pt x="12" y="287"/>
                  <a:pt x="11" y="289"/>
                </a:cubicBezTo>
                <a:cubicBezTo>
                  <a:pt x="0" y="298"/>
                  <a:pt x="0" y="302"/>
                  <a:pt x="0" y="305"/>
                </a:cubicBezTo>
                <a:cubicBezTo>
                  <a:pt x="0" y="307"/>
                  <a:pt x="1" y="310"/>
                  <a:pt x="3" y="312"/>
                </a:cubicBezTo>
                <a:cubicBezTo>
                  <a:pt x="4" y="312"/>
                  <a:pt x="4" y="312"/>
                  <a:pt x="4" y="313"/>
                </a:cubicBezTo>
                <a:cubicBezTo>
                  <a:pt x="6" y="318"/>
                  <a:pt x="9" y="323"/>
                  <a:pt x="14" y="327"/>
                </a:cubicBezTo>
                <a:cubicBezTo>
                  <a:pt x="36" y="345"/>
                  <a:pt x="92" y="331"/>
                  <a:pt x="157" y="316"/>
                </a:cubicBezTo>
                <a:cubicBezTo>
                  <a:pt x="217" y="301"/>
                  <a:pt x="284" y="285"/>
                  <a:pt x="306" y="301"/>
                </a:cubicBezTo>
                <a:cubicBezTo>
                  <a:pt x="309" y="304"/>
                  <a:pt x="312" y="308"/>
                  <a:pt x="312" y="317"/>
                </a:cubicBezTo>
                <a:cubicBezTo>
                  <a:pt x="312" y="319"/>
                  <a:pt x="313" y="321"/>
                  <a:pt x="314" y="322"/>
                </a:cubicBezTo>
                <a:cubicBezTo>
                  <a:pt x="313" y="325"/>
                  <a:pt x="312" y="328"/>
                  <a:pt x="312" y="330"/>
                </a:cubicBezTo>
                <a:cubicBezTo>
                  <a:pt x="312" y="332"/>
                  <a:pt x="313" y="334"/>
                  <a:pt x="314" y="335"/>
                </a:cubicBezTo>
                <a:cubicBezTo>
                  <a:pt x="313" y="337"/>
                  <a:pt x="313" y="340"/>
                  <a:pt x="313" y="343"/>
                </a:cubicBezTo>
                <a:cubicBezTo>
                  <a:pt x="313" y="345"/>
                  <a:pt x="313" y="347"/>
                  <a:pt x="314" y="348"/>
                </a:cubicBezTo>
                <a:cubicBezTo>
                  <a:pt x="314" y="349"/>
                  <a:pt x="314" y="349"/>
                  <a:pt x="314" y="349"/>
                </a:cubicBezTo>
                <a:cubicBezTo>
                  <a:pt x="313" y="353"/>
                  <a:pt x="313" y="354"/>
                  <a:pt x="313" y="356"/>
                </a:cubicBezTo>
                <a:cubicBezTo>
                  <a:pt x="313" y="358"/>
                  <a:pt x="313" y="359"/>
                  <a:pt x="314" y="361"/>
                </a:cubicBezTo>
                <a:cubicBezTo>
                  <a:pt x="314" y="363"/>
                  <a:pt x="313" y="365"/>
                  <a:pt x="313" y="366"/>
                </a:cubicBezTo>
                <a:cubicBezTo>
                  <a:pt x="312" y="369"/>
                  <a:pt x="313" y="372"/>
                  <a:pt x="314" y="374"/>
                </a:cubicBezTo>
                <a:cubicBezTo>
                  <a:pt x="314" y="375"/>
                  <a:pt x="314" y="376"/>
                  <a:pt x="314" y="377"/>
                </a:cubicBezTo>
                <a:cubicBezTo>
                  <a:pt x="313" y="379"/>
                  <a:pt x="313" y="380"/>
                  <a:pt x="313" y="382"/>
                </a:cubicBezTo>
                <a:cubicBezTo>
                  <a:pt x="313" y="383"/>
                  <a:pt x="313" y="385"/>
                  <a:pt x="314" y="386"/>
                </a:cubicBezTo>
                <a:cubicBezTo>
                  <a:pt x="313" y="389"/>
                  <a:pt x="313" y="392"/>
                  <a:pt x="313" y="395"/>
                </a:cubicBezTo>
                <a:cubicBezTo>
                  <a:pt x="313" y="397"/>
                  <a:pt x="314" y="400"/>
                  <a:pt x="316" y="402"/>
                </a:cubicBezTo>
                <a:cubicBezTo>
                  <a:pt x="318" y="403"/>
                  <a:pt x="320" y="404"/>
                  <a:pt x="322" y="404"/>
                </a:cubicBezTo>
                <a:cubicBezTo>
                  <a:pt x="323" y="404"/>
                  <a:pt x="323" y="404"/>
                  <a:pt x="323" y="404"/>
                </a:cubicBezTo>
                <a:cubicBezTo>
                  <a:pt x="324" y="405"/>
                  <a:pt x="325" y="406"/>
                  <a:pt x="325" y="406"/>
                </a:cubicBezTo>
                <a:cubicBezTo>
                  <a:pt x="327" y="407"/>
                  <a:pt x="329" y="408"/>
                  <a:pt x="331" y="408"/>
                </a:cubicBezTo>
                <a:cubicBezTo>
                  <a:pt x="332" y="408"/>
                  <a:pt x="333" y="408"/>
                  <a:pt x="334" y="407"/>
                </a:cubicBezTo>
                <a:cubicBezTo>
                  <a:pt x="338" y="408"/>
                  <a:pt x="341" y="406"/>
                  <a:pt x="343" y="403"/>
                </a:cubicBezTo>
                <a:cubicBezTo>
                  <a:pt x="350" y="401"/>
                  <a:pt x="360" y="397"/>
                  <a:pt x="360" y="387"/>
                </a:cubicBezTo>
                <a:cubicBezTo>
                  <a:pt x="361" y="387"/>
                  <a:pt x="362" y="386"/>
                  <a:pt x="363" y="386"/>
                </a:cubicBezTo>
                <a:cubicBezTo>
                  <a:pt x="367" y="385"/>
                  <a:pt x="371" y="383"/>
                  <a:pt x="374" y="380"/>
                </a:cubicBezTo>
                <a:cubicBezTo>
                  <a:pt x="390" y="376"/>
                  <a:pt x="393" y="367"/>
                  <a:pt x="393" y="361"/>
                </a:cubicBezTo>
                <a:cubicBezTo>
                  <a:pt x="393" y="361"/>
                  <a:pt x="393" y="360"/>
                  <a:pt x="393" y="360"/>
                </a:cubicBezTo>
                <a:cubicBezTo>
                  <a:pt x="394" y="360"/>
                  <a:pt x="395" y="360"/>
                  <a:pt x="396" y="360"/>
                </a:cubicBezTo>
                <a:cubicBezTo>
                  <a:pt x="401" y="359"/>
                  <a:pt x="410" y="357"/>
                  <a:pt x="410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16" y="347"/>
                  <a:pt x="426" y="345"/>
                  <a:pt x="427" y="337"/>
                </a:cubicBezTo>
                <a:cubicBezTo>
                  <a:pt x="433" y="337"/>
                  <a:pt x="443" y="334"/>
                  <a:pt x="444" y="323"/>
                </a:cubicBezTo>
                <a:cubicBezTo>
                  <a:pt x="447" y="322"/>
                  <a:pt x="451" y="320"/>
                  <a:pt x="452" y="319"/>
                </a:cubicBezTo>
                <a:cubicBezTo>
                  <a:pt x="457" y="316"/>
                  <a:pt x="461" y="315"/>
                  <a:pt x="461" y="310"/>
                </a:cubicBezTo>
                <a:cubicBezTo>
                  <a:pt x="467" y="309"/>
                  <a:pt x="478" y="307"/>
                  <a:pt x="478" y="296"/>
                </a:cubicBezTo>
                <a:cubicBezTo>
                  <a:pt x="478" y="296"/>
                  <a:pt x="478" y="295"/>
                  <a:pt x="478" y="295"/>
                </a:cubicBezTo>
                <a:cubicBezTo>
                  <a:pt x="480" y="294"/>
                  <a:pt x="481" y="294"/>
                  <a:pt x="482" y="294"/>
                </a:cubicBezTo>
                <a:cubicBezTo>
                  <a:pt x="486" y="293"/>
                  <a:pt x="492" y="292"/>
                  <a:pt x="494" y="287"/>
                </a:cubicBezTo>
                <a:cubicBezTo>
                  <a:pt x="501" y="285"/>
                  <a:pt x="511" y="282"/>
                  <a:pt x="511" y="271"/>
                </a:cubicBezTo>
                <a:cubicBezTo>
                  <a:pt x="512" y="271"/>
                  <a:pt x="512" y="270"/>
                  <a:pt x="513" y="270"/>
                </a:cubicBezTo>
                <a:cubicBezTo>
                  <a:pt x="518" y="269"/>
                  <a:pt x="528" y="267"/>
                  <a:pt x="528" y="258"/>
                </a:cubicBezTo>
                <a:cubicBezTo>
                  <a:pt x="528" y="258"/>
                  <a:pt x="529" y="258"/>
                  <a:pt x="530" y="258"/>
                </a:cubicBezTo>
                <a:cubicBezTo>
                  <a:pt x="535" y="257"/>
                  <a:pt x="544" y="254"/>
                  <a:pt x="545" y="246"/>
                </a:cubicBezTo>
                <a:cubicBezTo>
                  <a:pt x="547" y="245"/>
                  <a:pt x="551" y="243"/>
                  <a:pt x="555" y="241"/>
                </a:cubicBezTo>
                <a:cubicBezTo>
                  <a:pt x="556" y="241"/>
                  <a:pt x="558" y="240"/>
                  <a:pt x="559" y="238"/>
                </a:cubicBezTo>
                <a:cubicBezTo>
                  <a:pt x="567" y="236"/>
                  <a:pt x="576" y="232"/>
                  <a:pt x="578" y="223"/>
                </a:cubicBezTo>
                <a:cubicBezTo>
                  <a:pt x="586" y="220"/>
                  <a:pt x="595" y="216"/>
                  <a:pt x="595" y="207"/>
                </a:cubicBezTo>
                <a:cubicBezTo>
                  <a:pt x="595" y="204"/>
                  <a:pt x="594" y="201"/>
                  <a:pt x="592" y="199"/>
                </a:cubicBezTo>
                <a:close/>
              </a:path>
            </a:pathLst>
          </a:custGeom>
          <a:solidFill>
            <a:srgbClr val="00B0F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Parallelogram 150"/>
          <p:cNvSpPr/>
          <p:nvPr/>
        </p:nvSpPr>
        <p:spPr>
          <a:xfrm>
            <a:off x="1608775" y="5992581"/>
            <a:ext cx="9064124" cy="1154469"/>
          </a:xfrm>
          <a:prstGeom prst="parallelogram">
            <a:avLst>
              <a:gd name="adj" fmla="val 24853"/>
            </a:avLst>
          </a:prstGeom>
          <a:solidFill>
            <a:srgbClr val="307E8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Sivil toplum kuruluşları yönetimin bazı karar alma sürecini etkileyebilmektedir.</a:t>
            </a:r>
            <a:endParaRPr lang="en-US" sz="2400" dirty="0">
              <a:solidFill>
                <a:schemeClr val="tx1"/>
              </a:solidFill>
              <a:effectLst>
                <a:outerShdw blurRad="508000" sx="102000" sy="102000" algn="ctr" rotWithShape="0">
                  <a:schemeClr val="tx2">
                    <a:lumMod val="60000"/>
                    <a:lumOff val="40000"/>
                    <a:alpha val="11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988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433" y="2316638"/>
            <a:ext cx="9219868" cy="7351884"/>
          </a:xfrm>
          <a:prstGeom prst="rect">
            <a:avLst/>
          </a:prstGeom>
        </p:spPr>
      </p:pic>
      <p:sp>
        <p:nvSpPr>
          <p:cNvPr id="4" name="Unvan 1"/>
          <p:cNvSpPr txBox="1">
            <a:spLocks/>
          </p:cNvSpPr>
          <p:nvPr/>
        </p:nvSpPr>
        <p:spPr>
          <a:xfrm>
            <a:off x="127942" y="-60599"/>
            <a:ext cx="10515600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Demokrasinin Temel İlkeleri</a:t>
            </a:r>
            <a:endParaRPr lang="tr-TR" dirty="0">
              <a:solidFill>
                <a:srgbClr val="FF0000"/>
              </a:solidFill>
            </a:endParaRPr>
          </a:p>
        </p:txBody>
      </p:sp>
      <p:grpSp>
        <p:nvGrpSpPr>
          <p:cNvPr id="8" name="Grup 7"/>
          <p:cNvGrpSpPr/>
          <p:nvPr/>
        </p:nvGrpSpPr>
        <p:grpSpPr>
          <a:xfrm>
            <a:off x="127944" y="1202576"/>
            <a:ext cx="11747383" cy="1538711"/>
            <a:chOff x="5544251" y="2982481"/>
            <a:chExt cx="11747383" cy="1085440"/>
          </a:xfrm>
        </p:grpSpPr>
        <p:grpSp>
          <p:nvGrpSpPr>
            <p:cNvPr id="9" name="Grup 8"/>
            <p:cNvGrpSpPr/>
            <p:nvPr/>
          </p:nvGrpSpPr>
          <p:grpSpPr>
            <a:xfrm>
              <a:off x="5544251" y="2982481"/>
              <a:ext cx="11747383" cy="1085440"/>
              <a:chOff x="7741351" y="3795404"/>
              <a:chExt cx="11747383" cy="108544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Yuvarlatılmış Dikdörtgen 11"/>
              <p:cNvSpPr/>
              <p:nvPr/>
            </p:nvSpPr>
            <p:spPr>
              <a:xfrm>
                <a:off x="7741351" y="3795404"/>
                <a:ext cx="11747383" cy="753504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812800" algn="ctr"/>
                <a:r>
                  <a:rPr lang="tr-TR" sz="2400" dirty="0" smtClean="0"/>
                  <a:t>Çoğunluk</a:t>
                </a:r>
                <a:endParaRPr lang="tr-TR" dirty="0"/>
              </a:p>
            </p:txBody>
          </p:sp>
          <p:sp>
            <p:nvSpPr>
              <p:cNvPr id="13" name="Beşgen 12"/>
              <p:cNvSpPr/>
              <p:nvPr/>
            </p:nvSpPr>
            <p:spPr>
              <a:xfrm rot="5400000">
                <a:off x="7869016" y="4305855"/>
                <a:ext cx="612424" cy="537553"/>
              </a:xfrm>
              <a:prstGeom prst="homePlat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10" name="6-Noktalı Yıldız 9"/>
            <p:cNvSpPr/>
            <p:nvPr/>
          </p:nvSpPr>
          <p:spPr>
            <a:xfrm>
              <a:off x="5649148" y="2998688"/>
              <a:ext cx="650410" cy="703239"/>
            </a:xfrm>
            <a:prstGeom prst="star6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Oval 10"/>
            <p:cNvSpPr/>
            <p:nvPr/>
          </p:nvSpPr>
          <p:spPr>
            <a:xfrm>
              <a:off x="5694510" y="3077009"/>
              <a:ext cx="564448" cy="5644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200" dirty="0" smtClean="0">
                  <a:solidFill>
                    <a:schemeClr val="tx1"/>
                  </a:solidFill>
                </a:rPr>
                <a:t>6</a:t>
              </a:r>
              <a:endParaRPr lang="tr-TR" sz="3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up 13"/>
          <p:cNvGrpSpPr/>
          <p:nvPr/>
        </p:nvGrpSpPr>
        <p:grpSpPr>
          <a:xfrm>
            <a:off x="467018" y="2353678"/>
            <a:ext cx="11267767" cy="1798363"/>
            <a:chOff x="-361867" y="2427880"/>
            <a:chExt cx="10535959" cy="1520514"/>
          </a:xfrm>
        </p:grpSpPr>
        <p:pic>
          <p:nvPicPr>
            <p:cNvPr id="15" name="Resim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1867" y="2427880"/>
              <a:ext cx="10535959" cy="1520514"/>
            </a:xfrm>
            <a:prstGeom prst="rect">
              <a:avLst/>
            </a:prstGeom>
          </p:spPr>
        </p:pic>
        <p:sp>
          <p:nvSpPr>
            <p:cNvPr id="16" name="Title 1"/>
            <p:cNvSpPr txBox="1">
              <a:spLocks/>
            </p:cNvSpPr>
            <p:nvPr/>
          </p:nvSpPr>
          <p:spPr>
            <a:xfrm>
              <a:off x="953861" y="2553097"/>
              <a:ext cx="8227314" cy="1272070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tr-TR" sz="2400" dirty="0" smtClean="0">
                  <a:solidFill>
                    <a:schemeClr val="tx1"/>
                  </a:solidFill>
                </a:rPr>
                <a:t>Seçimlerde en çok oyu </a:t>
              </a:r>
              <a:r>
                <a:rPr lang="tr-TR" sz="2400" dirty="0">
                  <a:solidFill>
                    <a:schemeClr val="tx1"/>
                  </a:solidFill>
                </a:rPr>
                <a:t>alan </a:t>
              </a:r>
              <a:r>
                <a:rPr lang="tr-TR" sz="2400" dirty="0" smtClean="0">
                  <a:solidFill>
                    <a:schemeClr val="tx1"/>
                  </a:solidFill>
                </a:rPr>
                <a:t>kişi </a:t>
              </a:r>
              <a:r>
                <a:rPr lang="tr-TR" sz="2400" dirty="0">
                  <a:solidFill>
                    <a:schemeClr val="tx1"/>
                  </a:solidFill>
                </a:rPr>
                <a:t>ya da </a:t>
              </a:r>
              <a:r>
                <a:rPr lang="tr-TR" sz="2400" dirty="0" smtClean="0">
                  <a:solidFill>
                    <a:schemeClr val="tx1"/>
                  </a:solidFill>
                </a:rPr>
                <a:t>parti ülkeyi </a:t>
              </a:r>
              <a:r>
                <a:rPr lang="tr-TR" sz="2400" dirty="0">
                  <a:solidFill>
                    <a:schemeClr val="tx1"/>
                  </a:solidFill>
                </a:rPr>
                <a:t>millet adına idare </a:t>
              </a:r>
              <a:r>
                <a:rPr lang="tr-TR" sz="2400" dirty="0" smtClean="0">
                  <a:solidFill>
                    <a:schemeClr val="tx1"/>
                  </a:solidFill>
                </a:rPr>
                <a:t>etme hakkına </a:t>
              </a:r>
              <a:r>
                <a:rPr lang="tr-TR" sz="2400" dirty="0">
                  <a:solidFill>
                    <a:schemeClr val="tx1"/>
                  </a:solidFill>
                </a:rPr>
                <a:t>sahip </a:t>
              </a:r>
              <a:r>
                <a:rPr lang="tr-TR" sz="2400" dirty="0" smtClean="0">
                  <a:solidFill>
                    <a:schemeClr val="tx1"/>
                  </a:solidFill>
                </a:rPr>
                <a:t>olur.</a:t>
              </a:r>
              <a:endParaRPr lang="en-US" sz="2400" dirty="0" smtClean="0">
                <a:solidFill>
                  <a:schemeClr val="tx1"/>
                </a:solidFill>
                <a:effectLst>
                  <a:outerShdw blurRad="508000" sx="102000" sy="102000" algn="ctr" rotWithShape="0">
                    <a:schemeClr val="tx2">
                      <a:lumMod val="60000"/>
                      <a:lumOff val="40000"/>
                      <a:alpha val="11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3827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082" y="1000563"/>
            <a:ext cx="6812256" cy="8799511"/>
          </a:xfrm>
          <a:prstGeom prst="rect">
            <a:avLst/>
          </a:prstGeom>
        </p:spPr>
      </p:pic>
      <p:sp>
        <p:nvSpPr>
          <p:cNvPr id="4" name="Unvan 1"/>
          <p:cNvSpPr txBox="1">
            <a:spLocks/>
          </p:cNvSpPr>
          <p:nvPr/>
        </p:nvSpPr>
        <p:spPr>
          <a:xfrm>
            <a:off x="127942" y="-60599"/>
            <a:ext cx="10515600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Yönetim Şekilleri- </a:t>
            </a:r>
            <a:r>
              <a:rPr lang="tr-TR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Monarşi</a:t>
            </a:r>
            <a:endParaRPr lang="tr-TR" dirty="0">
              <a:solidFill>
                <a:srgbClr val="FF0000"/>
              </a:solidFill>
            </a:endParaRPr>
          </a:p>
        </p:txBody>
      </p:sp>
      <p:grpSp>
        <p:nvGrpSpPr>
          <p:cNvPr id="5" name="Grup 4"/>
          <p:cNvGrpSpPr/>
          <p:nvPr/>
        </p:nvGrpSpPr>
        <p:grpSpPr>
          <a:xfrm>
            <a:off x="383890" y="1002639"/>
            <a:ext cx="11267767" cy="1717374"/>
            <a:chOff x="-361867" y="2427880"/>
            <a:chExt cx="10535959" cy="1520514"/>
          </a:xfrm>
        </p:grpSpPr>
        <p:pic>
          <p:nvPicPr>
            <p:cNvPr id="6" name="Resim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1867" y="2427880"/>
              <a:ext cx="10535959" cy="1520514"/>
            </a:xfrm>
            <a:prstGeom prst="rect">
              <a:avLst/>
            </a:prstGeom>
          </p:spPr>
        </p:pic>
        <p:sp>
          <p:nvSpPr>
            <p:cNvPr id="7" name="Title 1"/>
            <p:cNvSpPr txBox="1">
              <a:spLocks/>
            </p:cNvSpPr>
            <p:nvPr/>
          </p:nvSpPr>
          <p:spPr>
            <a:xfrm>
              <a:off x="953861" y="2606896"/>
              <a:ext cx="8227314" cy="1258985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tr-TR" sz="2400" dirty="0" smtClean="0">
                  <a:solidFill>
                    <a:schemeClr val="tx1"/>
                  </a:solidFill>
                </a:rPr>
                <a:t>Latincede ‘’Mono’’ bir demektir. Monarşi ise egemenliğin tek bir kişiye ait olduğu yönetim şeklidir.</a:t>
              </a:r>
              <a:endParaRPr lang="en-US" sz="2400" dirty="0" smtClean="0">
                <a:solidFill>
                  <a:schemeClr val="tx1"/>
                </a:solidFill>
                <a:effectLst>
                  <a:outerShdw blurRad="508000" sx="102000" sy="102000" algn="ctr" rotWithShape="0">
                    <a:schemeClr val="tx2">
                      <a:lumMod val="60000"/>
                      <a:lumOff val="40000"/>
                      <a:alpha val="11000"/>
                    </a:schemeClr>
                  </a:outerShdw>
                </a:effectLst>
              </a:endParaRPr>
            </a:p>
          </p:txBody>
        </p:sp>
      </p:grpSp>
      <p:grpSp>
        <p:nvGrpSpPr>
          <p:cNvPr id="11" name="Grup 10"/>
          <p:cNvGrpSpPr/>
          <p:nvPr/>
        </p:nvGrpSpPr>
        <p:grpSpPr>
          <a:xfrm>
            <a:off x="1295" y="7296101"/>
            <a:ext cx="5882034" cy="1755124"/>
            <a:chOff x="5839823" y="5397017"/>
            <a:chExt cx="6378577" cy="1311864"/>
          </a:xfrm>
        </p:grpSpPr>
        <p:sp>
          <p:nvSpPr>
            <p:cNvPr id="12" name="Dikdörtgen 11"/>
            <p:cNvSpPr/>
            <p:nvPr/>
          </p:nvSpPr>
          <p:spPr>
            <a:xfrm>
              <a:off x="6006694" y="5419738"/>
              <a:ext cx="6211706" cy="1202654"/>
            </a:xfrm>
            <a:prstGeom prst="rect">
              <a:avLst/>
            </a:prstGeom>
            <a:solidFill>
              <a:srgbClr val="7030A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63638"/>
              <a:r>
                <a:rPr lang="tr-TR" sz="2400" dirty="0" smtClean="0"/>
                <a:t>Yasaları yapma, uygulama hatta yasalara uymayanları cezalandırma yetkisi krala aitti. </a:t>
              </a:r>
              <a:endParaRPr lang="tr-TR" dirty="0"/>
            </a:p>
          </p:txBody>
        </p:sp>
        <p:pic>
          <p:nvPicPr>
            <p:cNvPr id="13" name="Resim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9823" y="5397017"/>
              <a:ext cx="1480458" cy="1311864"/>
            </a:xfrm>
            <a:prstGeom prst="rect">
              <a:avLst/>
            </a:prstGeom>
          </p:spPr>
        </p:pic>
      </p:grpSp>
      <p:grpSp>
        <p:nvGrpSpPr>
          <p:cNvPr id="14" name="Grup 13"/>
          <p:cNvGrpSpPr/>
          <p:nvPr/>
        </p:nvGrpSpPr>
        <p:grpSpPr>
          <a:xfrm flipH="1">
            <a:off x="5883331" y="7300931"/>
            <a:ext cx="6308671" cy="1755124"/>
            <a:chOff x="5839823" y="5397017"/>
            <a:chExt cx="6098177" cy="1311864"/>
          </a:xfrm>
        </p:grpSpPr>
        <p:sp>
          <p:nvSpPr>
            <p:cNvPr id="15" name="Dikdörtgen 14"/>
            <p:cNvSpPr/>
            <p:nvPr/>
          </p:nvSpPr>
          <p:spPr>
            <a:xfrm>
              <a:off x="6006695" y="5419737"/>
              <a:ext cx="5931305" cy="120265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7800"/>
              <a:r>
                <a:rPr lang="tr-TR" sz="2400" dirty="0" smtClean="0"/>
                <a:t>Egemenliği elinde bulunduran</a:t>
              </a:r>
            </a:p>
            <a:p>
              <a:pPr marL="177800"/>
              <a:r>
                <a:rPr lang="tr-TR" sz="2400" dirty="0" smtClean="0"/>
                <a:t>bu kişiler kral, imparator, han, </a:t>
              </a:r>
            </a:p>
            <a:p>
              <a:pPr marL="177800"/>
              <a:r>
                <a:rPr lang="tr-TR" sz="2400" dirty="0" smtClean="0"/>
                <a:t>padişah, çar gibi unvanlar kullanırdı. </a:t>
              </a:r>
              <a:endParaRPr lang="tr-TR" sz="2400" dirty="0"/>
            </a:p>
          </p:txBody>
        </p:sp>
        <p:pic>
          <p:nvPicPr>
            <p:cNvPr id="16" name="Resim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9823" y="5397017"/>
              <a:ext cx="1480458" cy="13118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206027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Yönetim Şekilleri">
  <a:themeElements>
    <a:clrScheme name="PGO">
      <a:dk1>
        <a:sysClr val="windowText" lastClr="000000"/>
      </a:dk1>
      <a:lt1>
        <a:sysClr val="window" lastClr="FFFFFF"/>
      </a:lt1>
      <a:dk2>
        <a:srgbClr val="063951"/>
      </a:dk2>
      <a:lt2>
        <a:srgbClr val="F0EEEF"/>
      </a:lt2>
      <a:accent1>
        <a:srgbClr val="00B09B"/>
      </a:accent1>
      <a:accent2>
        <a:srgbClr val="F36F13"/>
      </a:accent2>
      <a:accent3>
        <a:srgbClr val="0D95BC"/>
      </a:accent3>
      <a:accent4>
        <a:srgbClr val="EBCB38"/>
      </a:accent4>
      <a:accent5>
        <a:srgbClr val="C13018"/>
      </a:accent5>
      <a:accent6>
        <a:srgbClr val="A2B969"/>
      </a:accent6>
      <a:hlink>
        <a:srgbClr val="6C2B43"/>
      </a:hlink>
      <a:folHlink>
        <a:srgbClr val="6C2B43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plate PresentationGo Dark">
  <a:themeElements>
    <a:clrScheme name="PGO">
      <a:dk1>
        <a:sysClr val="windowText" lastClr="000000"/>
      </a:dk1>
      <a:lt1>
        <a:sysClr val="window" lastClr="FFFFFF"/>
      </a:lt1>
      <a:dk2>
        <a:srgbClr val="063951"/>
      </a:dk2>
      <a:lt2>
        <a:srgbClr val="F0EEEF"/>
      </a:lt2>
      <a:accent1>
        <a:srgbClr val="00B09B"/>
      </a:accent1>
      <a:accent2>
        <a:srgbClr val="F36F13"/>
      </a:accent2>
      <a:accent3>
        <a:srgbClr val="0D95BC"/>
      </a:accent3>
      <a:accent4>
        <a:srgbClr val="EBCB38"/>
      </a:accent4>
      <a:accent5>
        <a:srgbClr val="C13018"/>
      </a:accent5>
      <a:accent6>
        <a:srgbClr val="A2B969"/>
      </a:accent6>
      <a:hlink>
        <a:srgbClr val="6C2B43"/>
      </a:hlink>
      <a:folHlink>
        <a:srgbClr val="6C2B4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Yönetim Şekilleri</Template>
  <TotalTime>13</TotalTime>
  <Words>1285</Words>
  <PresentationFormat>Özel</PresentationFormat>
  <Paragraphs>366</Paragraphs>
  <Slides>43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Slayt Başlıkları</vt:lpstr>
      </vt:variant>
      <vt:variant>
        <vt:i4>43</vt:i4>
      </vt:variant>
    </vt:vector>
  </HeadingPairs>
  <TitlesOfParts>
    <vt:vector size="46" baseType="lpstr">
      <vt:lpstr>Yönetim Şekilleri</vt:lpstr>
      <vt:lpstr>Template PresentationGo Dark</vt:lpstr>
      <vt:lpstr>Custom Design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Şimdi Sıra Sizde</vt:lpstr>
      <vt:lpstr>Şimdi Sıra Sizde</vt:lpstr>
      <vt:lpstr>Şimdi Sıra Sizde</vt:lpstr>
      <vt:lpstr>Şimdi Sıra Sizde</vt:lpstr>
      <vt:lpstr>Slayt 19</vt:lpstr>
      <vt:lpstr>Şimdi Sıra Sizde</vt:lpstr>
      <vt:lpstr>Slayt 21</vt:lpstr>
      <vt:lpstr>Slayt 22</vt:lpstr>
      <vt:lpstr>Slayt 23</vt:lpstr>
      <vt:lpstr>Slayt 24</vt:lpstr>
      <vt:lpstr>SBS 2008</vt:lpstr>
      <vt:lpstr>SBS 2009</vt:lpstr>
      <vt:lpstr>SBS 2010</vt:lpstr>
      <vt:lpstr>DPY 2012</vt:lpstr>
      <vt:lpstr>DPY 2014</vt:lpstr>
      <vt:lpstr>DPY 2016</vt:lpstr>
      <vt:lpstr>DPY 2017</vt:lpstr>
      <vt:lpstr>DPY 2018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</vt:vector>
  </TitlesOfParts>
  <Manager>www.sosyalbilimciler.com</Manager>
  <Company>www.sosyalbilimciler.com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www.sosyalbilimciler.com</dc:title>
  <dc:subject>www.sosyalbilimciler.com</dc:subject>
  <dc:creator>www.sosyalbilimciler.com</dc:creator>
  <cp:keywords>www.sosyalbilimciler.com</cp:keywords>
  <dc:description>www.sosyalbilimciler.com</dc:description>
  <dcterms:created xsi:type="dcterms:W3CDTF">2020-04-27T20:51:49Z</dcterms:created>
  <dcterms:modified xsi:type="dcterms:W3CDTF">2020-04-27T21:05:18Z</dcterms:modified>
  <cp:category>www.sosyalbilimciler.com</cp:category>
</cp:coreProperties>
</file>