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activeX/activeX2.xml" ContentType="application/vnd.ms-office.activeX+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ms-office.activeX"/>
  <Override PartName="/ppt/activeX/activeX5.xml" ContentType="application/vnd.ms-office.activeX+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activeX/activeX3.xml" ContentType="application/vnd.ms-office.activeX+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activeX/activeX4.xml" ContentType="application/vnd.ms-office.activeX+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notesMasterIdLst>
    <p:notesMasterId r:id="rId63"/>
  </p:notesMasterIdLst>
  <p:sldIdLst>
    <p:sldId id="409" r:id="rId3"/>
    <p:sldId id="347" r:id="rId4"/>
    <p:sldId id="470" r:id="rId5"/>
    <p:sldId id="348" r:id="rId6"/>
    <p:sldId id="410" r:id="rId7"/>
    <p:sldId id="411" r:id="rId8"/>
    <p:sldId id="471" r:id="rId9"/>
    <p:sldId id="413" r:id="rId10"/>
    <p:sldId id="472" r:id="rId11"/>
    <p:sldId id="415" r:id="rId12"/>
    <p:sldId id="473" r:id="rId13"/>
    <p:sldId id="417" r:id="rId14"/>
    <p:sldId id="474" r:id="rId15"/>
    <p:sldId id="419" r:id="rId16"/>
    <p:sldId id="475" r:id="rId17"/>
    <p:sldId id="421" r:id="rId18"/>
    <p:sldId id="476" r:id="rId19"/>
    <p:sldId id="423" r:id="rId20"/>
    <p:sldId id="477" r:id="rId21"/>
    <p:sldId id="425" r:id="rId22"/>
    <p:sldId id="426" r:id="rId23"/>
    <p:sldId id="428" r:id="rId24"/>
    <p:sldId id="429" r:id="rId25"/>
    <p:sldId id="478" r:id="rId26"/>
    <p:sldId id="431" r:id="rId27"/>
    <p:sldId id="479" r:id="rId28"/>
    <p:sldId id="433" r:id="rId29"/>
    <p:sldId id="480" r:id="rId30"/>
    <p:sldId id="435" r:id="rId31"/>
    <p:sldId id="436" r:id="rId32"/>
    <p:sldId id="481" r:id="rId33"/>
    <p:sldId id="439" r:id="rId34"/>
    <p:sldId id="440" r:id="rId35"/>
    <p:sldId id="441" r:id="rId36"/>
    <p:sldId id="482" r:id="rId37"/>
    <p:sldId id="443" r:id="rId38"/>
    <p:sldId id="483" r:id="rId39"/>
    <p:sldId id="445" r:id="rId40"/>
    <p:sldId id="484" r:id="rId41"/>
    <p:sldId id="447" r:id="rId42"/>
    <p:sldId id="485" r:id="rId43"/>
    <p:sldId id="449" r:id="rId44"/>
    <p:sldId id="486" r:id="rId45"/>
    <p:sldId id="451" r:id="rId46"/>
    <p:sldId id="452" r:id="rId47"/>
    <p:sldId id="487" r:id="rId48"/>
    <p:sldId id="455" r:id="rId49"/>
    <p:sldId id="488" r:id="rId50"/>
    <p:sldId id="457" r:id="rId51"/>
    <p:sldId id="489" r:id="rId52"/>
    <p:sldId id="459" r:id="rId53"/>
    <p:sldId id="490" r:id="rId54"/>
    <p:sldId id="461" r:id="rId55"/>
    <p:sldId id="491" r:id="rId56"/>
    <p:sldId id="463" r:id="rId57"/>
    <p:sldId id="492" r:id="rId58"/>
    <p:sldId id="465" r:id="rId59"/>
    <p:sldId id="493" r:id="rId60"/>
    <p:sldId id="467" r:id="rId61"/>
    <p:sldId id="468" r:id="rId62"/>
  </p:sldIdLst>
  <p:sldSz cx="9144000" cy="6858000" type="screen4x3"/>
  <p:notesSz cx="6858000" cy="9144000"/>
  <p:defaultTextStyle>
    <a:defPPr>
      <a:defRPr lang="en-US"/>
    </a:defPPr>
    <a:lvl1pPr algn="l" rtl="0" eaLnBrk="0" fontAlgn="base" hangingPunct="0">
      <a:spcBef>
        <a:spcPct val="0"/>
      </a:spcBef>
      <a:spcAft>
        <a:spcPct val="0"/>
      </a:spcAft>
      <a:defRPr sz="32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32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32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32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3200" kern="1200">
        <a:solidFill>
          <a:schemeClr val="tx1"/>
        </a:solidFill>
        <a:latin typeface="Arial" pitchFamily="34" charset="0"/>
        <a:ea typeface="+mn-ea"/>
        <a:cs typeface="+mn-cs"/>
      </a:defRPr>
    </a:lvl5pPr>
    <a:lvl6pPr marL="2286000" algn="l" defTabSz="914400" rtl="0" eaLnBrk="1" latinLnBrk="0" hangingPunct="1">
      <a:defRPr sz="3200" kern="1200">
        <a:solidFill>
          <a:schemeClr val="tx1"/>
        </a:solidFill>
        <a:latin typeface="Arial" pitchFamily="34" charset="0"/>
        <a:ea typeface="+mn-ea"/>
        <a:cs typeface="+mn-cs"/>
      </a:defRPr>
    </a:lvl6pPr>
    <a:lvl7pPr marL="2743200" algn="l" defTabSz="914400" rtl="0" eaLnBrk="1" latinLnBrk="0" hangingPunct="1">
      <a:defRPr sz="3200" kern="1200">
        <a:solidFill>
          <a:schemeClr val="tx1"/>
        </a:solidFill>
        <a:latin typeface="Arial" pitchFamily="34" charset="0"/>
        <a:ea typeface="+mn-ea"/>
        <a:cs typeface="+mn-cs"/>
      </a:defRPr>
    </a:lvl7pPr>
    <a:lvl8pPr marL="3200400" algn="l" defTabSz="914400" rtl="0" eaLnBrk="1" latinLnBrk="0" hangingPunct="1">
      <a:defRPr sz="3200" kern="1200">
        <a:solidFill>
          <a:schemeClr val="tx1"/>
        </a:solidFill>
        <a:latin typeface="Arial" pitchFamily="34" charset="0"/>
        <a:ea typeface="+mn-ea"/>
        <a:cs typeface="+mn-cs"/>
      </a:defRPr>
    </a:lvl8pPr>
    <a:lvl9pPr marL="3657600" algn="l" defTabSz="914400" rtl="0" eaLnBrk="1" latinLnBrk="0" hangingPunct="1">
      <a:defRPr sz="3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rgbClr val="FF0000"/>
    </p:penClr>
  </p:showPr>
  <p:clrMru>
    <a:srgbClr val="996633"/>
    <a:srgbClr val="333333"/>
    <a:srgbClr val="006666"/>
    <a:srgbClr val="FF0000"/>
    <a:srgbClr val="003399"/>
    <a:srgbClr val="000099"/>
    <a:srgbClr val="808080"/>
    <a:srgbClr val="3333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6" autoAdjust="0"/>
    <p:restoredTop sz="94660"/>
  </p:normalViewPr>
  <p:slideViewPr>
    <p:cSldViewPr>
      <p:cViewPr varScale="1">
        <p:scale>
          <a:sx n="68" d="100"/>
          <a:sy n="68" d="100"/>
        </p:scale>
        <p:origin x="-142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activeX1.xml><?xml version="1.0" encoding="utf-8"?>
<ax:ocx xmlns:ax="http://schemas.microsoft.com/office/2006/activeX" xmlns:r="http://schemas.openxmlformats.org/officeDocument/2006/relationships" ax:classid="{8BD21D10-EC42-11CE-9E0D-00AA006002F3}" ax:persistence="persistStorage" r:id="rId1"/>
</file>

<file path=ppt/activeX/activeX2.xml><?xml version="1.0" encoding="utf-8"?>
<ax:ocx xmlns:ax="http://schemas.microsoft.com/office/2006/activeX" xmlns:r="http://schemas.openxmlformats.org/officeDocument/2006/relationships" ax:classid="{8BD21D10-EC42-11CE-9E0D-00AA006002F3}" ax:persistence="persistStorage" r:id="rId1"/>
</file>

<file path=ppt/activeX/activeX3.xml><?xml version="1.0" encoding="utf-8"?>
<ax:ocx xmlns:ax="http://schemas.microsoft.com/office/2006/activeX" xmlns:r="http://schemas.openxmlformats.org/officeDocument/2006/relationships" ax:classid="{8BD21D10-EC42-11CE-9E0D-00AA006002F3}" ax:persistence="persistStorage" r:id="rId1"/>
</file>

<file path=ppt/activeX/activeX4.xml><?xml version="1.0" encoding="utf-8"?>
<ax:ocx xmlns:ax="http://schemas.microsoft.com/office/2006/activeX" xmlns:r="http://schemas.openxmlformats.org/officeDocument/2006/relationships" ax:classid="{8BD21D10-EC42-11CE-9E0D-00AA006002F3}" ax:persistence="persistStorage" r:id="rId1"/>
</file>

<file path=ppt/activeX/activeX5.xml><?xml version="1.0" encoding="utf-8"?>
<ax:ocx xmlns:ax="http://schemas.microsoft.com/office/2006/activeX" xmlns:r="http://schemas.openxmlformats.org/officeDocument/2006/relationships" ax:classid="{8BD21D10-EC42-11CE-9E0D-00AA006002F3}" ax:persistence="persistStorage" r:id="rId1"/>
</file>

<file path=ppt/drawings/_rels/vmlDrawing1.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5" Type="http://schemas.openxmlformats.org/officeDocument/2006/relationships/image" Target="../media/image14.wmf"/><Relationship Id="rId4"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86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tr-TR" altLang="tr-TR"/>
          </a:p>
        </p:txBody>
      </p:sp>
      <p:sp>
        <p:nvSpPr>
          <p:cNvPr id="1986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tr-TR" altLang="tr-TR"/>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986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r-TR" altLang="tr-TR" noProof="0" smtClean="0"/>
              <a:t>Asıl metin stillerini düzenlemek için tıklatın</a:t>
            </a:r>
          </a:p>
          <a:p>
            <a:pPr lvl="1"/>
            <a:r>
              <a:rPr lang="tr-TR" altLang="tr-TR" noProof="0" smtClean="0"/>
              <a:t>İkinci düzey</a:t>
            </a:r>
          </a:p>
          <a:p>
            <a:pPr lvl="2"/>
            <a:r>
              <a:rPr lang="tr-TR" altLang="tr-TR" noProof="0" smtClean="0"/>
              <a:t>Üçüncü düzey</a:t>
            </a:r>
          </a:p>
          <a:p>
            <a:pPr lvl="3"/>
            <a:r>
              <a:rPr lang="tr-TR" altLang="tr-TR" noProof="0" smtClean="0"/>
              <a:t>Dördüncü düzey</a:t>
            </a:r>
          </a:p>
          <a:p>
            <a:pPr lvl="4"/>
            <a:r>
              <a:rPr lang="tr-TR" altLang="tr-TR" noProof="0" smtClean="0"/>
              <a:t>Beşinci düzey</a:t>
            </a:r>
          </a:p>
        </p:txBody>
      </p:sp>
      <p:sp>
        <p:nvSpPr>
          <p:cNvPr id="1986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tr-TR" altLang="tr-TR"/>
          </a:p>
        </p:txBody>
      </p:sp>
      <p:sp>
        <p:nvSpPr>
          <p:cNvPr id="1986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02E1FC23-D8A0-47BC-BF28-CFFA501F1454}" type="slidenum">
              <a:rPr lang="tr-TR" altLang="tr-TR"/>
              <a:pPr/>
              <a:t>‹#›</a:t>
            </a:fld>
            <a:endParaRPr lang="tr-TR" altLang="tr-T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miter lim="800000"/>
            <a:headEnd/>
            <a:tailEnd/>
          </a:ln>
        </p:spPr>
        <p:txBody>
          <a:bodyPr/>
          <a:lstStyle/>
          <a:p>
            <a:fld id="{88014B6F-DF66-4026-AABD-DA9525708457}" type="slidenum">
              <a:rPr lang="tr-TR" altLang="tr-TR"/>
              <a:pPr/>
              <a:t>1</a:t>
            </a:fld>
            <a:endParaRPr lang="tr-TR" altLang="tr-TR"/>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xfrm>
            <a:off x="914400" y="4343400"/>
            <a:ext cx="5029200" cy="4114800"/>
          </a:xfrm>
          <a:noFill/>
        </p:spPr>
        <p:txBody>
          <a:bodyPr/>
          <a:lstStyle/>
          <a:p>
            <a:pPr eaLnBrk="1" hangingPunct="1">
              <a:spcBef>
                <a:spcPct val="0"/>
              </a:spcBef>
            </a:pPr>
            <a:endParaRPr lang="tr-TR" altLang="tr-T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ayt Görüntüsü Yer Tutucusu 1"/>
          <p:cNvSpPr>
            <a:spLocks noGrp="1" noRot="1" noChangeAspect="1" noTextEdit="1"/>
          </p:cNvSpPr>
          <p:nvPr>
            <p:ph type="sldImg"/>
          </p:nvPr>
        </p:nvSpPr>
        <p:spPr>
          <a:ln/>
        </p:spPr>
      </p:sp>
      <p:sp>
        <p:nvSpPr>
          <p:cNvPr id="10243" name="Not Yer Tutucusu 2"/>
          <p:cNvSpPr>
            <a:spLocks noGrp="1"/>
          </p:cNvSpPr>
          <p:nvPr>
            <p:ph type="body" idx="1"/>
          </p:nvPr>
        </p:nvSpPr>
        <p:spPr>
          <a:noFill/>
        </p:spPr>
        <p:txBody>
          <a:bodyPr/>
          <a:lstStyle/>
          <a:p>
            <a:endParaRPr lang="tr-TR" altLang="tr-TR" smtClean="0"/>
          </a:p>
        </p:txBody>
      </p:sp>
      <p:sp>
        <p:nvSpPr>
          <p:cNvPr id="10244" name="Slayt Numarası Yer Tutucusu 3"/>
          <p:cNvSpPr>
            <a:spLocks noGrp="1"/>
          </p:cNvSpPr>
          <p:nvPr>
            <p:ph type="sldNum" sz="quarter" idx="5"/>
          </p:nvPr>
        </p:nvSpPr>
        <p:spPr>
          <a:noFill/>
          <a:ln>
            <a:miter lim="800000"/>
            <a:headEnd/>
            <a:tailEnd/>
          </a:ln>
        </p:spPr>
        <p:txBody>
          <a:bodyPr/>
          <a:lstStyle/>
          <a:p>
            <a:fld id="{A03DA1BD-E0F8-4783-B427-CE95987C4E30}" type="slidenum">
              <a:rPr lang="tr-TR" altLang="tr-TR"/>
              <a:pPr/>
              <a:t>4</a:t>
            </a:fld>
            <a:endParaRPr lang="tr-TR" alt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143000" y="1122363"/>
            <a:ext cx="6858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tr-TR"/>
          </a:p>
        </p:txBody>
      </p:sp>
      <p:sp>
        <p:nvSpPr>
          <p:cNvPr id="6" name="Rectangle 6"/>
          <p:cNvSpPr>
            <a:spLocks noGrp="1" noChangeArrowheads="1"/>
          </p:cNvSpPr>
          <p:nvPr>
            <p:ph type="sldNum" sz="quarter" idx="12"/>
          </p:nvPr>
        </p:nvSpPr>
        <p:spPr>
          <a:ln/>
        </p:spPr>
        <p:txBody>
          <a:bodyPr/>
          <a:lstStyle>
            <a:lvl1pPr>
              <a:defRPr/>
            </a:lvl1pPr>
          </a:lstStyle>
          <a:p>
            <a:fld id="{2AE7BCD6-6C1D-4752-82E8-2D62683B0592}" type="slidenum">
              <a:rPr lang="en-US" altLang="tr-TR"/>
              <a:pPr/>
              <a:t>‹#›</a:t>
            </a:fld>
            <a:endParaRPr lang="en-US" alt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tr-TR"/>
          </a:p>
        </p:txBody>
      </p:sp>
      <p:sp>
        <p:nvSpPr>
          <p:cNvPr id="6" name="Rectangle 6"/>
          <p:cNvSpPr>
            <a:spLocks noGrp="1" noChangeArrowheads="1"/>
          </p:cNvSpPr>
          <p:nvPr>
            <p:ph type="sldNum" sz="quarter" idx="12"/>
          </p:nvPr>
        </p:nvSpPr>
        <p:spPr>
          <a:ln/>
        </p:spPr>
        <p:txBody>
          <a:bodyPr/>
          <a:lstStyle>
            <a:lvl1pPr>
              <a:defRPr/>
            </a:lvl1pPr>
          </a:lstStyle>
          <a:p>
            <a:fld id="{F341518B-E8AD-4CBD-A84C-DB30DFD3F9C2}" type="slidenum">
              <a:rPr lang="en-US" altLang="tr-TR"/>
              <a:pPr/>
              <a:t>‹#›</a:t>
            </a:fld>
            <a:endParaRPr lang="en-US" alt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tr-TR"/>
          </a:p>
        </p:txBody>
      </p:sp>
      <p:sp>
        <p:nvSpPr>
          <p:cNvPr id="6" name="Rectangle 6"/>
          <p:cNvSpPr>
            <a:spLocks noGrp="1" noChangeArrowheads="1"/>
          </p:cNvSpPr>
          <p:nvPr>
            <p:ph type="sldNum" sz="quarter" idx="12"/>
          </p:nvPr>
        </p:nvSpPr>
        <p:spPr>
          <a:ln/>
        </p:spPr>
        <p:txBody>
          <a:bodyPr/>
          <a:lstStyle>
            <a:lvl1pPr>
              <a:defRPr/>
            </a:lvl1pPr>
          </a:lstStyle>
          <a:p>
            <a:fld id="{28B3CE74-BD6A-4EF2-863B-E03ABD980750}" type="slidenum">
              <a:rPr lang="en-US" altLang="tr-TR"/>
              <a:pPr/>
              <a:t>‹#›</a:t>
            </a:fld>
            <a:endParaRPr lang="en-US" alt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 name="Group 2"/>
          <p:cNvGrpSpPr>
            <a:grpSpLocks/>
          </p:cNvGrpSpPr>
          <p:nvPr/>
        </p:nvGrpSpPr>
        <p:grpSpPr bwMode="auto">
          <a:xfrm>
            <a:off x="319088" y="1752600"/>
            <a:ext cx="8824912" cy="5129213"/>
            <a:chOff x="201" y="1104"/>
            <a:chExt cx="5559" cy="3231"/>
          </a:xfrm>
        </p:grpSpPr>
        <p:sp>
          <p:nvSpPr>
            <p:cNvPr id="5" name="Freeform 3"/>
            <p:cNvSpPr>
              <a:spLocks/>
            </p:cNvSpPr>
            <p:nvPr/>
          </p:nvSpPr>
          <p:spPr bwMode="ltGray">
            <a:xfrm>
              <a:off x="210" y="1104"/>
              <a:ext cx="5550" cy="3216"/>
            </a:xfrm>
            <a:custGeom>
              <a:avLst/>
              <a:gdLst>
                <a:gd name="T0" fmla="*/ 335 w 5550"/>
                <a:gd name="T1" fmla="*/ 0 h 3216"/>
                <a:gd name="T2" fmla="*/ 333 w 5550"/>
                <a:gd name="T3" fmla="*/ 1290 h 3216"/>
                <a:gd name="T4" fmla="*/ 0 w 5550"/>
                <a:gd name="T5" fmla="*/ 1290 h 3216"/>
                <a:gd name="T6" fmla="*/ 6 w 5550"/>
                <a:gd name="T7" fmla="*/ 3210 h 3216"/>
                <a:gd name="T8" fmla="*/ 5550 w 5550"/>
                <a:gd name="T9" fmla="*/ 3216 h 3216"/>
                <a:gd name="T10" fmla="*/ 5550 w 5550"/>
                <a:gd name="T11" fmla="*/ 0 h 3216"/>
                <a:gd name="T12" fmla="*/ 335 w 5550"/>
                <a:gd name="T13" fmla="*/ 0 h 3216"/>
                <a:gd name="T14" fmla="*/ 335 w 5550"/>
                <a:gd name="T15" fmla="*/ 0 h 32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50" h="3216">
                  <a:moveTo>
                    <a:pt x="335" y="0"/>
                  </a:moveTo>
                  <a:lnTo>
                    <a:pt x="333" y="1290"/>
                  </a:lnTo>
                  <a:lnTo>
                    <a:pt x="0" y="1290"/>
                  </a:lnTo>
                  <a:lnTo>
                    <a:pt x="6" y="3210"/>
                  </a:lnTo>
                  <a:lnTo>
                    <a:pt x="5550" y="3216"/>
                  </a:lnTo>
                  <a:lnTo>
                    <a:pt x="5550" y="0"/>
                  </a:lnTo>
                  <a:lnTo>
                    <a:pt x="335" y="0"/>
                  </a:lnTo>
                  <a:close/>
                </a:path>
              </a:pathLst>
            </a:custGeom>
            <a:solidFill>
              <a:schemeClr val="bg2">
                <a:alpha val="39999"/>
              </a:schemeClr>
            </a:solidFill>
            <a:ln w="9525">
              <a:noFill/>
              <a:round/>
              <a:headEnd/>
              <a:tailEnd/>
            </a:ln>
          </p:spPr>
          <p:txBody>
            <a:bodyPr/>
            <a:lstStyle/>
            <a:p>
              <a:endParaRPr lang="tr-TR"/>
            </a:p>
          </p:txBody>
        </p:sp>
        <p:sp>
          <p:nvSpPr>
            <p:cNvPr id="6" name="Freeform 4"/>
            <p:cNvSpPr>
              <a:spLocks/>
            </p:cNvSpPr>
            <p:nvPr/>
          </p:nvSpPr>
          <p:spPr bwMode="ltGray">
            <a:xfrm>
              <a:off x="528" y="2400"/>
              <a:ext cx="5232" cy="1920"/>
            </a:xfrm>
            <a:custGeom>
              <a:avLst/>
              <a:gdLst>
                <a:gd name="T0" fmla="*/ 0 w 4897"/>
                <a:gd name="T1" fmla="*/ 0 h 2182"/>
                <a:gd name="T2" fmla="*/ 0 w 4897"/>
                <a:gd name="T3" fmla="*/ 78 h 2182"/>
                <a:gd name="T4" fmla="*/ 27360 w 4897"/>
                <a:gd name="T5" fmla="*/ 78 h 2182"/>
                <a:gd name="T6" fmla="*/ 27360 w 4897"/>
                <a:gd name="T7" fmla="*/ 0 h 2182"/>
                <a:gd name="T8" fmla="*/ 0 w 4897"/>
                <a:gd name="T9" fmla="*/ 0 h 2182"/>
                <a:gd name="T10" fmla="*/ 0 w 4897"/>
                <a:gd name="T11" fmla="*/ 0 h 2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97" h="2182">
                  <a:moveTo>
                    <a:pt x="0" y="0"/>
                  </a:moveTo>
                  <a:lnTo>
                    <a:pt x="0" y="2182"/>
                  </a:lnTo>
                  <a:lnTo>
                    <a:pt x="4897" y="2182"/>
                  </a:lnTo>
                  <a:lnTo>
                    <a:pt x="4897" y="0"/>
                  </a:lnTo>
                  <a:lnTo>
                    <a:pt x="0" y="0"/>
                  </a:lnTo>
                  <a:close/>
                </a:path>
              </a:pathLst>
            </a:custGeom>
            <a:solidFill>
              <a:schemeClr val="bg2">
                <a:alpha val="30196"/>
              </a:schemeClr>
            </a:solidFill>
            <a:ln w="9525">
              <a:noFill/>
              <a:round/>
              <a:headEnd/>
              <a:tailEnd/>
            </a:ln>
          </p:spPr>
          <p:txBody>
            <a:bodyPr/>
            <a:lstStyle/>
            <a:p>
              <a:endParaRPr lang="tr-TR"/>
            </a:p>
          </p:txBody>
        </p:sp>
        <p:sp>
          <p:nvSpPr>
            <p:cNvPr id="7" name="Freeform 5"/>
            <p:cNvSpPr>
              <a:spLocks/>
            </p:cNvSpPr>
            <p:nvPr/>
          </p:nvSpPr>
          <p:spPr bwMode="ltGray">
            <a:xfrm>
              <a:off x="201" y="2377"/>
              <a:ext cx="3455"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eaLnBrk="1" hangingPunct="1">
                <a:defRPr/>
              </a:pPr>
              <a:endParaRPr lang="tr-TR"/>
            </a:p>
          </p:txBody>
        </p:sp>
        <p:sp>
          <p:nvSpPr>
            <p:cNvPr id="8" name="Freeform 6"/>
            <p:cNvSpPr>
              <a:spLocks/>
            </p:cNvSpPr>
            <p:nvPr/>
          </p:nvSpPr>
          <p:spPr bwMode="ltGray">
            <a:xfrm>
              <a:off x="528" y="1104"/>
              <a:ext cx="4894"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eaLnBrk="1" hangingPunct="1">
                <a:defRPr/>
              </a:pPr>
              <a:endParaRPr lang="tr-TR"/>
            </a:p>
          </p:txBody>
        </p:sp>
        <p:sp>
          <p:nvSpPr>
            <p:cNvPr id="9" name="Freeform 7"/>
            <p:cNvSpPr>
              <a:spLocks/>
            </p:cNvSpPr>
            <p:nvPr/>
          </p:nvSpPr>
          <p:spPr bwMode="ltGray">
            <a:xfrm>
              <a:off x="201" y="2377"/>
              <a:ext cx="30" cy="1958"/>
            </a:xfrm>
            <a:custGeom>
              <a:avLst/>
              <a:gdLst>
                <a:gd name="T0" fmla="*/ 0 w 30"/>
                <a:gd name="T1" fmla="*/ 0 h 1416"/>
                <a:gd name="T2" fmla="*/ 0 w 30"/>
                <a:gd name="T3" fmla="*/ 1416 h 1416"/>
                <a:gd name="T4" fmla="*/ 29 w 30"/>
                <a:gd name="T5" fmla="*/ 1416 h 1416"/>
                <a:gd name="T6" fmla="*/ 30 w 30"/>
                <a:gd name="T7" fmla="*/ 27 h 1416"/>
                <a:gd name="T8" fmla="*/ 0 w 30"/>
                <a:gd name="T9" fmla="*/ 0 h 1416"/>
                <a:gd name="T10" fmla="*/ 0 w 30"/>
                <a:gd name="T11" fmla="*/ 0 h 1416"/>
              </a:gdLst>
              <a:ahLst/>
              <a:cxnLst>
                <a:cxn ang="0">
                  <a:pos x="T0" y="T1"/>
                </a:cxn>
                <a:cxn ang="0">
                  <a:pos x="T2" y="T3"/>
                </a:cxn>
                <a:cxn ang="0">
                  <a:pos x="T4" y="T5"/>
                </a:cxn>
                <a:cxn ang="0">
                  <a:pos x="T6" y="T7"/>
                </a:cxn>
                <a:cxn ang="0">
                  <a:pos x="T8" y="T9"/>
                </a:cxn>
                <a:cxn ang="0">
                  <a:pos x="T10" y="T11"/>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eaLnBrk="1" hangingPunct="1">
                <a:defRPr/>
              </a:pPr>
              <a:endParaRPr lang="tr-TR"/>
            </a:p>
          </p:txBody>
        </p:sp>
        <p:sp>
          <p:nvSpPr>
            <p:cNvPr id="10" name="Freeform 8"/>
            <p:cNvSpPr>
              <a:spLocks/>
            </p:cNvSpPr>
            <p:nvPr/>
          </p:nvSpPr>
          <p:spPr bwMode="ltGray">
            <a:xfrm>
              <a:off x="528" y="1104"/>
              <a:ext cx="29" cy="3225"/>
            </a:xfrm>
            <a:custGeom>
              <a:avLst/>
              <a:gdLst>
                <a:gd name="T0" fmla="*/ 0 w 29"/>
                <a:gd name="T1" fmla="*/ 0 h 2161"/>
                <a:gd name="T2" fmla="*/ 0 w 29"/>
                <a:gd name="T3" fmla="*/ 2161 h 2161"/>
                <a:gd name="T4" fmla="*/ 29 w 29"/>
                <a:gd name="T5" fmla="*/ 2161 h 2161"/>
                <a:gd name="T6" fmla="*/ 27 w 29"/>
                <a:gd name="T7" fmla="*/ 27 h 2161"/>
                <a:gd name="T8" fmla="*/ 0 w 29"/>
                <a:gd name="T9" fmla="*/ 0 h 2161"/>
                <a:gd name="T10" fmla="*/ 0 w 29"/>
                <a:gd name="T11" fmla="*/ 0 h 2161"/>
              </a:gdLst>
              <a:ahLst/>
              <a:cxnLst>
                <a:cxn ang="0">
                  <a:pos x="T0" y="T1"/>
                </a:cxn>
                <a:cxn ang="0">
                  <a:pos x="T2" y="T3"/>
                </a:cxn>
                <a:cxn ang="0">
                  <a:pos x="T4" y="T5"/>
                </a:cxn>
                <a:cxn ang="0">
                  <a:pos x="T6" y="T7"/>
                </a:cxn>
                <a:cxn ang="0">
                  <a:pos x="T8" y="T9"/>
                </a:cxn>
                <a:cxn ang="0">
                  <a:pos x="T10" y="T11"/>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eaLnBrk="1" hangingPunct="1">
                <a:defRPr/>
              </a:pPr>
              <a:endParaRPr lang="tr-TR"/>
            </a:p>
          </p:txBody>
        </p:sp>
      </p:grpSp>
      <p:sp>
        <p:nvSpPr>
          <p:cNvPr id="202761" name="Rectangle 9"/>
          <p:cNvSpPr>
            <a:spLocks noGrp="1" noChangeArrowheads="1"/>
          </p:cNvSpPr>
          <p:nvPr>
            <p:ph type="ctrTitle" sz="quarter"/>
          </p:nvPr>
        </p:nvSpPr>
        <p:spPr>
          <a:xfrm>
            <a:off x="990600" y="1905000"/>
            <a:ext cx="7772400" cy="1736725"/>
          </a:xfrm>
        </p:spPr>
        <p:txBody>
          <a:bodyPr anchor="t"/>
          <a:lstStyle>
            <a:lvl1pPr>
              <a:defRPr sz="5400"/>
            </a:lvl1pPr>
          </a:lstStyle>
          <a:p>
            <a:pPr lvl="0"/>
            <a:r>
              <a:rPr lang="tr-TR" altLang="tr-TR" noProof="0" smtClean="0"/>
              <a:t>Asıl başlık stili için tıklatın</a:t>
            </a:r>
          </a:p>
        </p:txBody>
      </p:sp>
      <p:sp>
        <p:nvSpPr>
          <p:cNvPr id="202762" name="Rectangle 10"/>
          <p:cNvSpPr>
            <a:spLocks noGrp="1" noChangeArrowheads="1"/>
          </p:cNvSpPr>
          <p:nvPr>
            <p:ph type="subTitle" sz="quarter" idx="1"/>
          </p:nvPr>
        </p:nvSpPr>
        <p:spPr>
          <a:xfrm>
            <a:off x="990600" y="3962400"/>
            <a:ext cx="6781800" cy="1752600"/>
          </a:xfrm>
        </p:spPr>
        <p:txBody>
          <a:bodyPr/>
          <a:lstStyle>
            <a:lvl1pPr marL="0" indent="0">
              <a:buFont typeface="Wingdings" panose="05000000000000000000" pitchFamily="2" charset="2"/>
              <a:buNone/>
              <a:defRPr/>
            </a:lvl1pPr>
          </a:lstStyle>
          <a:p>
            <a:pPr lvl="0"/>
            <a:r>
              <a:rPr lang="tr-TR" altLang="tr-TR" noProof="0" smtClean="0"/>
              <a:t>Asıl alt başlık stilini düzenlemek için tıklatın</a:t>
            </a:r>
          </a:p>
        </p:txBody>
      </p:sp>
      <p:sp>
        <p:nvSpPr>
          <p:cNvPr id="11" name="Rectangle 11"/>
          <p:cNvSpPr>
            <a:spLocks noGrp="1" noChangeArrowheads="1"/>
          </p:cNvSpPr>
          <p:nvPr>
            <p:ph type="dt" sz="quarter" idx="10"/>
          </p:nvPr>
        </p:nvSpPr>
        <p:spPr>
          <a:xfrm>
            <a:off x="990600" y="6245225"/>
            <a:ext cx="1901825" cy="47625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defRPr/>
            </a:lvl1pPr>
          </a:lstStyle>
          <a:p>
            <a:pPr>
              <a:defRPr/>
            </a:pPr>
            <a:endParaRPr lang="tr-TR" altLang="tr-TR"/>
          </a:p>
        </p:txBody>
      </p:sp>
      <p:sp>
        <p:nvSpPr>
          <p:cNvPr id="12" name="Rectangle 12"/>
          <p:cNvSpPr>
            <a:spLocks noGrp="1" noChangeArrowheads="1"/>
          </p:cNvSpPr>
          <p:nvPr>
            <p:ph type="ftr" sz="quarter" idx="11"/>
          </p:nvPr>
        </p:nvSpPr>
        <p:spPr>
          <a:xfrm>
            <a:off x="3468688" y="6245225"/>
            <a:ext cx="2895600" cy="47625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defRPr/>
            </a:lvl1pPr>
          </a:lstStyle>
          <a:p>
            <a:pPr>
              <a:defRPr/>
            </a:pPr>
            <a:endParaRPr lang="tr-TR" altLang="tr-TR"/>
          </a:p>
        </p:txBody>
      </p:sp>
      <p:sp>
        <p:nvSpPr>
          <p:cNvPr id="13" name="Rectangle 13"/>
          <p:cNvSpPr>
            <a:spLocks noGrp="1" noChangeArrowheads="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defRPr/>
            </a:lvl1pPr>
          </a:lstStyle>
          <a:p>
            <a:fld id="{3ADBC129-AC83-4732-BAF2-AB5430667C4B}" type="slidenum">
              <a:rPr lang="tr-TR" altLang="tr-TR"/>
              <a:pPr/>
              <a:t>‹#›</a:t>
            </a:fld>
            <a:endParaRPr lang="tr-TR" alt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1"/>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12"/>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13"/>
          <p:cNvSpPr>
            <a:spLocks noGrp="1" noChangeArrowheads="1"/>
          </p:cNvSpPr>
          <p:nvPr>
            <p:ph type="sldNum" sz="quarter" idx="12"/>
          </p:nvPr>
        </p:nvSpPr>
        <p:spPr>
          <a:ln/>
        </p:spPr>
        <p:txBody>
          <a:bodyPr/>
          <a:lstStyle>
            <a:lvl1pPr>
              <a:defRPr/>
            </a:lvl1pPr>
          </a:lstStyle>
          <a:p>
            <a:fld id="{4A5713B9-D78C-4341-A044-966D6A8ECE9C}" type="slidenum">
              <a:rPr lang="tr-TR" altLang="tr-TR"/>
              <a:pPr/>
              <a:t>‹#›</a:t>
            </a:fld>
            <a:endParaRPr lang="tr-TR" alt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623888" y="1709738"/>
            <a:ext cx="78867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tr-TR" smtClean="0"/>
              <a:t>Asıl metin stillerini düzenle</a:t>
            </a:r>
          </a:p>
        </p:txBody>
      </p:sp>
      <p:sp>
        <p:nvSpPr>
          <p:cNvPr id="4" name="Rectangle 11"/>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12"/>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13"/>
          <p:cNvSpPr>
            <a:spLocks noGrp="1" noChangeArrowheads="1"/>
          </p:cNvSpPr>
          <p:nvPr>
            <p:ph type="sldNum" sz="quarter" idx="12"/>
          </p:nvPr>
        </p:nvSpPr>
        <p:spPr>
          <a:ln/>
        </p:spPr>
        <p:txBody>
          <a:bodyPr/>
          <a:lstStyle>
            <a:lvl1pPr>
              <a:defRPr/>
            </a:lvl1pPr>
          </a:lstStyle>
          <a:p>
            <a:fld id="{369AE214-D1C0-4E54-984D-2CBCEBDF04EA}" type="slidenum">
              <a:rPr lang="tr-TR" altLang="tr-TR"/>
              <a:pPr/>
              <a:t>‹#›</a:t>
            </a:fld>
            <a:endParaRPr lang="tr-TR" alt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905000"/>
            <a:ext cx="3927475" cy="4191000"/>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918075" y="1905000"/>
            <a:ext cx="3927475" cy="4191000"/>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11"/>
          <p:cNvSpPr>
            <a:spLocks noGrp="1" noChangeArrowheads="1"/>
          </p:cNvSpPr>
          <p:nvPr>
            <p:ph type="dt" sz="half" idx="10"/>
          </p:nvPr>
        </p:nvSpPr>
        <p:spPr>
          <a:ln/>
        </p:spPr>
        <p:txBody>
          <a:bodyPr/>
          <a:lstStyle>
            <a:lvl1pPr>
              <a:defRPr/>
            </a:lvl1pPr>
          </a:lstStyle>
          <a:p>
            <a:pPr>
              <a:defRPr/>
            </a:pPr>
            <a:endParaRPr lang="tr-TR" altLang="tr-TR"/>
          </a:p>
        </p:txBody>
      </p:sp>
      <p:sp>
        <p:nvSpPr>
          <p:cNvPr id="6" name="Rectangle 12"/>
          <p:cNvSpPr>
            <a:spLocks noGrp="1" noChangeArrowheads="1"/>
          </p:cNvSpPr>
          <p:nvPr>
            <p:ph type="ftr" sz="quarter" idx="11"/>
          </p:nvPr>
        </p:nvSpPr>
        <p:spPr>
          <a:ln/>
        </p:spPr>
        <p:txBody>
          <a:bodyPr/>
          <a:lstStyle>
            <a:lvl1pPr>
              <a:defRPr/>
            </a:lvl1pPr>
          </a:lstStyle>
          <a:p>
            <a:pPr>
              <a:defRPr/>
            </a:pPr>
            <a:endParaRPr lang="tr-TR" altLang="tr-TR"/>
          </a:p>
        </p:txBody>
      </p:sp>
      <p:sp>
        <p:nvSpPr>
          <p:cNvPr id="7" name="Rectangle 13"/>
          <p:cNvSpPr>
            <a:spLocks noGrp="1" noChangeArrowheads="1"/>
          </p:cNvSpPr>
          <p:nvPr>
            <p:ph type="sldNum" sz="quarter" idx="12"/>
          </p:nvPr>
        </p:nvSpPr>
        <p:spPr>
          <a:ln/>
        </p:spPr>
        <p:txBody>
          <a:bodyPr/>
          <a:lstStyle>
            <a:lvl1pPr>
              <a:defRPr/>
            </a:lvl1pPr>
          </a:lstStyle>
          <a:p>
            <a:fld id="{BD8C143A-7059-45AD-A0D3-EBFA58B3E572}" type="slidenum">
              <a:rPr lang="tr-TR" altLang="tr-TR"/>
              <a:pPr/>
              <a:t>‹#›</a:t>
            </a:fld>
            <a:endParaRPr lang="tr-TR" alt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630238" y="365125"/>
            <a:ext cx="78867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630238" y="2505075"/>
            <a:ext cx="386873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4629150" y="2505075"/>
            <a:ext cx="38877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11"/>
          <p:cNvSpPr>
            <a:spLocks noGrp="1" noChangeArrowheads="1"/>
          </p:cNvSpPr>
          <p:nvPr>
            <p:ph type="dt" sz="half" idx="10"/>
          </p:nvPr>
        </p:nvSpPr>
        <p:spPr>
          <a:ln/>
        </p:spPr>
        <p:txBody>
          <a:bodyPr/>
          <a:lstStyle>
            <a:lvl1pPr>
              <a:defRPr/>
            </a:lvl1pPr>
          </a:lstStyle>
          <a:p>
            <a:pPr>
              <a:defRPr/>
            </a:pPr>
            <a:endParaRPr lang="tr-TR" altLang="tr-TR"/>
          </a:p>
        </p:txBody>
      </p:sp>
      <p:sp>
        <p:nvSpPr>
          <p:cNvPr id="8" name="Rectangle 12"/>
          <p:cNvSpPr>
            <a:spLocks noGrp="1" noChangeArrowheads="1"/>
          </p:cNvSpPr>
          <p:nvPr>
            <p:ph type="ftr" sz="quarter" idx="11"/>
          </p:nvPr>
        </p:nvSpPr>
        <p:spPr>
          <a:ln/>
        </p:spPr>
        <p:txBody>
          <a:bodyPr/>
          <a:lstStyle>
            <a:lvl1pPr>
              <a:defRPr/>
            </a:lvl1pPr>
          </a:lstStyle>
          <a:p>
            <a:pPr>
              <a:defRPr/>
            </a:pPr>
            <a:endParaRPr lang="tr-TR" altLang="tr-TR"/>
          </a:p>
        </p:txBody>
      </p:sp>
      <p:sp>
        <p:nvSpPr>
          <p:cNvPr id="9" name="Rectangle 13"/>
          <p:cNvSpPr>
            <a:spLocks noGrp="1" noChangeArrowheads="1"/>
          </p:cNvSpPr>
          <p:nvPr>
            <p:ph type="sldNum" sz="quarter" idx="12"/>
          </p:nvPr>
        </p:nvSpPr>
        <p:spPr>
          <a:ln/>
        </p:spPr>
        <p:txBody>
          <a:bodyPr/>
          <a:lstStyle>
            <a:lvl1pPr>
              <a:defRPr/>
            </a:lvl1pPr>
          </a:lstStyle>
          <a:p>
            <a:fld id="{EFA9630E-2112-40D2-A4A1-966038E7F8A1}" type="slidenum">
              <a:rPr lang="tr-TR" altLang="tr-TR"/>
              <a:pPr/>
              <a:t>‹#›</a:t>
            </a:fld>
            <a:endParaRPr lang="tr-TR" alt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Rectangle 11"/>
          <p:cNvSpPr>
            <a:spLocks noGrp="1" noChangeArrowheads="1"/>
          </p:cNvSpPr>
          <p:nvPr>
            <p:ph type="dt" sz="half" idx="10"/>
          </p:nvPr>
        </p:nvSpPr>
        <p:spPr>
          <a:ln/>
        </p:spPr>
        <p:txBody>
          <a:bodyPr/>
          <a:lstStyle>
            <a:lvl1pPr>
              <a:defRPr/>
            </a:lvl1pPr>
          </a:lstStyle>
          <a:p>
            <a:pPr>
              <a:defRPr/>
            </a:pPr>
            <a:endParaRPr lang="tr-TR" altLang="tr-TR"/>
          </a:p>
        </p:txBody>
      </p:sp>
      <p:sp>
        <p:nvSpPr>
          <p:cNvPr id="4" name="Rectangle 12"/>
          <p:cNvSpPr>
            <a:spLocks noGrp="1" noChangeArrowheads="1"/>
          </p:cNvSpPr>
          <p:nvPr>
            <p:ph type="ftr" sz="quarter" idx="11"/>
          </p:nvPr>
        </p:nvSpPr>
        <p:spPr>
          <a:ln/>
        </p:spPr>
        <p:txBody>
          <a:bodyPr/>
          <a:lstStyle>
            <a:lvl1pPr>
              <a:defRPr/>
            </a:lvl1pPr>
          </a:lstStyle>
          <a:p>
            <a:pPr>
              <a:defRPr/>
            </a:pPr>
            <a:endParaRPr lang="tr-TR" altLang="tr-TR"/>
          </a:p>
        </p:txBody>
      </p:sp>
      <p:sp>
        <p:nvSpPr>
          <p:cNvPr id="5" name="Rectangle 13"/>
          <p:cNvSpPr>
            <a:spLocks noGrp="1" noChangeArrowheads="1"/>
          </p:cNvSpPr>
          <p:nvPr>
            <p:ph type="sldNum" sz="quarter" idx="12"/>
          </p:nvPr>
        </p:nvSpPr>
        <p:spPr>
          <a:ln/>
        </p:spPr>
        <p:txBody>
          <a:bodyPr/>
          <a:lstStyle>
            <a:lvl1pPr>
              <a:defRPr/>
            </a:lvl1pPr>
          </a:lstStyle>
          <a:p>
            <a:fld id="{B3882841-9E2F-441A-8A12-85C0902E3B92}" type="slidenum">
              <a:rPr lang="tr-TR" altLang="tr-TR"/>
              <a:pPr/>
              <a:t>‹#›</a:t>
            </a:fld>
            <a:endParaRPr lang="tr-TR" alt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tr-TR" altLang="tr-TR"/>
          </a:p>
        </p:txBody>
      </p:sp>
      <p:sp>
        <p:nvSpPr>
          <p:cNvPr id="3" name="Rectangle 12"/>
          <p:cNvSpPr>
            <a:spLocks noGrp="1" noChangeArrowheads="1"/>
          </p:cNvSpPr>
          <p:nvPr>
            <p:ph type="ftr" sz="quarter" idx="11"/>
          </p:nvPr>
        </p:nvSpPr>
        <p:spPr>
          <a:ln/>
        </p:spPr>
        <p:txBody>
          <a:bodyPr/>
          <a:lstStyle>
            <a:lvl1pPr>
              <a:defRPr/>
            </a:lvl1pPr>
          </a:lstStyle>
          <a:p>
            <a:pPr>
              <a:defRPr/>
            </a:pPr>
            <a:endParaRPr lang="tr-TR" altLang="tr-TR"/>
          </a:p>
        </p:txBody>
      </p:sp>
      <p:sp>
        <p:nvSpPr>
          <p:cNvPr id="4" name="Rectangle 13"/>
          <p:cNvSpPr>
            <a:spLocks noGrp="1" noChangeArrowheads="1"/>
          </p:cNvSpPr>
          <p:nvPr>
            <p:ph type="sldNum" sz="quarter" idx="12"/>
          </p:nvPr>
        </p:nvSpPr>
        <p:spPr>
          <a:ln/>
        </p:spPr>
        <p:txBody>
          <a:bodyPr/>
          <a:lstStyle>
            <a:lvl1pPr>
              <a:defRPr/>
            </a:lvl1pPr>
          </a:lstStyle>
          <a:p>
            <a:fld id="{6D834D4C-49AF-4619-BF2C-94B96AB9BCD4}" type="slidenum">
              <a:rPr lang="tr-TR" altLang="tr-TR"/>
              <a:pPr/>
              <a:t>‹#›</a:t>
            </a:fld>
            <a:endParaRPr lang="tr-TR" alt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630238" y="457200"/>
            <a:ext cx="2949575"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Rectangle 11"/>
          <p:cNvSpPr>
            <a:spLocks noGrp="1" noChangeArrowheads="1"/>
          </p:cNvSpPr>
          <p:nvPr>
            <p:ph type="dt" sz="half" idx="10"/>
          </p:nvPr>
        </p:nvSpPr>
        <p:spPr>
          <a:ln/>
        </p:spPr>
        <p:txBody>
          <a:bodyPr/>
          <a:lstStyle>
            <a:lvl1pPr>
              <a:defRPr/>
            </a:lvl1pPr>
          </a:lstStyle>
          <a:p>
            <a:pPr>
              <a:defRPr/>
            </a:pPr>
            <a:endParaRPr lang="tr-TR" altLang="tr-TR"/>
          </a:p>
        </p:txBody>
      </p:sp>
      <p:sp>
        <p:nvSpPr>
          <p:cNvPr id="6" name="Rectangle 12"/>
          <p:cNvSpPr>
            <a:spLocks noGrp="1" noChangeArrowheads="1"/>
          </p:cNvSpPr>
          <p:nvPr>
            <p:ph type="ftr" sz="quarter" idx="11"/>
          </p:nvPr>
        </p:nvSpPr>
        <p:spPr>
          <a:ln/>
        </p:spPr>
        <p:txBody>
          <a:bodyPr/>
          <a:lstStyle>
            <a:lvl1pPr>
              <a:defRPr/>
            </a:lvl1pPr>
          </a:lstStyle>
          <a:p>
            <a:pPr>
              <a:defRPr/>
            </a:pPr>
            <a:endParaRPr lang="tr-TR" altLang="tr-TR"/>
          </a:p>
        </p:txBody>
      </p:sp>
      <p:sp>
        <p:nvSpPr>
          <p:cNvPr id="7" name="Rectangle 13"/>
          <p:cNvSpPr>
            <a:spLocks noGrp="1" noChangeArrowheads="1"/>
          </p:cNvSpPr>
          <p:nvPr>
            <p:ph type="sldNum" sz="quarter" idx="12"/>
          </p:nvPr>
        </p:nvSpPr>
        <p:spPr>
          <a:ln/>
        </p:spPr>
        <p:txBody>
          <a:bodyPr/>
          <a:lstStyle>
            <a:lvl1pPr>
              <a:defRPr/>
            </a:lvl1pPr>
          </a:lstStyle>
          <a:p>
            <a:fld id="{93CE3C64-5F84-47DA-A254-20EF11685321}" type="slidenum">
              <a:rPr lang="tr-TR" altLang="tr-TR"/>
              <a:pPr/>
              <a:t>‹#›</a:t>
            </a:fld>
            <a:endParaRPr lang="tr-TR" alt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tr-TR"/>
          </a:p>
        </p:txBody>
      </p:sp>
      <p:sp>
        <p:nvSpPr>
          <p:cNvPr id="6" name="Rectangle 6"/>
          <p:cNvSpPr>
            <a:spLocks noGrp="1" noChangeArrowheads="1"/>
          </p:cNvSpPr>
          <p:nvPr>
            <p:ph type="sldNum" sz="quarter" idx="12"/>
          </p:nvPr>
        </p:nvSpPr>
        <p:spPr>
          <a:ln/>
        </p:spPr>
        <p:txBody>
          <a:bodyPr/>
          <a:lstStyle>
            <a:lvl1pPr>
              <a:defRPr/>
            </a:lvl1pPr>
          </a:lstStyle>
          <a:p>
            <a:fld id="{5E33886E-5BF6-4D49-85E4-AA50F6D92CFA}" type="slidenum">
              <a:rPr lang="en-US" altLang="tr-TR"/>
              <a:pPr/>
              <a:t>‹#›</a:t>
            </a:fld>
            <a:endParaRPr lang="en-US" alt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630238" y="457200"/>
            <a:ext cx="2949575"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Metin Yer Tutucusu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Rectangle 11"/>
          <p:cNvSpPr>
            <a:spLocks noGrp="1" noChangeArrowheads="1"/>
          </p:cNvSpPr>
          <p:nvPr>
            <p:ph type="dt" sz="half" idx="10"/>
          </p:nvPr>
        </p:nvSpPr>
        <p:spPr>
          <a:ln/>
        </p:spPr>
        <p:txBody>
          <a:bodyPr/>
          <a:lstStyle>
            <a:lvl1pPr>
              <a:defRPr/>
            </a:lvl1pPr>
          </a:lstStyle>
          <a:p>
            <a:pPr>
              <a:defRPr/>
            </a:pPr>
            <a:endParaRPr lang="tr-TR" altLang="tr-TR"/>
          </a:p>
        </p:txBody>
      </p:sp>
      <p:sp>
        <p:nvSpPr>
          <p:cNvPr id="6" name="Rectangle 12"/>
          <p:cNvSpPr>
            <a:spLocks noGrp="1" noChangeArrowheads="1"/>
          </p:cNvSpPr>
          <p:nvPr>
            <p:ph type="ftr" sz="quarter" idx="11"/>
          </p:nvPr>
        </p:nvSpPr>
        <p:spPr>
          <a:ln/>
        </p:spPr>
        <p:txBody>
          <a:bodyPr/>
          <a:lstStyle>
            <a:lvl1pPr>
              <a:defRPr/>
            </a:lvl1pPr>
          </a:lstStyle>
          <a:p>
            <a:pPr>
              <a:defRPr/>
            </a:pPr>
            <a:endParaRPr lang="tr-TR" altLang="tr-TR"/>
          </a:p>
        </p:txBody>
      </p:sp>
      <p:sp>
        <p:nvSpPr>
          <p:cNvPr id="7" name="Rectangle 13"/>
          <p:cNvSpPr>
            <a:spLocks noGrp="1" noChangeArrowheads="1"/>
          </p:cNvSpPr>
          <p:nvPr>
            <p:ph type="sldNum" sz="quarter" idx="12"/>
          </p:nvPr>
        </p:nvSpPr>
        <p:spPr>
          <a:ln/>
        </p:spPr>
        <p:txBody>
          <a:bodyPr/>
          <a:lstStyle>
            <a:lvl1pPr>
              <a:defRPr/>
            </a:lvl1pPr>
          </a:lstStyle>
          <a:p>
            <a:fld id="{34C33D6D-99DD-4950-B725-ED7827116054}" type="slidenum">
              <a:rPr lang="tr-TR" altLang="tr-TR"/>
              <a:pPr/>
              <a:t>‹#›</a:t>
            </a:fld>
            <a:endParaRPr lang="tr-TR" alt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1"/>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12"/>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13"/>
          <p:cNvSpPr>
            <a:spLocks noGrp="1" noChangeArrowheads="1"/>
          </p:cNvSpPr>
          <p:nvPr>
            <p:ph type="sldNum" sz="quarter" idx="12"/>
          </p:nvPr>
        </p:nvSpPr>
        <p:spPr>
          <a:ln/>
        </p:spPr>
        <p:txBody>
          <a:bodyPr/>
          <a:lstStyle>
            <a:lvl1pPr>
              <a:defRPr/>
            </a:lvl1pPr>
          </a:lstStyle>
          <a:p>
            <a:fld id="{E4C417EA-748E-4794-8015-076F817FBFE4}" type="slidenum">
              <a:rPr lang="tr-TR" altLang="tr-TR"/>
              <a:pPr/>
              <a:t>‹#›</a:t>
            </a:fld>
            <a:endParaRPr lang="tr-TR" alt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748463" y="244475"/>
            <a:ext cx="2097087"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44475"/>
            <a:ext cx="6138863" cy="5851525"/>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1"/>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12"/>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13"/>
          <p:cNvSpPr>
            <a:spLocks noGrp="1" noChangeArrowheads="1"/>
          </p:cNvSpPr>
          <p:nvPr>
            <p:ph type="sldNum" sz="quarter" idx="12"/>
          </p:nvPr>
        </p:nvSpPr>
        <p:spPr>
          <a:ln/>
        </p:spPr>
        <p:txBody>
          <a:bodyPr/>
          <a:lstStyle>
            <a:lvl1pPr>
              <a:defRPr/>
            </a:lvl1pPr>
          </a:lstStyle>
          <a:p>
            <a:fld id="{D2D33341-4886-4B09-AA7D-770A6A5F5B01}" type="slidenum">
              <a:rPr lang="tr-TR" altLang="tr-TR"/>
              <a:pPr/>
              <a:t>‹#›</a:t>
            </a:fld>
            <a:endParaRPr lang="tr-TR" alt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623888" y="1709738"/>
            <a:ext cx="78867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tr-TR" smtClean="0"/>
              <a:t>Asıl metin stillerini düzenle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tr-TR"/>
          </a:p>
        </p:txBody>
      </p:sp>
      <p:sp>
        <p:nvSpPr>
          <p:cNvPr id="6" name="Rectangle 6"/>
          <p:cNvSpPr>
            <a:spLocks noGrp="1" noChangeArrowheads="1"/>
          </p:cNvSpPr>
          <p:nvPr>
            <p:ph type="sldNum" sz="quarter" idx="12"/>
          </p:nvPr>
        </p:nvSpPr>
        <p:spPr>
          <a:ln/>
        </p:spPr>
        <p:txBody>
          <a:bodyPr/>
          <a:lstStyle>
            <a:lvl1pPr>
              <a:defRPr/>
            </a:lvl1pPr>
          </a:lstStyle>
          <a:p>
            <a:fld id="{B028B7BB-7484-415D-8D2D-70301E7FC970}" type="slidenum">
              <a:rPr lang="en-US" altLang="tr-TR"/>
              <a:pPr/>
              <a:t>‹#›</a:t>
            </a:fld>
            <a:endParaRPr lang="en-US" alt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tr-TR"/>
          </a:p>
        </p:txBody>
      </p:sp>
      <p:sp>
        <p:nvSpPr>
          <p:cNvPr id="7" name="Rectangle 6"/>
          <p:cNvSpPr>
            <a:spLocks noGrp="1" noChangeArrowheads="1"/>
          </p:cNvSpPr>
          <p:nvPr>
            <p:ph type="sldNum" sz="quarter" idx="12"/>
          </p:nvPr>
        </p:nvSpPr>
        <p:spPr>
          <a:ln/>
        </p:spPr>
        <p:txBody>
          <a:bodyPr/>
          <a:lstStyle>
            <a:lvl1pPr>
              <a:defRPr/>
            </a:lvl1pPr>
          </a:lstStyle>
          <a:p>
            <a:fld id="{8767B2FB-9709-4EB7-99B6-7584F4B4ED2F}" type="slidenum">
              <a:rPr lang="en-US" altLang="tr-TR"/>
              <a:pPr/>
              <a:t>‹#›</a:t>
            </a:fld>
            <a:endParaRPr lang="en-US" alt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630238" y="365125"/>
            <a:ext cx="78867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630238" y="2505075"/>
            <a:ext cx="386873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4629150" y="2505075"/>
            <a:ext cx="38877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tr-T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tr-TR"/>
          </a:p>
        </p:txBody>
      </p:sp>
      <p:sp>
        <p:nvSpPr>
          <p:cNvPr id="9" name="Rectangle 6"/>
          <p:cNvSpPr>
            <a:spLocks noGrp="1" noChangeArrowheads="1"/>
          </p:cNvSpPr>
          <p:nvPr>
            <p:ph type="sldNum" sz="quarter" idx="12"/>
          </p:nvPr>
        </p:nvSpPr>
        <p:spPr>
          <a:ln/>
        </p:spPr>
        <p:txBody>
          <a:bodyPr/>
          <a:lstStyle>
            <a:lvl1pPr>
              <a:defRPr/>
            </a:lvl1pPr>
          </a:lstStyle>
          <a:p>
            <a:fld id="{727B588A-0BC0-406C-8D3B-0469C891EF16}" type="slidenum">
              <a:rPr lang="en-US" altLang="tr-TR"/>
              <a:pPr/>
              <a:t>‹#›</a:t>
            </a:fld>
            <a:endParaRPr lang="en-US" alt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tr-T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tr-TR"/>
          </a:p>
        </p:txBody>
      </p:sp>
      <p:sp>
        <p:nvSpPr>
          <p:cNvPr id="5" name="Rectangle 6"/>
          <p:cNvSpPr>
            <a:spLocks noGrp="1" noChangeArrowheads="1"/>
          </p:cNvSpPr>
          <p:nvPr>
            <p:ph type="sldNum" sz="quarter" idx="12"/>
          </p:nvPr>
        </p:nvSpPr>
        <p:spPr>
          <a:ln/>
        </p:spPr>
        <p:txBody>
          <a:bodyPr/>
          <a:lstStyle>
            <a:lvl1pPr>
              <a:defRPr/>
            </a:lvl1pPr>
          </a:lstStyle>
          <a:p>
            <a:fld id="{A311799B-B4DE-4DF8-B6F5-3F78C806C309}" type="slidenum">
              <a:rPr lang="en-US" altLang="tr-TR"/>
              <a:pPr/>
              <a:t>‹#›</a:t>
            </a:fld>
            <a:endParaRPr lang="en-US" alt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tr-T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tr-TR"/>
          </a:p>
        </p:txBody>
      </p:sp>
      <p:sp>
        <p:nvSpPr>
          <p:cNvPr id="4" name="Rectangle 6"/>
          <p:cNvSpPr>
            <a:spLocks noGrp="1" noChangeArrowheads="1"/>
          </p:cNvSpPr>
          <p:nvPr>
            <p:ph type="sldNum" sz="quarter" idx="12"/>
          </p:nvPr>
        </p:nvSpPr>
        <p:spPr>
          <a:ln/>
        </p:spPr>
        <p:txBody>
          <a:bodyPr/>
          <a:lstStyle>
            <a:lvl1pPr>
              <a:defRPr/>
            </a:lvl1pPr>
          </a:lstStyle>
          <a:p>
            <a:fld id="{B00EE357-EE13-4ADF-8287-A787DB9662C0}" type="slidenum">
              <a:rPr lang="en-US" altLang="tr-TR"/>
              <a:pPr/>
              <a:t>‹#›</a:t>
            </a:fld>
            <a:endParaRPr lang="en-US" alt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630238" y="457200"/>
            <a:ext cx="2949575"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tr-TR"/>
          </a:p>
        </p:txBody>
      </p:sp>
      <p:sp>
        <p:nvSpPr>
          <p:cNvPr id="7" name="Rectangle 6"/>
          <p:cNvSpPr>
            <a:spLocks noGrp="1" noChangeArrowheads="1"/>
          </p:cNvSpPr>
          <p:nvPr>
            <p:ph type="sldNum" sz="quarter" idx="12"/>
          </p:nvPr>
        </p:nvSpPr>
        <p:spPr>
          <a:ln/>
        </p:spPr>
        <p:txBody>
          <a:bodyPr/>
          <a:lstStyle>
            <a:lvl1pPr>
              <a:defRPr/>
            </a:lvl1pPr>
          </a:lstStyle>
          <a:p>
            <a:fld id="{ABE6A7BC-E068-4E2A-9DF4-91B507478ABA}" type="slidenum">
              <a:rPr lang="en-US" altLang="tr-TR"/>
              <a:pPr/>
              <a:t>‹#›</a:t>
            </a:fld>
            <a:endParaRPr lang="en-US" alt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630238" y="457200"/>
            <a:ext cx="2949575"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Metin Yer Tutucusu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tr-TR"/>
          </a:p>
        </p:txBody>
      </p:sp>
      <p:sp>
        <p:nvSpPr>
          <p:cNvPr id="7" name="Rectangle 6"/>
          <p:cNvSpPr>
            <a:spLocks noGrp="1" noChangeArrowheads="1"/>
          </p:cNvSpPr>
          <p:nvPr>
            <p:ph type="sldNum" sz="quarter" idx="12"/>
          </p:nvPr>
        </p:nvSpPr>
        <p:spPr>
          <a:ln/>
        </p:spPr>
        <p:txBody>
          <a:bodyPr/>
          <a:lstStyle>
            <a:lvl1pPr>
              <a:defRPr/>
            </a:lvl1pPr>
          </a:lstStyle>
          <a:p>
            <a:fld id="{349D3650-880F-49AF-AFDD-03F0605734C1}" type="slidenum">
              <a:rPr lang="en-US" altLang="tr-TR"/>
              <a:pPr/>
              <a:t>‹#›</a:t>
            </a:fld>
            <a:endParaRPr lang="en-US" alt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tr-TR"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tr-TR" smtClean="0"/>
              <a:t>Click to edit Master text styles</a:t>
            </a:r>
          </a:p>
          <a:p>
            <a:pPr lvl="1"/>
            <a:r>
              <a:rPr lang="en-US" altLang="tr-TR" smtClean="0"/>
              <a:t>Second level</a:t>
            </a:r>
          </a:p>
          <a:p>
            <a:pPr lvl="2"/>
            <a:r>
              <a:rPr lang="en-US" altLang="tr-TR" smtClean="0"/>
              <a:t>Third level</a:t>
            </a:r>
          </a:p>
          <a:p>
            <a:pPr lvl="3"/>
            <a:r>
              <a:rPr lang="en-US" altLang="tr-TR" smtClean="0"/>
              <a:t>Fourth level</a:t>
            </a:r>
          </a:p>
          <a:p>
            <a:pPr lvl="4"/>
            <a:r>
              <a:rPr lang="en-US" altLang="tr-TR"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tr-T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tr-T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fld id="{9EAACF46-615B-4CC0-A51F-BD0963C23A13}" type="slidenum">
              <a:rPr lang="en-US" altLang="tr-TR"/>
              <a:pPr/>
              <a:t>‹#›</a:t>
            </a:fld>
            <a:endParaRPr lang="en-US" altLang="tr-TR"/>
          </a:p>
        </p:txBody>
      </p:sp>
    </p:spTree>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gra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319088" y="1828800"/>
            <a:ext cx="8824912" cy="5029200"/>
            <a:chOff x="201" y="1152"/>
            <a:chExt cx="5559" cy="3168"/>
          </a:xfrm>
        </p:grpSpPr>
        <p:sp>
          <p:nvSpPr>
            <p:cNvPr id="2056" name="Freeform 3"/>
            <p:cNvSpPr>
              <a:spLocks/>
            </p:cNvSpPr>
            <p:nvPr/>
          </p:nvSpPr>
          <p:spPr bwMode="ltGray">
            <a:xfrm>
              <a:off x="528" y="2909"/>
              <a:ext cx="5232" cy="1411"/>
            </a:xfrm>
            <a:custGeom>
              <a:avLst/>
              <a:gdLst>
                <a:gd name="T0" fmla="*/ 0 w 4897"/>
                <a:gd name="T1" fmla="*/ 0 h 2182"/>
                <a:gd name="T2" fmla="*/ 0 w 4897"/>
                <a:gd name="T3" fmla="*/ 1 h 2182"/>
                <a:gd name="T4" fmla="*/ 27360 w 4897"/>
                <a:gd name="T5" fmla="*/ 1 h 2182"/>
                <a:gd name="T6" fmla="*/ 27360 w 4897"/>
                <a:gd name="T7" fmla="*/ 0 h 2182"/>
                <a:gd name="T8" fmla="*/ 0 w 4897"/>
                <a:gd name="T9" fmla="*/ 0 h 2182"/>
                <a:gd name="T10" fmla="*/ 0 w 4897"/>
                <a:gd name="T11" fmla="*/ 0 h 2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97" h="2182">
                  <a:moveTo>
                    <a:pt x="0" y="0"/>
                  </a:moveTo>
                  <a:lnTo>
                    <a:pt x="0" y="2182"/>
                  </a:lnTo>
                  <a:lnTo>
                    <a:pt x="4897" y="2182"/>
                  </a:lnTo>
                  <a:lnTo>
                    <a:pt x="4897" y="0"/>
                  </a:lnTo>
                  <a:lnTo>
                    <a:pt x="0" y="0"/>
                  </a:lnTo>
                  <a:close/>
                </a:path>
              </a:pathLst>
            </a:custGeom>
            <a:solidFill>
              <a:schemeClr val="bg2">
                <a:alpha val="30196"/>
              </a:schemeClr>
            </a:solidFill>
            <a:ln w="9525">
              <a:noFill/>
              <a:round/>
              <a:headEnd/>
              <a:tailEnd/>
            </a:ln>
          </p:spPr>
          <p:txBody>
            <a:bodyPr/>
            <a:lstStyle/>
            <a:p>
              <a:endParaRPr lang="tr-TR"/>
            </a:p>
          </p:txBody>
        </p:sp>
        <p:sp>
          <p:nvSpPr>
            <p:cNvPr id="2057" name="Freeform 4"/>
            <p:cNvSpPr>
              <a:spLocks/>
            </p:cNvSpPr>
            <p:nvPr/>
          </p:nvSpPr>
          <p:spPr bwMode="ltGray">
            <a:xfrm>
              <a:off x="210" y="1152"/>
              <a:ext cx="5550" cy="3168"/>
            </a:xfrm>
            <a:custGeom>
              <a:avLst/>
              <a:gdLst>
                <a:gd name="T0" fmla="*/ 330 w 5550"/>
                <a:gd name="T1" fmla="*/ 1764 h 3168"/>
                <a:gd name="T2" fmla="*/ 0 w 5550"/>
                <a:gd name="T3" fmla="*/ 1764 h 3168"/>
                <a:gd name="T4" fmla="*/ 0 w 5550"/>
                <a:gd name="T5" fmla="*/ 3168 h 3168"/>
                <a:gd name="T6" fmla="*/ 5550 w 5550"/>
                <a:gd name="T7" fmla="*/ 3168 h 3168"/>
                <a:gd name="T8" fmla="*/ 5550 w 5550"/>
                <a:gd name="T9" fmla="*/ 0 h 3168"/>
                <a:gd name="T10" fmla="*/ 330 w 5550"/>
                <a:gd name="T11" fmla="*/ 0 h 3168"/>
                <a:gd name="T12" fmla="*/ 330 w 5550"/>
                <a:gd name="T13" fmla="*/ 1764 h 31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196"/>
              </a:schemeClr>
            </a:solidFill>
            <a:ln w="9525">
              <a:noFill/>
              <a:round/>
              <a:headEnd/>
              <a:tailEnd/>
            </a:ln>
          </p:spPr>
          <p:txBody>
            <a:bodyPr/>
            <a:lstStyle/>
            <a:p>
              <a:endParaRPr lang="tr-TR"/>
            </a:p>
          </p:txBody>
        </p:sp>
        <p:sp>
          <p:nvSpPr>
            <p:cNvPr id="2058" name="Freeform 5"/>
            <p:cNvSpPr>
              <a:spLocks/>
            </p:cNvSpPr>
            <p:nvPr/>
          </p:nvSpPr>
          <p:spPr bwMode="ltGray">
            <a:xfrm>
              <a:off x="528" y="2932"/>
              <a:ext cx="5232" cy="1388"/>
            </a:xfrm>
            <a:custGeom>
              <a:avLst/>
              <a:gdLst>
                <a:gd name="T0" fmla="*/ 0 w 4897"/>
                <a:gd name="T1" fmla="*/ 0 h 2182"/>
                <a:gd name="T2" fmla="*/ 0 w 4897"/>
                <a:gd name="T3" fmla="*/ 1 h 2182"/>
                <a:gd name="T4" fmla="*/ 27360 w 4897"/>
                <a:gd name="T5" fmla="*/ 1 h 2182"/>
                <a:gd name="T6" fmla="*/ 27360 w 4897"/>
                <a:gd name="T7" fmla="*/ 0 h 2182"/>
                <a:gd name="T8" fmla="*/ 0 w 4897"/>
                <a:gd name="T9" fmla="*/ 0 h 2182"/>
                <a:gd name="T10" fmla="*/ 0 w 4897"/>
                <a:gd name="T11" fmla="*/ 0 h 2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97" h="2182">
                  <a:moveTo>
                    <a:pt x="0" y="0"/>
                  </a:moveTo>
                  <a:lnTo>
                    <a:pt x="0" y="2182"/>
                  </a:lnTo>
                  <a:lnTo>
                    <a:pt x="4897" y="2182"/>
                  </a:lnTo>
                  <a:lnTo>
                    <a:pt x="4897" y="0"/>
                  </a:lnTo>
                  <a:lnTo>
                    <a:pt x="0" y="0"/>
                  </a:lnTo>
                  <a:close/>
                </a:path>
              </a:pathLst>
            </a:custGeom>
            <a:solidFill>
              <a:schemeClr val="accent2">
                <a:alpha val="0"/>
              </a:schemeClr>
            </a:solidFill>
            <a:ln w="9525">
              <a:noFill/>
              <a:round/>
              <a:headEnd/>
              <a:tailEnd/>
            </a:ln>
          </p:spPr>
          <p:txBody>
            <a:bodyPr/>
            <a:lstStyle/>
            <a:p>
              <a:endParaRPr lang="tr-TR"/>
            </a:p>
          </p:txBody>
        </p:sp>
        <p:sp>
          <p:nvSpPr>
            <p:cNvPr id="201734" name="Freeform 6"/>
            <p:cNvSpPr>
              <a:spLocks/>
            </p:cNvSpPr>
            <p:nvPr/>
          </p:nvSpPr>
          <p:spPr bwMode="ltGray">
            <a:xfrm>
              <a:off x="528" y="1152"/>
              <a:ext cx="4607"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eaLnBrk="1" hangingPunct="1">
                <a:defRPr/>
              </a:pPr>
              <a:endParaRPr lang="tr-TR"/>
            </a:p>
          </p:txBody>
        </p:sp>
        <p:sp>
          <p:nvSpPr>
            <p:cNvPr id="201735" name="Freeform 7"/>
            <p:cNvSpPr>
              <a:spLocks/>
            </p:cNvSpPr>
            <p:nvPr/>
          </p:nvSpPr>
          <p:spPr bwMode="ltGray">
            <a:xfrm>
              <a:off x="528" y="1152"/>
              <a:ext cx="29" cy="1785"/>
            </a:xfrm>
            <a:custGeom>
              <a:avLst/>
              <a:gdLst>
                <a:gd name="T0" fmla="*/ 0 w 29"/>
                <a:gd name="T1" fmla="*/ 0 h 2161"/>
                <a:gd name="T2" fmla="*/ 0 w 29"/>
                <a:gd name="T3" fmla="*/ 2161 h 2161"/>
                <a:gd name="T4" fmla="*/ 29 w 29"/>
                <a:gd name="T5" fmla="*/ 2161 h 2161"/>
                <a:gd name="T6" fmla="*/ 27 w 29"/>
                <a:gd name="T7" fmla="*/ 27 h 2161"/>
                <a:gd name="T8" fmla="*/ 0 w 29"/>
                <a:gd name="T9" fmla="*/ 0 h 2161"/>
                <a:gd name="T10" fmla="*/ 0 w 29"/>
                <a:gd name="T11" fmla="*/ 0 h 2161"/>
              </a:gdLst>
              <a:ahLst/>
              <a:cxnLst>
                <a:cxn ang="0">
                  <a:pos x="T0" y="T1"/>
                </a:cxn>
                <a:cxn ang="0">
                  <a:pos x="T2" y="T3"/>
                </a:cxn>
                <a:cxn ang="0">
                  <a:pos x="T4" y="T5"/>
                </a:cxn>
                <a:cxn ang="0">
                  <a:pos x="T6" y="T7"/>
                </a:cxn>
                <a:cxn ang="0">
                  <a:pos x="T8" y="T9"/>
                </a:cxn>
                <a:cxn ang="0">
                  <a:pos x="T10" y="T11"/>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gs>
              </a:gsLst>
              <a:lin ang="540000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eaLnBrk="1" hangingPunct="1">
                <a:defRPr/>
              </a:pPr>
              <a:endParaRPr lang="tr-TR"/>
            </a:p>
          </p:txBody>
        </p:sp>
        <p:sp>
          <p:nvSpPr>
            <p:cNvPr id="201736" name="Freeform 8"/>
            <p:cNvSpPr>
              <a:spLocks/>
            </p:cNvSpPr>
            <p:nvPr/>
          </p:nvSpPr>
          <p:spPr bwMode="ltGray">
            <a:xfrm>
              <a:off x="527" y="2904"/>
              <a:ext cx="29" cy="1416"/>
            </a:xfrm>
            <a:custGeom>
              <a:avLst/>
              <a:gdLst>
                <a:gd name="T0" fmla="*/ 0 w 29"/>
                <a:gd name="T1" fmla="*/ 1416 h 1416"/>
                <a:gd name="T2" fmla="*/ 29 w 29"/>
                <a:gd name="T3" fmla="*/ 1416 h 1416"/>
                <a:gd name="T4" fmla="*/ 28 w 29"/>
                <a:gd name="T5" fmla="*/ 24 h 1416"/>
                <a:gd name="T6" fmla="*/ 0 w 29"/>
                <a:gd name="T7" fmla="*/ 0 h 1416"/>
                <a:gd name="T8" fmla="*/ 0 w 29"/>
                <a:gd name="T9" fmla="*/ 1416 h 1416"/>
              </a:gdLst>
              <a:ahLst/>
              <a:cxnLst>
                <a:cxn ang="0">
                  <a:pos x="T0" y="T1"/>
                </a:cxn>
                <a:cxn ang="0">
                  <a:pos x="T2" y="T3"/>
                </a:cxn>
                <a:cxn ang="0">
                  <a:pos x="T4" y="T5"/>
                </a:cxn>
                <a:cxn ang="0">
                  <a:pos x="T6" y="T7"/>
                </a:cxn>
                <a:cxn ang="0">
                  <a:pos x="T8" y="T9"/>
                </a:cxn>
              </a:cxnLst>
              <a:rect l="0" t="0" r="r" b="b"/>
              <a:pathLst>
                <a:path w="29" h="1416">
                  <a:moveTo>
                    <a:pt x="0" y="1416"/>
                  </a:moveTo>
                  <a:lnTo>
                    <a:pt x="29" y="1416"/>
                  </a:lnTo>
                  <a:lnTo>
                    <a:pt x="28" y="24"/>
                  </a:lnTo>
                  <a:lnTo>
                    <a:pt x="0" y="0"/>
                  </a:lnTo>
                  <a:lnTo>
                    <a:pt x="0" y="1416"/>
                  </a:lnTo>
                  <a:close/>
                </a:path>
              </a:pathLst>
            </a:custGeom>
            <a:gradFill rotWithShape="1">
              <a:gsLst>
                <a:gs pos="0">
                  <a:schemeClr val="bg2">
                    <a:gamma/>
                    <a:tint val="87843"/>
                    <a:invGamma/>
                  </a:schemeClr>
                </a:gs>
                <a:gs pos="100000">
                  <a:schemeClr val="bg2">
                    <a:alpha val="0"/>
                  </a:schemeClr>
                </a:gs>
              </a:gsLst>
              <a:lin ang="540000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eaLnBrk="1" hangingPunct="1">
                <a:defRPr/>
              </a:pPr>
              <a:endParaRPr lang="tr-TR"/>
            </a:p>
          </p:txBody>
        </p:sp>
        <p:sp>
          <p:nvSpPr>
            <p:cNvPr id="201737" name="Freeform 9"/>
            <p:cNvSpPr>
              <a:spLocks/>
            </p:cNvSpPr>
            <p:nvPr/>
          </p:nvSpPr>
          <p:spPr bwMode="ltGray">
            <a:xfrm>
              <a:off x="201" y="2904"/>
              <a:ext cx="2879"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eaLnBrk="1" hangingPunct="1">
                <a:defRPr/>
              </a:pPr>
              <a:endParaRPr lang="tr-TR"/>
            </a:p>
          </p:txBody>
        </p:sp>
        <p:sp>
          <p:nvSpPr>
            <p:cNvPr id="201738" name="Freeform 10"/>
            <p:cNvSpPr>
              <a:spLocks/>
            </p:cNvSpPr>
            <p:nvPr/>
          </p:nvSpPr>
          <p:spPr bwMode="ltGray">
            <a:xfrm>
              <a:off x="201" y="2904"/>
              <a:ext cx="30" cy="1416"/>
            </a:xfrm>
            <a:custGeom>
              <a:avLst/>
              <a:gdLst>
                <a:gd name="T0" fmla="*/ 0 w 30"/>
                <a:gd name="T1" fmla="*/ 0 h 1416"/>
                <a:gd name="T2" fmla="*/ 0 w 30"/>
                <a:gd name="T3" fmla="*/ 1416 h 1416"/>
                <a:gd name="T4" fmla="*/ 29 w 30"/>
                <a:gd name="T5" fmla="*/ 1416 h 1416"/>
                <a:gd name="T6" fmla="*/ 30 w 30"/>
                <a:gd name="T7" fmla="*/ 27 h 1416"/>
                <a:gd name="T8" fmla="*/ 0 w 30"/>
                <a:gd name="T9" fmla="*/ 0 h 1416"/>
                <a:gd name="T10" fmla="*/ 0 w 30"/>
                <a:gd name="T11" fmla="*/ 0 h 1416"/>
              </a:gdLst>
              <a:ahLst/>
              <a:cxnLst>
                <a:cxn ang="0">
                  <a:pos x="T0" y="T1"/>
                </a:cxn>
                <a:cxn ang="0">
                  <a:pos x="T2" y="T3"/>
                </a:cxn>
                <a:cxn ang="0">
                  <a:pos x="T4" y="T5"/>
                </a:cxn>
                <a:cxn ang="0">
                  <a:pos x="T6" y="T7"/>
                </a:cxn>
                <a:cxn ang="0">
                  <a:pos x="T8" y="T9"/>
                </a:cxn>
                <a:cxn ang="0">
                  <a:pos x="T10" y="T11"/>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10001"/>
                  </a:schemeClr>
                </a:gs>
              </a:gsLst>
              <a:lin ang="540000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eaLnBrk="1" hangingPunct="1">
                <a:defRPr/>
              </a:pPr>
              <a:endParaRPr lang="tr-TR"/>
            </a:p>
          </p:txBody>
        </p:sp>
      </p:grpSp>
      <p:sp>
        <p:nvSpPr>
          <p:cNvPr id="201739" name="Rectangle 11"/>
          <p:cNvSpPr>
            <a:spLocks noGrp="1" noChangeArrowheads="1"/>
          </p:cNvSpPr>
          <p:nvPr>
            <p:ph type="dt" sz="half" idx="2"/>
          </p:nvPr>
        </p:nvSpPr>
        <p:spPr bwMode="auto">
          <a:xfrm>
            <a:off x="838200" y="6245225"/>
            <a:ext cx="1901825"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ffectLst>
                  <a:outerShdw blurRad="38100" dist="38100" dir="2700000" algn="tl">
                    <a:srgbClr val="000000"/>
                  </a:outerShdw>
                </a:effectLst>
              </a:defRPr>
            </a:lvl1pPr>
          </a:lstStyle>
          <a:p>
            <a:pPr>
              <a:defRPr/>
            </a:pPr>
            <a:endParaRPr lang="tr-TR" altLang="tr-TR"/>
          </a:p>
        </p:txBody>
      </p:sp>
      <p:sp>
        <p:nvSpPr>
          <p:cNvPr id="201740" name="Rectangle 12"/>
          <p:cNvSpPr>
            <a:spLocks noGrp="1" noChangeArrowheads="1"/>
          </p:cNvSpPr>
          <p:nvPr>
            <p:ph type="ftr" sz="quarter" idx="3"/>
          </p:nvPr>
        </p:nvSpPr>
        <p:spPr bwMode="auto">
          <a:xfrm>
            <a:off x="34290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effectLst>
                  <a:outerShdw blurRad="38100" dist="38100" dir="2700000" algn="tl">
                    <a:srgbClr val="000000"/>
                  </a:outerShdw>
                </a:effectLst>
              </a:defRPr>
            </a:lvl1pPr>
          </a:lstStyle>
          <a:p>
            <a:pPr>
              <a:defRPr/>
            </a:pPr>
            <a:endParaRPr lang="tr-TR" altLang="tr-TR"/>
          </a:p>
        </p:txBody>
      </p:sp>
      <p:sp>
        <p:nvSpPr>
          <p:cNvPr id="201741" name="Rectangle 13"/>
          <p:cNvSpPr>
            <a:spLocks noGrp="1" noChangeArrowheads="1"/>
          </p:cNvSpPr>
          <p:nvPr>
            <p:ph type="sldNum" sz="quarter" idx="4"/>
          </p:nvPr>
        </p:nvSpPr>
        <p:spPr bwMode="auto">
          <a:xfrm>
            <a:off x="6937375" y="6245225"/>
            <a:ext cx="1901825"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effectLst>
                  <a:outerShdw blurRad="38100" dist="38100" dir="2700000" algn="tl">
                    <a:srgbClr val="000000"/>
                  </a:outerShdw>
                </a:effectLst>
              </a:defRPr>
            </a:lvl1pPr>
          </a:lstStyle>
          <a:p>
            <a:fld id="{D5C8C17E-16B2-4A8E-8136-1C8CCA052ABB}" type="slidenum">
              <a:rPr lang="tr-TR" altLang="tr-TR"/>
              <a:pPr/>
              <a:t>‹#›</a:t>
            </a:fld>
            <a:endParaRPr lang="tr-TR" altLang="tr-TR"/>
          </a:p>
        </p:txBody>
      </p:sp>
      <p:sp>
        <p:nvSpPr>
          <p:cNvPr id="201742" name="Rectangle 14"/>
          <p:cNvSpPr>
            <a:spLocks noGrp="1" noRot="1" noChangeArrowheads="1"/>
          </p:cNvSpPr>
          <p:nvPr>
            <p:ph type="title"/>
          </p:nvPr>
        </p:nvSpPr>
        <p:spPr bwMode="auto">
          <a:xfrm>
            <a:off x="457200" y="244475"/>
            <a:ext cx="8385175" cy="14319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tr-TR" altLang="tr-TR" smtClean="0"/>
              <a:t>Asıl başlık stili için tıklatın</a:t>
            </a:r>
          </a:p>
        </p:txBody>
      </p:sp>
      <p:sp>
        <p:nvSpPr>
          <p:cNvPr id="201743" name="Rectangle 15"/>
          <p:cNvSpPr>
            <a:spLocks noGrp="1" noRot="1" noChangeArrowheads="1"/>
          </p:cNvSpPr>
          <p:nvPr>
            <p:ph type="body" idx="1"/>
          </p:nvPr>
        </p:nvSpPr>
        <p:spPr bwMode="auto">
          <a:xfrm>
            <a:off x="838200" y="1905000"/>
            <a:ext cx="8007350" cy="4191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p>
        </p:txBody>
      </p:sp>
    </p:spTree>
  </p:cSld>
  <p:clrMap bg1="dk2" tx1="lt1" bg2="dk1" tx2="lt2" accent1="accent1" accent2="accent2" accent3="accent3" accent4="accent4" accent5="accent5" accent6="accent6" hlink="hlink" folHlink="folHlink"/>
  <p:sldLayoutIdLst>
    <p:sldLayoutId id="2147484269" r:id="rId1"/>
    <p:sldLayoutId id="2147484259" r:id="rId2"/>
    <p:sldLayoutId id="2147484260" r:id="rId3"/>
    <p:sldLayoutId id="2147484261" r:id="rId4"/>
    <p:sldLayoutId id="2147484262" r:id="rId5"/>
    <p:sldLayoutId id="2147484263" r:id="rId6"/>
    <p:sldLayoutId id="2147484264" r:id="rId7"/>
    <p:sldLayoutId id="2147484265" r:id="rId8"/>
    <p:sldLayoutId id="2147484266" r:id="rId9"/>
    <p:sldLayoutId id="2147484267" r:id="rId10"/>
    <p:sldLayoutId id="2147484268" r:id="rId11"/>
  </p:sldLayoutIdLst>
  <p:txStyles>
    <p:titleStyle>
      <a:lvl1pPr algn="l" rtl="0" eaLnBrk="0" fontAlgn="base" hangingPunct="0">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cs typeface="Arial" panose="020B0604020202020204"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cs typeface="Arial" panose="020B0604020202020204"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cs typeface="Arial" panose="020B0604020202020204"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cs typeface="Arial" panose="020B0604020202020204"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cs typeface="Arial" panose="020B0604020202020204"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cs typeface="Arial" panose="020B0604020202020204"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cs typeface="Arial" panose="020B0604020202020204"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Font typeface="Wingdings" pitchFamily="2" charset="2"/>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hlink"/>
        </a:buClr>
        <a:buFont typeface="Wingdings" pitchFamily="2" charset="2"/>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accent2"/>
        </a:buClr>
        <a:buFont typeface="Wingdings" pitchFamily="2" charset="2"/>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Font typeface="Wingdings" pitchFamily="2" charset="2"/>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audio" Target="../media/audio1.wav"/><Relationship Id="rId7"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audio" Target="../media/audio2.wav"/><Relationship Id="rId11" Type="http://schemas.openxmlformats.org/officeDocument/2006/relationships/slide" Target="slide2.xml"/><Relationship Id="rId5" Type="http://schemas.openxmlformats.org/officeDocument/2006/relationships/image" Target="../media/image3.png"/><Relationship Id="rId10" Type="http://schemas.openxmlformats.org/officeDocument/2006/relationships/image" Target="../media/image7.wmf"/><Relationship Id="rId4" Type="http://schemas.openxmlformats.org/officeDocument/2006/relationships/image" Target="../media/image2.emf"/><Relationship Id="rId9"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11.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13.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1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17.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slide" Target="slide4.xml"/><Relationship Id="rId4" Type="http://schemas.openxmlformats.org/officeDocument/2006/relationships/audio" Target="../media/audio10.wav"/></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1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3.wav"/><Relationship Id="rId1" Type="http://schemas.openxmlformats.org/officeDocument/2006/relationships/slideLayout" Target="../slideLayouts/slideLayout1.xml"/><Relationship Id="rId6" Type="http://schemas.openxmlformats.org/officeDocument/2006/relationships/image" Target="../media/image9.wmf"/><Relationship Id="rId5" Type="http://schemas.openxmlformats.org/officeDocument/2006/relationships/slide" Target="slide2.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2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9.png"/><Relationship Id="rId7" Type="http://schemas.openxmlformats.org/officeDocument/2006/relationships/slide" Target="slide3.xml"/><Relationship Id="rId2" Type="http://schemas.openxmlformats.org/officeDocument/2006/relationships/audio" Target="../media/audio12.wav"/><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wmf"/><Relationship Id="rId4" Type="http://schemas.openxmlformats.org/officeDocument/2006/relationships/slide" Target="slide4.xml"/></Relationships>
</file>

<file path=ppt/slides/_rels/slide22.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audio" Target="../media/audio12.wav"/><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slide" Target="slide3.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audio" Target="../media/audio13.wav"/><Relationship Id="rId1" Type="http://schemas.openxmlformats.org/officeDocument/2006/relationships/slideLayout" Target="../slideLayouts/slideLayout7.xml"/><Relationship Id="rId6" Type="http://schemas.openxmlformats.org/officeDocument/2006/relationships/image" Target="../media/image35.gif"/><Relationship Id="rId5" Type="http://schemas.openxmlformats.org/officeDocument/2006/relationships/slide" Target="slide24.xml"/><Relationship Id="rId4" Type="http://schemas.openxmlformats.org/officeDocument/2006/relationships/slide" Target="slide4.xml"/></Relationships>
</file>

<file path=ppt/slides/_rels/slide24.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2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26.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slide" Target="slide4.xml"/><Relationship Id="rId4" Type="http://schemas.openxmlformats.org/officeDocument/2006/relationships/audio" Target="../media/audio10.wav"/></Relationships>
</file>

<file path=ppt/slides/_rels/slide2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28.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3.xml.rels><?xml version="1.0" encoding="UTF-8" standalone="yes"?>
<Relationships xmlns="http://schemas.openxmlformats.org/package/2006/relationships"><Relationship Id="rId8" Type="http://schemas.openxmlformats.org/officeDocument/2006/relationships/audio" Target="../media/audio4.wav"/><Relationship Id="rId13" Type="http://schemas.openxmlformats.org/officeDocument/2006/relationships/image" Target="../media/image16.jpeg"/><Relationship Id="rId18" Type="http://schemas.openxmlformats.org/officeDocument/2006/relationships/image" Target="../media/image21.jpeg"/><Relationship Id="rId3" Type="http://schemas.openxmlformats.org/officeDocument/2006/relationships/control" Target="../activeX/activeX2.xml"/><Relationship Id="rId21" Type="http://schemas.openxmlformats.org/officeDocument/2006/relationships/image" Target="../media/image24.jpeg"/><Relationship Id="rId7" Type="http://schemas.openxmlformats.org/officeDocument/2006/relationships/slideLayout" Target="../slideLayouts/slideLayout7.xml"/><Relationship Id="rId12" Type="http://schemas.openxmlformats.org/officeDocument/2006/relationships/image" Target="../media/image15.jpeg"/><Relationship Id="rId17" Type="http://schemas.openxmlformats.org/officeDocument/2006/relationships/image" Target="../media/image20.jpeg"/><Relationship Id="rId2" Type="http://schemas.openxmlformats.org/officeDocument/2006/relationships/control" Target="../activeX/activeX1.xml"/><Relationship Id="rId16" Type="http://schemas.openxmlformats.org/officeDocument/2006/relationships/image" Target="../media/image19.jpeg"/><Relationship Id="rId20" Type="http://schemas.openxmlformats.org/officeDocument/2006/relationships/image" Target="../media/image23.jpeg"/><Relationship Id="rId1" Type="http://schemas.openxmlformats.org/officeDocument/2006/relationships/vmlDrawing" Target="../drawings/vmlDrawing1.vml"/><Relationship Id="rId6" Type="http://schemas.openxmlformats.org/officeDocument/2006/relationships/control" Target="../activeX/activeX5.xml"/><Relationship Id="rId11" Type="http://schemas.openxmlformats.org/officeDocument/2006/relationships/audio" Target="../media/audio7.wav"/><Relationship Id="rId5" Type="http://schemas.openxmlformats.org/officeDocument/2006/relationships/control" Target="../activeX/activeX4.xml"/><Relationship Id="rId15" Type="http://schemas.openxmlformats.org/officeDocument/2006/relationships/image" Target="../media/image18.jpeg"/><Relationship Id="rId10" Type="http://schemas.openxmlformats.org/officeDocument/2006/relationships/audio" Target="../media/audio6.wav"/><Relationship Id="rId19" Type="http://schemas.openxmlformats.org/officeDocument/2006/relationships/image" Target="../media/image22.jpeg"/><Relationship Id="rId4" Type="http://schemas.openxmlformats.org/officeDocument/2006/relationships/control" Target="../activeX/activeX3.xml"/><Relationship Id="rId9" Type="http://schemas.openxmlformats.org/officeDocument/2006/relationships/audio" Target="../media/audio5.wav"/><Relationship Id="rId14" Type="http://schemas.openxmlformats.org/officeDocument/2006/relationships/image" Target="../media/image17.jpeg"/></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audio" Target="../media/audio12.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30.wmf"/></Relationships>
</file>

<file path=ppt/slides/_rels/slide31.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3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33.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audio" Target="../media/audio12.wav"/><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slide" Target="slide3.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13.wav"/><Relationship Id="rId1" Type="http://schemas.openxmlformats.org/officeDocument/2006/relationships/slideLayout" Target="../slideLayouts/slideLayout7.xml"/><Relationship Id="rId6" Type="http://schemas.openxmlformats.org/officeDocument/2006/relationships/image" Target="../media/image35.gif"/><Relationship Id="rId5" Type="http://schemas.openxmlformats.org/officeDocument/2006/relationships/slide" Target="slide35.xml"/><Relationship Id="rId4" Type="http://schemas.openxmlformats.org/officeDocument/2006/relationships/slide" Target="slide4.xml"/></Relationships>
</file>

<file path=ppt/slides/_rels/slide3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3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37.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3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3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4.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58.xml"/><Relationship Id="rId18" Type="http://schemas.openxmlformats.org/officeDocument/2006/relationships/slide" Target="slide34.xml"/><Relationship Id="rId26" Type="http://schemas.openxmlformats.org/officeDocument/2006/relationships/slide" Target="slide46.xml"/><Relationship Id="rId3" Type="http://schemas.openxmlformats.org/officeDocument/2006/relationships/audio" Target="../media/audio8.wav"/><Relationship Id="rId21" Type="http://schemas.openxmlformats.org/officeDocument/2006/relationships/slide" Target="slide28.xml"/><Relationship Id="rId34" Type="http://schemas.openxmlformats.org/officeDocument/2006/relationships/slide" Target="slide13.xml"/><Relationship Id="rId7" Type="http://schemas.openxmlformats.org/officeDocument/2006/relationships/slide" Target="slide21.xml"/><Relationship Id="rId12" Type="http://schemas.openxmlformats.org/officeDocument/2006/relationships/slide" Target="slide48.xml"/><Relationship Id="rId17" Type="http://schemas.openxmlformats.org/officeDocument/2006/relationships/slide" Target="slide11.xml"/><Relationship Id="rId25" Type="http://schemas.openxmlformats.org/officeDocument/2006/relationships/slide" Target="slide22.xml"/><Relationship Id="rId33" Type="http://schemas.openxmlformats.org/officeDocument/2006/relationships/slide" Target="slide50.xml"/><Relationship Id="rId2" Type="http://schemas.openxmlformats.org/officeDocument/2006/relationships/notesSlide" Target="../notesSlides/notesSlide2.xml"/><Relationship Id="rId16" Type="http://schemas.openxmlformats.org/officeDocument/2006/relationships/slide" Target="slide9.xml"/><Relationship Id="rId20" Type="http://schemas.openxmlformats.org/officeDocument/2006/relationships/slide" Target="slide60.xml"/><Relationship Id="rId29" Type="http://schemas.openxmlformats.org/officeDocument/2006/relationships/slide" Target="slide43.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33.xml"/><Relationship Id="rId24" Type="http://schemas.openxmlformats.org/officeDocument/2006/relationships/slide" Target="slide30.xml"/><Relationship Id="rId32" Type="http://schemas.openxmlformats.org/officeDocument/2006/relationships/slide" Target="slide52.xml"/><Relationship Id="rId5" Type="http://schemas.openxmlformats.org/officeDocument/2006/relationships/image" Target="../media/image25.jpeg"/><Relationship Id="rId15" Type="http://schemas.openxmlformats.org/officeDocument/2006/relationships/slide" Target="slide7.xml"/><Relationship Id="rId23" Type="http://schemas.openxmlformats.org/officeDocument/2006/relationships/slide" Target="slide26.xml"/><Relationship Id="rId28" Type="http://schemas.openxmlformats.org/officeDocument/2006/relationships/slide" Target="slide45.xml"/><Relationship Id="rId10" Type="http://schemas.openxmlformats.org/officeDocument/2006/relationships/slide" Target="slide39.xml"/><Relationship Id="rId19" Type="http://schemas.openxmlformats.org/officeDocument/2006/relationships/slide" Target="slide17.xml"/><Relationship Id="rId31" Type="http://schemas.openxmlformats.org/officeDocument/2006/relationships/slide" Target="slide54.xml"/><Relationship Id="rId4" Type="http://schemas.openxmlformats.org/officeDocument/2006/relationships/slide" Target="slide15.xml"/><Relationship Id="rId9" Type="http://schemas.openxmlformats.org/officeDocument/2006/relationships/slide" Target="slide37.xml"/><Relationship Id="rId14" Type="http://schemas.openxmlformats.org/officeDocument/2006/relationships/slide" Target="slide5.xml"/><Relationship Id="rId22" Type="http://schemas.openxmlformats.org/officeDocument/2006/relationships/slide" Target="slide31.xml"/><Relationship Id="rId27" Type="http://schemas.openxmlformats.org/officeDocument/2006/relationships/slide" Target="slide41.xml"/><Relationship Id="rId30" Type="http://schemas.openxmlformats.org/officeDocument/2006/relationships/slide" Target="slide56.xml"/></Relationships>
</file>

<file path=ppt/slides/_rels/slide4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41.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4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43.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4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audio" Target="../media/audio12.wav"/><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30.wmf"/><Relationship Id="rId4" Type="http://schemas.openxmlformats.org/officeDocument/2006/relationships/slide" Target="slide4.xml"/></Relationships>
</file>

<file path=ppt/slides/_rels/slide46.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4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48.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4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50.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slide" Target="slide4.xml"/><Relationship Id="rId4" Type="http://schemas.openxmlformats.org/officeDocument/2006/relationships/audio" Target="../media/audio10.wav"/></Relationships>
</file>

<file path=ppt/slides/_rels/slide5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52.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5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54.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5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56.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5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58.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slide" Target="slide4.xml"/><Relationship Id="rId4" Type="http://schemas.openxmlformats.org/officeDocument/2006/relationships/audio" Target="../media/audio10.wav"/></Relationships>
</file>

<file path=ppt/slides/_rels/slide5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6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audio" Target="../media/audio12.wav"/><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30.wmf"/><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audio" Target="../media/audio10.wav"/></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audio" Target="../media/audio11.wav"/><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gif"/></Relationships>
</file>

<file path=ppt/slides/_rels/slide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9.wav"/><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slide" Target="slide4.xml"/><Relationship Id="rId4" Type="http://schemas.openxmlformats.org/officeDocument/2006/relationships/audio" Target="../media/audio10.wav"/></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7634" name="Rectangle 2"/>
          <p:cNvSpPr>
            <a:spLocks noGrp="1" noRot="1" noChangeArrowheads="1"/>
          </p:cNvSpPr>
          <p:nvPr>
            <p:ph type="title"/>
          </p:nvPr>
        </p:nvSpPr>
        <p:spPr>
          <a:xfrm>
            <a:off x="0" y="6324600"/>
            <a:ext cx="9067800" cy="533400"/>
          </a:xfrm>
        </p:spPr>
        <p:txBody>
          <a:bodyPr/>
          <a:lstStyle/>
          <a:p>
            <a:pPr eaLnBrk="1" hangingPunct="1">
              <a:defRPr/>
            </a:pPr>
            <a:r>
              <a:rPr lang="en-US" altLang="tr-TR" smtClean="0"/>
              <a:t>Qualifying Lap</a:t>
            </a:r>
          </a:p>
        </p:txBody>
      </p:sp>
      <p:pic>
        <p:nvPicPr>
          <p:cNvPr id="5123" name="Picture 3" descr="TN00734_"/>
          <p:cNvPicPr>
            <a:picLocks noChangeAspect="1" noChangeArrowheads="1"/>
          </p:cNvPicPr>
          <p:nvPr/>
        </p:nvPicPr>
        <p:blipFill>
          <a:blip r:embed="rId4" cstate="print"/>
          <a:srcRect/>
          <a:stretch>
            <a:fillRect/>
          </a:stretch>
        </p:blipFill>
        <p:spPr bwMode="auto">
          <a:xfrm>
            <a:off x="1371600" y="0"/>
            <a:ext cx="7772400" cy="6096000"/>
          </a:xfrm>
          <a:prstGeom prst="rect">
            <a:avLst/>
          </a:prstGeom>
          <a:noFill/>
          <a:ln w="9525">
            <a:noFill/>
            <a:miter lim="800000"/>
            <a:headEnd/>
            <a:tailEnd/>
          </a:ln>
        </p:spPr>
      </p:pic>
      <p:pic>
        <p:nvPicPr>
          <p:cNvPr id="5124" name="Picture 4" descr="indy500"/>
          <p:cNvPicPr>
            <a:picLocks noChangeAspect="1" noChangeArrowheads="1"/>
          </p:cNvPicPr>
          <p:nvPr/>
        </p:nvPicPr>
        <p:blipFill>
          <a:blip r:embed="rId5" cstate="print"/>
          <a:srcRect l="10612" t="64354" b="7852"/>
          <a:stretch>
            <a:fillRect/>
          </a:stretch>
        </p:blipFill>
        <p:spPr bwMode="auto">
          <a:xfrm>
            <a:off x="1295400" y="5029200"/>
            <a:ext cx="7848600" cy="1828800"/>
          </a:xfrm>
          <a:prstGeom prst="rect">
            <a:avLst/>
          </a:prstGeom>
          <a:noFill/>
          <a:ln w="9525">
            <a:noFill/>
            <a:miter lim="800000"/>
            <a:headEnd/>
            <a:tailEnd/>
          </a:ln>
          <a:effectLst>
            <a:outerShdw dist="35921" dir="2700000" algn="ctr" rotWithShape="0">
              <a:schemeClr val="bg2"/>
            </a:outerShdw>
          </a:effectLst>
        </p:spPr>
      </p:pic>
      <p:sp>
        <p:nvSpPr>
          <p:cNvPr id="5125" name="Rectangle 5"/>
          <p:cNvSpPr>
            <a:spLocks noChangeArrowheads="1"/>
          </p:cNvSpPr>
          <p:nvPr/>
        </p:nvSpPr>
        <p:spPr bwMode="auto">
          <a:xfrm>
            <a:off x="0" y="0"/>
            <a:ext cx="1371600" cy="6858000"/>
          </a:xfrm>
          <a:prstGeom prst="rect">
            <a:avLst/>
          </a:prstGeom>
          <a:solidFill>
            <a:schemeClr val="bg2"/>
          </a:solidFill>
          <a:ln w="12700" cap="sq">
            <a:noFill/>
            <a:miter lim="800000"/>
            <a:headEnd type="none" w="sm" len="sm"/>
            <a:tailEnd type="none" w="sm" len="sm"/>
          </a:ln>
          <a:effectLst/>
        </p:spPr>
        <p:txBody>
          <a:bodyPr wrap="none" anchor="ctr"/>
          <a:lstStyle/>
          <a:p>
            <a:pPr eaLnBrk="1" hangingPunct="1"/>
            <a:endParaRPr lang="tr-TR" altLang="tr-TR"/>
          </a:p>
        </p:txBody>
      </p:sp>
      <p:sp>
        <p:nvSpPr>
          <p:cNvPr id="197638" name="AutoShape 6">
            <a:hlinkClick r:id="" action="ppaction://noaction">
              <a:snd r:embed="rId6" name="error.wav"/>
            </a:hlinkClick>
            <a:hlinkHover r:id="" action="ppaction://noaction" highlightClick="1"/>
          </p:cNvPr>
          <p:cNvSpPr>
            <a:spLocks noChangeArrowheads="1"/>
          </p:cNvSpPr>
          <p:nvPr/>
        </p:nvSpPr>
        <p:spPr bwMode="auto">
          <a:xfrm>
            <a:off x="228600" y="5484813"/>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rgbClr val="CC0000"/>
          </a:solidFill>
          <a:ln w="9525">
            <a:round/>
            <a:headEnd/>
            <a:tailEnd/>
          </a:ln>
          <a:effectLst/>
          <a:scene3d>
            <a:camera prst="legacyPerspectiveFront"/>
            <a:lightRig rig="legacyFlat2" dir="t"/>
          </a:scene3d>
          <a:sp3d extrusionH="430200" prstMaterial="legacyPlastic">
            <a:bevelT w="13500" h="13500" prst="angle"/>
            <a:bevelB w="13500" h="13500" prst="angle"/>
            <a:extrusionClr>
              <a:srgbClr val="CC0000"/>
            </a:extrusionClr>
          </a:sp3d>
        </p:spPr>
        <p:txBody>
          <a:bodyPr wrap="none" anchor="ctr">
            <a:flatTx/>
          </a:bodyPr>
          <a:lstStyle/>
          <a:p>
            <a:endParaRPr lang="tr-TR"/>
          </a:p>
        </p:txBody>
      </p:sp>
      <p:sp>
        <p:nvSpPr>
          <p:cNvPr id="197639" name="AutoShape 7">
            <a:hlinkClick r:id="" action="ppaction://noaction">
              <a:snd r:embed="rId6" name="error.wav"/>
            </a:hlinkClick>
            <a:hlinkHover r:id="" action="ppaction://noaction" highlightClick="1"/>
          </p:cNvPr>
          <p:cNvSpPr>
            <a:spLocks noChangeArrowheads="1"/>
          </p:cNvSpPr>
          <p:nvPr/>
        </p:nvSpPr>
        <p:spPr bwMode="auto">
          <a:xfrm>
            <a:off x="228600" y="2970213"/>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rgbClr val="CC0000"/>
          </a:solidFill>
          <a:ln w="9525">
            <a:round/>
            <a:headEnd/>
            <a:tailEnd/>
          </a:ln>
          <a:effectLst/>
          <a:scene3d>
            <a:camera prst="legacyPerspectiveFront"/>
            <a:lightRig rig="legacyFlat2" dir="t"/>
          </a:scene3d>
          <a:sp3d extrusionH="430200" prstMaterial="legacyPlastic">
            <a:bevelT w="13500" h="13500" prst="angle"/>
            <a:bevelB w="13500" h="13500" prst="angle"/>
            <a:extrusionClr>
              <a:srgbClr val="CC0000"/>
            </a:extrusionClr>
          </a:sp3d>
        </p:spPr>
        <p:txBody>
          <a:bodyPr wrap="none" anchor="ctr">
            <a:flatTx/>
          </a:bodyPr>
          <a:lstStyle/>
          <a:p>
            <a:endParaRPr lang="tr-TR"/>
          </a:p>
        </p:txBody>
      </p:sp>
      <p:sp>
        <p:nvSpPr>
          <p:cNvPr id="197640" name="AutoShape 8">
            <a:hlinkClick r:id="" action="ppaction://noaction">
              <a:snd r:embed="rId6" name="error.wav"/>
            </a:hlinkClick>
            <a:hlinkHover r:id="" action="ppaction://noaction" highlightClick="1"/>
          </p:cNvPr>
          <p:cNvSpPr>
            <a:spLocks noChangeArrowheads="1"/>
          </p:cNvSpPr>
          <p:nvPr/>
        </p:nvSpPr>
        <p:spPr bwMode="auto">
          <a:xfrm>
            <a:off x="228600" y="1712913"/>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rgbClr val="CC0000"/>
          </a:solidFill>
          <a:ln w="9525">
            <a:round/>
            <a:headEnd/>
            <a:tailEnd/>
          </a:ln>
          <a:effectLst/>
          <a:scene3d>
            <a:camera prst="legacyPerspectiveFront"/>
            <a:lightRig rig="legacyFlat2" dir="t"/>
          </a:scene3d>
          <a:sp3d extrusionH="430200" prstMaterial="legacyPlastic">
            <a:bevelT w="13500" h="13500" prst="angle"/>
            <a:bevelB w="13500" h="13500" prst="angle"/>
            <a:extrusionClr>
              <a:srgbClr val="CC0000"/>
            </a:extrusionClr>
          </a:sp3d>
        </p:spPr>
        <p:txBody>
          <a:bodyPr wrap="none" anchor="ctr">
            <a:flatTx/>
          </a:bodyPr>
          <a:lstStyle/>
          <a:p>
            <a:endParaRPr lang="tr-TR"/>
          </a:p>
        </p:txBody>
      </p:sp>
      <p:sp>
        <p:nvSpPr>
          <p:cNvPr id="197641" name="AutoShape 9">
            <a:hlinkClick r:id="" action="ppaction://noaction">
              <a:snd r:embed="rId6" name="error.wav"/>
            </a:hlinkClick>
            <a:hlinkHover r:id="" action="ppaction://noaction" highlightClick="1"/>
          </p:cNvPr>
          <p:cNvSpPr>
            <a:spLocks noChangeArrowheads="1"/>
          </p:cNvSpPr>
          <p:nvPr/>
        </p:nvSpPr>
        <p:spPr bwMode="auto">
          <a:xfrm>
            <a:off x="228600" y="457200"/>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rgbClr val="CC0000"/>
          </a:solidFill>
          <a:ln w="9525">
            <a:round/>
            <a:headEnd/>
            <a:tailEnd/>
          </a:ln>
          <a:effectLst/>
          <a:scene3d>
            <a:camera prst="legacyPerspectiveFront"/>
            <a:lightRig rig="legacyFlat2" dir="t"/>
          </a:scene3d>
          <a:sp3d extrusionH="430200" prstMaterial="legacyPlastic">
            <a:bevelT w="13500" h="13500" prst="angle"/>
            <a:bevelB w="13500" h="13500" prst="angle"/>
            <a:extrusionClr>
              <a:srgbClr val="CC0000"/>
            </a:extrusionClr>
          </a:sp3d>
        </p:spPr>
        <p:txBody>
          <a:bodyPr wrap="none" anchor="ctr">
            <a:flatTx/>
          </a:bodyPr>
          <a:lstStyle/>
          <a:p>
            <a:endParaRPr lang="tr-TR"/>
          </a:p>
        </p:txBody>
      </p:sp>
      <p:sp>
        <p:nvSpPr>
          <p:cNvPr id="197642" name="AutoShape 10">
            <a:hlinkClick r:id="" action="ppaction://noaction">
              <a:snd r:embed="rId6" name="error.wav"/>
            </a:hlinkClick>
            <a:hlinkHover r:id="" action="ppaction://noaction" highlightClick="1"/>
          </p:cNvPr>
          <p:cNvSpPr>
            <a:spLocks noChangeArrowheads="1"/>
          </p:cNvSpPr>
          <p:nvPr/>
        </p:nvSpPr>
        <p:spPr bwMode="auto">
          <a:xfrm>
            <a:off x="228600" y="4227513"/>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rgbClr val="CC0000"/>
          </a:solidFill>
          <a:ln w="9525">
            <a:round/>
            <a:headEnd/>
            <a:tailEnd/>
          </a:ln>
          <a:effectLst/>
          <a:scene3d>
            <a:camera prst="legacyPerspectiveFront"/>
            <a:lightRig rig="legacyFlat2" dir="t"/>
          </a:scene3d>
          <a:sp3d extrusionH="430200" prstMaterial="legacyPlastic">
            <a:bevelT w="13500" h="13500" prst="angle"/>
            <a:bevelB w="13500" h="13500" prst="angle"/>
            <a:extrusionClr>
              <a:srgbClr val="CC0000"/>
            </a:extrusionClr>
          </a:sp3d>
        </p:spPr>
        <p:txBody>
          <a:bodyPr wrap="none" anchor="ctr">
            <a:flatTx/>
          </a:bodyPr>
          <a:lstStyle/>
          <a:p>
            <a:endParaRPr lang="tr-TR"/>
          </a:p>
        </p:txBody>
      </p:sp>
      <p:sp>
        <p:nvSpPr>
          <p:cNvPr id="197643" name="AutoShape 11">
            <a:hlinkClick r:id="" action="ppaction://noaction">
              <a:snd r:embed="rId6" name="error.wav"/>
            </a:hlinkClick>
            <a:hlinkHover r:id="" action="ppaction://noaction" highlightClick="1"/>
          </p:cNvPr>
          <p:cNvSpPr>
            <a:spLocks noChangeArrowheads="1"/>
          </p:cNvSpPr>
          <p:nvPr/>
        </p:nvSpPr>
        <p:spPr bwMode="auto">
          <a:xfrm>
            <a:off x="228600" y="5484813"/>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chemeClr val="accent1"/>
          </a:solidFill>
          <a:ln w="9525">
            <a:round/>
            <a:headEnd/>
            <a:tailEnd/>
          </a:ln>
          <a:effectLst/>
          <a:scene3d>
            <a:camera prst="legacyPerspectiveFront"/>
            <a:lightRig rig="legacyFlat2" dir="t"/>
          </a:scene3d>
          <a:sp3d extrusionH="430200" prstMaterial="legacyPlastic">
            <a:bevelT w="13500" h="13500" prst="angle"/>
            <a:bevelB w="13500" h="13500" prst="angle"/>
            <a:extrusionClr>
              <a:schemeClr val="accent1"/>
            </a:extrusionClr>
          </a:sp3d>
        </p:spPr>
        <p:txBody>
          <a:bodyPr wrap="none" anchor="ctr">
            <a:flatTx/>
          </a:bodyPr>
          <a:lstStyle/>
          <a:p>
            <a:endParaRPr lang="tr-TR"/>
          </a:p>
        </p:txBody>
      </p:sp>
      <p:sp>
        <p:nvSpPr>
          <p:cNvPr id="197644" name="AutoShape 12">
            <a:hlinkClick r:id="" action="ppaction://noaction">
              <a:snd r:embed="rId6" name="error.wav"/>
            </a:hlinkClick>
            <a:hlinkHover r:id="" action="ppaction://noaction" highlightClick="1"/>
          </p:cNvPr>
          <p:cNvSpPr>
            <a:spLocks noChangeArrowheads="1"/>
          </p:cNvSpPr>
          <p:nvPr/>
        </p:nvSpPr>
        <p:spPr bwMode="auto">
          <a:xfrm>
            <a:off x="228600" y="2970213"/>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chemeClr val="accent1"/>
          </a:solidFill>
          <a:ln w="9525">
            <a:round/>
            <a:headEnd/>
            <a:tailEnd/>
          </a:ln>
          <a:effectLst/>
          <a:scene3d>
            <a:camera prst="legacyPerspectiveFront"/>
            <a:lightRig rig="legacyFlat2" dir="t"/>
          </a:scene3d>
          <a:sp3d extrusionH="430200" prstMaterial="legacyPlastic">
            <a:bevelT w="13500" h="13500" prst="angle"/>
            <a:bevelB w="13500" h="13500" prst="angle"/>
            <a:extrusionClr>
              <a:schemeClr val="accent1"/>
            </a:extrusionClr>
          </a:sp3d>
        </p:spPr>
        <p:txBody>
          <a:bodyPr wrap="none" anchor="ctr">
            <a:flatTx/>
          </a:bodyPr>
          <a:lstStyle/>
          <a:p>
            <a:endParaRPr lang="tr-TR"/>
          </a:p>
        </p:txBody>
      </p:sp>
      <p:sp>
        <p:nvSpPr>
          <p:cNvPr id="197645" name="AutoShape 13">
            <a:hlinkClick r:id="" action="ppaction://noaction">
              <a:snd r:embed="rId6" name="error.wav"/>
            </a:hlinkClick>
            <a:hlinkHover r:id="" action="ppaction://noaction" highlightClick="1"/>
          </p:cNvPr>
          <p:cNvSpPr>
            <a:spLocks noChangeArrowheads="1"/>
          </p:cNvSpPr>
          <p:nvPr/>
        </p:nvSpPr>
        <p:spPr bwMode="auto">
          <a:xfrm>
            <a:off x="228600" y="1712913"/>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chemeClr val="accent1"/>
          </a:solidFill>
          <a:ln w="9525">
            <a:round/>
            <a:headEnd/>
            <a:tailEnd/>
          </a:ln>
          <a:effectLst/>
          <a:scene3d>
            <a:camera prst="legacyPerspectiveFront"/>
            <a:lightRig rig="legacyFlat2" dir="t"/>
          </a:scene3d>
          <a:sp3d extrusionH="430200" prstMaterial="legacyPlastic">
            <a:bevelT w="13500" h="13500" prst="angle"/>
            <a:bevelB w="13500" h="13500" prst="angle"/>
            <a:extrusionClr>
              <a:schemeClr val="accent1"/>
            </a:extrusionClr>
          </a:sp3d>
        </p:spPr>
        <p:txBody>
          <a:bodyPr wrap="none" anchor="ctr">
            <a:flatTx/>
          </a:bodyPr>
          <a:lstStyle/>
          <a:p>
            <a:endParaRPr lang="tr-TR"/>
          </a:p>
        </p:txBody>
      </p:sp>
      <p:sp>
        <p:nvSpPr>
          <p:cNvPr id="197646" name="AutoShape 14">
            <a:hlinkClick r:id="" action="ppaction://noaction">
              <a:snd r:embed="rId6" name="error.wav"/>
            </a:hlinkClick>
            <a:hlinkHover r:id="" action="ppaction://noaction" highlightClick="1"/>
          </p:cNvPr>
          <p:cNvSpPr>
            <a:spLocks noChangeArrowheads="1"/>
          </p:cNvSpPr>
          <p:nvPr/>
        </p:nvSpPr>
        <p:spPr bwMode="auto">
          <a:xfrm>
            <a:off x="228600" y="457200"/>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chemeClr val="accent1"/>
          </a:solidFill>
          <a:ln w="9525">
            <a:round/>
            <a:headEnd/>
            <a:tailEnd/>
          </a:ln>
          <a:effectLst/>
          <a:scene3d>
            <a:camera prst="legacyPerspectiveFront"/>
            <a:lightRig rig="legacyFlat2" dir="t"/>
          </a:scene3d>
          <a:sp3d extrusionH="430200" prstMaterial="legacyPlastic">
            <a:bevelT w="13500" h="13500" prst="angle"/>
            <a:bevelB w="13500" h="13500" prst="angle"/>
            <a:extrusionClr>
              <a:schemeClr val="accent1"/>
            </a:extrusionClr>
          </a:sp3d>
        </p:spPr>
        <p:txBody>
          <a:bodyPr wrap="none" anchor="ctr">
            <a:flatTx/>
          </a:bodyPr>
          <a:lstStyle/>
          <a:p>
            <a:endParaRPr lang="tr-TR"/>
          </a:p>
        </p:txBody>
      </p:sp>
      <p:sp>
        <p:nvSpPr>
          <p:cNvPr id="197647" name="AutoShape 15">
            <a:hlinkClick r:id="" action="ppaction://noaction">
              <a:snd r:embed="rId6" name="error.wav"/>
            </a:hlinkClick>
            <a:hlinkHover r:id="" action="ppaction://noaction" highlightClick="1"/>
          </p:cNvPr>
          <p:cNvSpPr>
            <a:spLocks noChangeArrowheads="1"/>
          </p:cNvSpPr>
          <p:nvPr/>
        </p:nvSpPr>
        <p:spPr bwMode="auto">
          <a:xfrm>
            <a:off x="228600" y="4227513"/>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chemeClr val="accent1"/>
          </a:solidFill>
          <a:ln w="9525">
            <a:round/>
            <a:headEnd/>
            <a:tailEnd/>
          </a:ln>
          <a:effectLst/>
          <a:scene3d>
            <a:camera prst="legacyPerspectiveFront"/>
            <a:lightRig rig="legacyFlat2" dir="t"/>
          </a:scene3d>
          <a:sp3d extrusionH="430200" prstMaterial="legacyPlastic">
            <a:bevelT w="13500" h="13500" prst="angle"/>
            <a:bevelB w="13500" h="13500" prst="angle"/>
            <a:extrusionClr>
              <a:schemeClr val="accent1"/>
            </a:extrusionClr>
          </a:sp3d>
        </p:spPr>
        <p:txBody>
          <a:bodyPr wrap="none" anchor="ctr">
            <a:flatTx/>
          </a:bodyPr>
          <a:lstStyle/>
          <a:p>
            <a:endParaRPr lang="tr-TR"/>
          </a:p>
        </p:txBody>
      </p:sp>
      <p:sp>
        <p:nvSpPr>
          <p:cNvPr id="197648" name="AutoShape 16"/>
          <p:cNvSpPr>
            <a:spLocks noChangeArrowheads="1"/>
          </p:cNvSpPr>
          <p:nvPr/>
        </p:nvSpPr>
        <p:spPr bwMode="auto">
          <a:xfrm>
            <a:off x="228600" y="5480050"/>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rgbClr val="66FF66"/>
          </a:solidFill>
          <a:ln w="9525">
            <a:round/>
            <a:headEnd/>
            <a:tailEnd/>
          </a:ln>
          <a:effectLst/>
          <a:scene3d>
            <a:camera prst="legacyPerspectiveFront"/>
            <a:lightRig rig="legacyFlat2" dir="t"/>
          </a:scene3d>
          <a:sp3d extrusionH="430200" prstMaterial="legacyPlastic">
            <a:bevelT w="13500" h="13500" prst="angle"/>
            <a:bevelB w="13500" h="13500" prst="angle"/>
            <a:extrusionClr>
              <a:srgbClr val="66FF66"/>
            </a:extrusionClr>
          </a:sp3d>
        </p:spPr>
        <p:txBody>
          <a:bodyPr wrap="none" anchor="ctr">
            <a:flatTx/>
          </a:bodyPr>
          <a:lstStyle/>
          <a:p>
            <a:endParaRPr lang="tr-TR"/>
          </a:p>
        </p:txBody>
      </p:sp>
      <p:sp>
        <p:nvSpPr>
          <p:cNvPr id="197649" name="AutoShape 17"/>
          <p:cNvSpPr>
            <a:spLocks noChangeArrowheads="1"/>
          </p:cNvSpPr>
          <p:nvPr/>
        </p:nvSpPr>
        <p:spPr bwMode="auto">
          <a:xfrm>
            <a:off x="228600" y="2965450"/>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rgbClr val="66FF66"/>
          </a:solidFill>
          <a:ln w="9525">
            <a:round/>
            <a:headEnd/>
            <a:tailEnd/>
          </a:ln>
          <a:effectLst/>
          <a:scene3d>
            <a:camera prst="legacyPerspectiveFront"/>
            <a:lightRig rig="legacyFlat2" dir="t"/>
          </a:scene3d>
          <a:sp3d extrusionH="430200" prstMaterial="legacyPlastic">
            <a:bevelT w="13500" h="13500" prst="angle"/>
            <a:bevelB w="13500" h="13500" prst="angle"/>
            <a:extrusionClr>
              <a:srgbClr val="66FF66"/>
            </a:extrusionClr>
          </a:sp3d>
        </p:spPr>
        <p:txBody>
          <a:bodyPr wrap="none" anchor="ctr">
            <a:flatTx/>
          </a:bodyPr>
          <a:lstStyle/>
          <a:p>
            <a:endParaRPr lang="tr-TR"/>
          </a:p>
        </p:txBody>
      </p:sp>
      <p:sp>
        <p:nvSpPr>
          <p:cNvPr id="197650" name="AutoShape 18"/>
          <p:cNvSpPr>
            <a:spLocks noChangeArrowheads="1"/>
          </p:cNvSpPr>
          <p:nvPr/>
        </p:nvSpPr>
        <p:spPr bwMode="auto">
          <a:xfrm>
            <a:off x="228600" y="1708150"/>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rgbClr val="66FF66"/>
          </a:solidFill>
          <a:ln w="9525">
            <a:round/>
            <a:headEnd/>
            <a:tailEnd/>
          </a:ln>
          <a:effectLst/>
          <a:scene3d>
            <a:camera prst="legacyPerspectiveFront"/>
            <a:lightRig rig="legacyFlat2" dir="t"/>
          </a:scene3d>
          <a:sp3d extrusionH="430200" prstMaterial="legacyPlastic">
            <a:bevelT w="13500" h="13500" prst="angle"/>
            <a:bevelB w="13500" h="13500" prst="angle"/>
            <a:extrusionClr>
              <a:srgbClr val="66FF66"/>
            </a:extrusionClr>
          </a:sp3d>
        </p:spPr>
        <p:txBody>
          <a:bodyPr wrap="none" anchor="ctr">
            <a:flatTx/>
          </a:bodyPr>
          <a:lstStyle/>
          <a:p>
            <a:endParaRPr lang="tr-TR"/>
          </a:p>
        </p:txBody>
      </p:sp>
      <p:sp>
        <p:nvSpPr>
          <p:cNvPr id="197651" name="AutoShape 19"/>
          <p:cNvSpPr>
            <a:spLocks noChangeArrowheads="1"/>
          </p:cNvSpPr>
          <p:nvPr/>
        </p:nvSpPr>
        <p:spPr bwMode="auto">
          <a:xfrm>
            <a:off x="228600" y="452438"/>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rgbClr val="66FF66"/>
          </a:solidFill>
          <a:ln w="9525">
            <a:round/>
            <a:headEnd/>
            <a:tailEnd/>
          </a:ln>
          <a:effectLst/>
          <a:scene3d>
            <a:camera prst="legacyPerspectiveFront"/>
            <a:lightRig rig="legacyFlat2" dir="t"/>
          </a:scene3d>
          <a:sp3d extrusionH="430200" prstMaterial="legacyPlastic">
            <a:bevelT w="13500" h="13500" prst="angle"/>
            <a:bevelB w="13500" h="13500" prst="angle"/>
            <a:extrusionClr>
              <a:srgbClr val="66FF66"/>
            </a:extrusionClr>
          </a:sp3d>
        </p:spPr>
        <p:txBody>
          <a:bodyPr wrap="none" anchor="ctr">
            <a:flatTx/>
          </a:bodyPr>
          <a:lstStyle/>
          <a:p>
            <a:endParaRPr lang="tr-TR"/>
          </a:p>
        </p:txBody>
      </p:sp>
      <p:sp>
        <p:nvSpPr>
          <p:cNvPr id="197652" name="AutoShape 20"/>
          <p:cNvSpPr>
            <a:spLocks noChangeArrowheads="1"/>
          </p:cNvSpPr>
          <p:nvPr/>
        </p:nvSpPr>
        <p:spPr bwMode="auto">
          <a:xfrm>
            <a:off x="228600" y="4222750"/>
            <a:ext cx="914400" cy="9144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close/>
              </a:path>
            </a:pathLst>
          </a:custGeom>
          <a:solidFill>
            <a:srgbClr val="66FF66"/>
          </a:solidFill>
          <a:ln w="9525">
            <a:round/>
            <a:headEnd/>
            <a:tailEnd/>
          </a:ln>
          <a:effectLst/>
          <a:scene3d>
            <a:camera prst="legacyPerspectiveFront"/>
            <a:lightRig rig="legacyFlat2" dir="t"/>
          </a:scene3d>
          <a:sp3d extrusionH="430200" prstMaterial="legacyPlastic">
            <a:bevelT w="13500" h="13500" prst="angle"/>
            <a:bevelB w="13500" h="13500" prst="angle"/>
            <a:extrusionClr>
              <a:srgbClr val="66FF66"/>
            </a:extrusionClr>
          </a:sp3d>
        </p:spPr>
        <p:txBody>
          <a:bodyPr wrap="none" anchor="ctr">
            <a:flatTx/>
          </a:bodyPr>
          <a:lstStyle/>
          <a:p>
            <a:endParaRPr lang="tr-TR"/>
          </a:p>
        </p:txBody>
      </p:sp>
      <p:pic>
        <p:nvPicPr>
          <p:cNvPr id="197653" name="Picture 21" descr="TR00138_">
            <a:hlinkClick r:id="" action="ppaction://hlinkshowjump?jump=nextslide"/>
          </p:cNvPr>
          <p:cNvPicPr>
            <a:picLocks noChangeAspect="1" noChangeArrowheads="1"/>
          </p:cNvPicPr>
          <p:nvPr/>
        </p:nvPicPr>
        <p:blipFill>
          <a:blip r:embed="rId7" cstate="print"/>
          <a:srcRect b="-8478"/>
          <a:stretch>
            <a:fillRect/>
          </a:stretch>
        </p:blipFill>
        <p:spPr bwMode="auto">
          <a:xfrm>
            <a:off x="7391400" y="5029200"/>
            <a:ext cx="1295400" cy="1219200"/>
          </a:xfrm>
          <a:prstGeom prst="rect">
            <a:avLst/>
          </a:prstGeom>
          <a:noFill/>
          <a:ln w="9525">
            <a:noFill/>
            <a:miter lim="800000"/>
            <a:headEnd/>
            <a:tailEnd/>
          </a:ln>
          <a:effectLst>
            <a:outerShdw dist="35921" dir="2700000" algn="ctr" rotWithShape="0">
              <a:schemeClr val="bg2"/>
            </a:outerShdw>
          </a:effectLst>
        </p:spPr>
      </p:pic>
      <p:sp>
        <p:nvSpPr>
          <p:cNvPr id="5142" name="AutoShape 22"/>
          <p:cNvSpPr>
            <a:spLocks noChangeArrowheads="1"/>
          </p:cNvSpPr>
          <p:nvPr/>
        </p:nvSpPr>
        <p:spPr bwMode="auto">
          <a:xfrm>
            <a:off x="1397000" y="188913"/>
            <a:ext cx="7696200" cy="838200"/>
          </a:xfrm>
          <a:prstGeom prst="ribbon">
            <a:avLst>
              <a:gd name="adj1" fmla="val 33333"/>
              <a:gd name="adj2" fmla="val 75000"/>
            </a:avLst>
          </a:prstGeom>
          <a:solidFill>
            <a:schemeClr val="tx1"/>
          </a:solidFill>
          <a:ln w="9525">
            <a:solidFill>
              <a:schemeClr val="bg2"/>
            </a:solidFill>
            <a:round/>
            <a:headEnd/>
            <a:tailEnd/>
          </a:ln>
          <a:effectLst/>
        </p:spPr>
        <p:txBody>
          <a:bodyPr wrap="none" anchor="ctr"/>
          <a:lstStyle/>
          <a:p>
            <a:pPr algn="ctr" eaLnBrk="1" hangingPunct="1"/>
            <a:r>
              <a:rPr lang="tr-TR" altLang="tr-TR" sz="3600" b="1">
                <a:solidFill>
                  <a:srgbClr val="EC0000"/>
                </a:solidFill>
              </a:rPr>
              <a:t>Bil Soruyu Bas Gaza</a:t>
            </a:r>
            <a:endParaRPr lang="en-US" altLang="tr-TR" sz="3600" b="1">
              <a:solidFill>
                <a:srgbClr val="EC0000"/>
              </a:solidFill>
            </a:endParaRPr>
          </a:p>
        </p:txBody>
      </p:sp>
      <p:grpSp>
        <p:nvGrpSpPr>
          <p:cNvPr id="5143" name="Group 23"/>
          <p:cNvGrpSpPr>
            <a:grpSpLocks/>
          </p:cNvGrpSpPr>
          <p:nvPr/>
        </p:nvGrpSpPr>
        <p:grpSpPr bwMode="auto">
          <a:xfrm>
            <a:off x="2017713" y="5483225"/>
            <a:ext cx="6299200" cy="1697038"/>
            <a:chOff x="1296" y="3504"/>
            <a:chExt cx="3968" cy="1069"/>
          </a:xfrm>
        </p:grpSpPr>
        <p:pic>
          <p:nvPicPr>
            <p:cNvPr id="5161" name="Picture 24" descr="right hand"/>
            <p:cNvPicPr>
              <a:picLocks noChangeAspect="1" noChangeArrowheads="1"/>
            </p:cNvPicPr>
            <p:nvPr/>
          </p:nvPicPr>
          <p:blipFill>
            <a:blip r:embed="rId8" cstate="print">
              <a:clrChange>
                <a:clrFrom>
                  <a:srgbClr val="000000"/>
                </a:clrFrom>
                <a:clrTo>
                  <a:srgbClr val="000000">
                    <a:alpha val="0"/>
                  </a:srgbClr>
                </a:clrTo>
              </a:clrChange>
            </a:blip>
            <a:srcRect/>
            <a:stretch>
              <a:fillRect/>
            </a:stretch>
          </p:blipFill>
          <p:spPr bwMode="auto">
            <a:xfrm>
              <a:off x="4032" y="3504"/>
              <a:ext cx="1232" cy="1069"/>
            </a:xfrm>
            <a:prstGeom prst="rect">
              <a:avLst/>
            </a:prstGeom>
            <a:noFill/>
            <a:ln w="9525">
              <a:noFill/>
              <a:miter lim="800000"/>
              <a:headEnd/>
              <a:tailEnd/>
            </a:ln>
          </p:spPr>
        </p:pic>
        <p:pic>
          <p:nvPicPr>
            <p:cNvPr id="5162" name="Picture 25" descr="left hand"/>
            <p:cNvPicPr>
              <a:picLocks noChangeAspect="1" noChangeArrowheads="1"/>
            </p:cNvPicPr>
            <p:nvPr/>
          </p:nvPicPr>
          <p:blipFill>
            <a:blip r:embed="rId9" cstate="print">
              <a:clrChange>
                <a:clrFrom>
                  <a:srgbClr val="000000"/>
                </a:clrFrom>
                <a:clrTo>
                  <a:srgbClr val="000000">
                    <a:alpha val="0"/>
                  </a:srgbClr>
                </a:clrTo>
              </a:clrChange>
            </a:blip>
            <a:srcRect/>
            <a:stretch>
              <a:fillRect/>
            </a:stretch>
          </p:blipFill>
          <p:spPr bwMode="auto">
            <a:xfrm>
              <a:off x="1296" y="3504"/>
              <a:ext cx="1226" cy="1064"/>
            </a:xfrm>
            <a:prstGeom prst="rect">
              <a:avLst/>
            </a:prstGeom>
            <a:noFill/>
            <a:ln w="9525">
              <a:noFill/>
              <a:miter lim="800000"/>
              <a:headEnd/>
              <a:tailEnd/>
            </a:ln>
          </p:spPr>
        </p:pic>
      </p:grpSp>
      <p:grpSp>
        <p:nvGrpSpPr>
          <p:cNvPr id="5144" name="Group 26"/>
          <p:cNvGrpSpPr>
            <a:grpSpLocks/>
          </p:cNvGrpSpPr>
          <p:nvPr/>
        </p:nvGrpSpPr>
        <p:grpSpPr bwMode="auto">
          <a:xfrm>
            <a:off x="3124200" y="3962400"/>
            <a:ext cx="4113213" cy="4113213"/>
            <a:chOff x="1968" y="2496"/>
            <a:chExt cx="2591" cy="2591"/>
          </a:xfrm>
        </p:grpSpPr>
        <p:grpSp>
          <p:nvGrpSpPr>
            <p:cNvPr id="5154" name="Group 27"/>
            <p:cNvGrpSpPr>
              <a:grpSpLocks/>
            </p:cNvGrpSpPr>
            <p:nvPr/>
          </p:nvGrpSpPr>
          <p:grpSpPr bwMode="auto">
            <a:xfrm>
              <a:off x="2228" y="2712"/>
              <a:ext cx="2070" cy="1582"/>
              <a:chOff x="2228" y="2712"/>
              <a:chExt cx="2070" cy="1582"/>
            </a:xfrm>
          </p:grpSpPr>
          <p:sp>
            <p:nvSpPr>
              <p:cNvPr id="5157" name="AutoShape 28"/>
              <p:cNvSpPr>
                <a:spLocks noChangeAspect="1" noChangeArrowheads="1"/>
              </p:cNvSpPr>
              <p:nvPr/>
            </p:nvSpPr>
            <p:spPr bwMode="auto">
              <a:xfrm>
                <a:off x="3047" y="2712"/>
                <a:ext cx="432" cy="103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499 h 21600"/>
                  <a:gd name="T14" fmla="*/ 17100 w 21600"/>
                  <a:gd name="T15" fmla="*/ 17101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gradFill rotWithShape="0">
                <a:gsLst>
                  <a:gs pos="0">
                    <a:srgbClr val="424242"/>
                  </a:gs>
                  <a:gs pos="100000">
                    <a:srgbClr val="4D4D4D"/>
                  </a:gs>
                </a:gsLst>
                <a:lin ang="5400000" scaled="1"/>
              </a:gradFill>
              <a:ln w="9525">
                <a:noFill/>
                <a:miter lim="800000"/>
                <a:headEnd/>
                <a:tailEnd/>
              </a:ln>
              <a:effectLst>
                <a:prstShdw prst="shdw17" dist="17961" dir="13500000">
                  <a:srgbClr val="2E2E2E"/>
                </a:prstShdw>
              </a:effectLst>
            </p:spPr>
            <p:txBody>
              <a:bodyPr wrap="none" anchor="ctr"/>
              <a:lstStyle/>
              <a:p>
                <a:endParaRPr lang="tr-TR"/>
              </a:p>
            </p:txBody>
          </p:sp>
          <p:grpSp>
            <p:nvGrpSpPr>
              <p:cNvPr id="5158" name="Group 29"/>
              <p:cNvGrpSpPr>
                <a:grpSpLocks/>
              </p:cNvGrpSpPr>
              <p:nvPr/>
            </p:nvGrpSpPr>
            <p:grpSpPr bwMode="auto">
              <a:xfrm>
                <a:off x="2228" y="3861"/>
                <a:ext cx="2070" cy="433"/>
                <a:chOff x="2228" y="3861"/>
                <a:chExt cx="2070" cy="433"/>
              </a:xfrm>
            </p:grpSpPr>
            <p:sp>
              <p:nvSpPr>
                <p:cNvPr id="5159" name="AutoShape 30"/>
                <p:cNvSpPr>
                  <a:spLocks noChangeAspect="1" noChangeArrowheads="1"/>
                </p:cNvSpPr>
                <p:nvPr/>
              </p:nvSpPr>
              <p:spPr bwMode="auto">
                <a:xfrm rot="7200000">
                  <a:off x="3564" y="3559"/>
                  <a:ext cx="432" cy="103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499 h 21600"/>
                    <a:gd name="T14" fmla="*/ 17100 w 21600"/>
                    <a:gd name="T15" fmla="*/ 17101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gradFill rotWithShape="0">
                  <a:gsLst>
                    <a:gs pos="0">
                      <a:srgbClr val="4D4D4D"/>
                    </a:gs>
                    <a:gs pos="100000">
                      <a:srgbClr val="424242"/>
                    </a:gs>
                  </a:gsLst>
                  <a:path path="rect">
                    <a:fillToRect r="100000" b="100000"/>
                  </a:path>
                </a:gradFill>
                <a:ln w="9525">
                  <a:noFill/>
                  <a:miter lim="800000"/>
                  <a:headEnd/>
                  <a:tailEnd/>
                </a:ln>
                <a:effectLst>
                  <a:prstShdw prst="shdw17" dist="17961" dir="13500000">
                    <a:srgbClr val="2E2E2E"/>
                  </a:prstShdw>
                </a:effectLst>
              </p:spPr>
              <p:txBody>
                <a:bodyPr wrap="none" anchor="ctr"/>
                <a:lstStyle/>
                <a:p>
                  <a:endParaRPr lang="tr-TR"/>
                </a:p>
              </p:txBody>
            </p:sp>
            <p:sp>
              <p:nvSpPr>
                <p:cNvPr id="5160" name="AutoShape 31"/>
                <p:cNvSpPr>
                  <a:spLocks noChangeAspect="1" noChangeArrowheads="1"/>
                </p:cNvSpPr>
                <p:nvPr/>
              </p:nvSpPr>
              <p:spPr bwMode="auto">
                <a:xfrm rot="14400000" flipH="1">
                  <a:off x="2531" y="3558"/>
                  <a:ext cx="432" cy="103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499 h 21600"/>
                    <a:gd name="T14" fmla="*/ 17100 w 21600"/>
                    <a:gd name="T15" fmla="*/ 17101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gradFill rotWithShape="0">
                  <a:gsLst>
                    <a:gs pos="0">
                      <a:srgbClr val="4D4D4D"/>
                    </a:gs>
                    <a:gs pos="100000">
                      <a:srgbClr val="424242"/>
                    </a:gs>
                  </a:gsLst>
                  <a:path path="rect">
                    <a:fillToRect l="100000" b="100000"/>
                  </a:path>
                </a:gradFill>
                <a:ln w="9525">
                  <a:noFill/>
                  <a:miter lim="800000"/>
                  <a:headEnd/>
                  <a:tailEnd/>
                </a:ln>
                <a:effectLst>
                  <a:prstShdw prst="shdw17" dist="17961" dir="13500000">
                    <a:srgbClr val="2E2E2E"/>
                  </a:prstShdw>
                </a:effectLst>
              </p:spPr>
              <p:txBody>
                <a:bodyPr wrap="none" anchor="ctr"/>
                <a:lstStyle/>
                <a:p>
                  <a:endParaRPr lang="tr-TR"/>
                </a:p>
              </p:txBody>
            </p:sp>
          </p:grpSp>
        </p:grpSp>
        <p:sp>
          <p:nvSpPr>
            <p:cNvPr id="197664" name="AutoShape 32" descr="60%"/>
            <p:cNvSpPr>
              <a:spLocks noChangeAspect="1" noChangeArrowheads="1"/>
            </p:cNvSpPr>
            <p:nvPr/>
          </p:nvSpPr>
          <p:spPr bwMode="auto">
            <a:xfrm>
              <a:off x="1968" y="2496"/>
              <a:ext cx="2591" cy="2591"/>
            </a:xfrm>
            <a:custGeom>
              <a:avLst/>
              <a:gdLst>
                <a:gd name="G0" fmla="+- 1703 0 0"/>
                <a:gd name="G1" fmla="+- 21600 0 1703"/>
                <a:gd name="G2" fmla="+- 21600 0 170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03" y="10800"/>
                  </a:moveTo>
                  <a:cubicBezTo>
                    <a:pt x="1703" y="15824"/>
                    <a:pt x="5776" y="19897"/>
                    <a:pt x="10800" y="19897"/>
                  </a:cubicBezTo>
                  <a:cubicBezTo>
                    <a:pt x="15824" y="19897"/>
                    <a:pt x="19897" y="15824"/>
                    <a:pt x="19897" y="10800"/>
                  </a:cubicBezTo>
                  <a:cubicBezTo>
                    <a:pt x="19897" y="5776"/>
                    <a:pt x="15824" y="1703"/>
                    <a:pt x="10800" y="1703"/>
                  </a:cubicBezTo>
                  <a:cubicBezTo>
                    <a:pt x="5776" y="1703"/>
                    <a:pt x="1703" y="5776"/>
                    <a:pt x="1703" y="10800"/>
                  </a:cubicBezTo>
                  <a:close/>
                </a:path>
              </a:pathLst>
            </a:custGeom>
            <a:pattFill prst="pct60">
              <a:fgClr>
                <a:schemeClr val="tx2"/>
              </a:fgClr>
              <a:bgClr>
                <a:srgbClr val="4D4D4D"/>
              </a:bgClr>
            </a:pattFill>
            <a:ln>
              <a:noFill/>
            </a:ln>
            <a:effectLst>
              <a:prstShdw prst="shdw17" dist="17961" dir="2700000">
                <a:schemeClr val="tx2">
                  <a:gamma/>
                  <a:shade val="60000"/>
                  <a:invGamma/>
                </a:schemeClr>
              </a:prstShdw>
            </a:effectLst>
            <a:extLst>
              <a:ext uri="{91240B29-F687-4F45-9708-019B960494DF}">
                <a14:hiddenLine xmlns:a14="http://schemas.microsoft.com/office/drawing/2010/main" xmlns="" w="9525">
                  <a:solidFill>
                    <a:schemeClr val="bg2"/>
                  </a:solidFill>
                  <a:round/>
                  <a:headEnd/>
                  <a:tailEnd/>
                </a14:hiddenLine>
              </a:ext>
            </a:extLst>
          </p:spPr>
          <p:txBody>
            <a:bodyPr wrap="none" anchor="ctr"/>
            <a:lstStyle/>
            <a:p>
              <a:pPr eaLnBrk="1" hangingPunct="1">
                <a:defRPr/>
              </a:pPr>
              <a:endParaRPr lang="tr-TR"/>
            </a:p>
          </p:txBody>
        </p:sp>
        <p:sp>
          <p:nvSpPr>
            <p:cNvPr id="5156" name="Oval 33"/>
            <p:cNvSpPr>
              <a:spLocks noChangeAspect="1" noChangeArrowheads="1"/>
            </p:cNvSpPr>
            <p:nvPr/>
          </p:nvSpPr>
          <p:spPr bwMode="auto">
            <a:xfrm>
              <a:off x="3004" y="3533"/>
              <a:ext cx="518" cy="518"/>
            </a:xfrm>
            <a:prstGeom prst="ellipse">
              <a:avLst/>
            </a:prstGeom>
            <a:gradFill rotWithShape="0">
              <a:gsLst>
                <a:gs pos="0">
                  <a:srgbClr val="242424"/>
                </a:gs>
                <a:gs pos="100000">
                  <a:srgbClr val="4D4D4D"/>
                </a:gs>
              </a:gsLst>
              <a:path path="shape">
                <a:fillToRect l="50000" t="50000" r="50000" b="50000"/>
              </a:path>
            </a:gradFill>
            <a:ln w="9525">
              <a:noFill/>
              <a:round/>
              <a:headEnd/>
              <a:tailEnd/>
            </a:ln>
            <a:effectLst>
              <a:prstShdw prst="shdw17" dist="17961" dir="13500000">
                <a:srgbClr val="2E2E2E"/>
              </a:prstShdw>
            </a:effectLst>
          </p:spPr>
          <p:txBody>
            <a:bodyPr wrap="none" anchor="ctr"/>
            <a:lstStyle/>
            <a:p>
              <a:pPr eaLnBrk="1" hangingPunct="1"/>
              <a:endParaRPr lang="tr-TR" altLang="tr-TR"/>
            </a:p>
          </p:txBody>
        </p:sp>
      </p:grpSp>
      <p:grpSp>
        <p:nvGrpSpPr>
          <p:cNvPr id="5145" name="Group 34"/>
          <p:cNvGrpSpPr>
            <a:grpSpLocks/>
          </p:cNvGrpSpPr>
          <p:nvPr/>
        </p:nvGrpSpPr>
        <p:grpSpPr bwMode="auto">
          <a:xfrm>
            <a:off x="1527175" y="6362700"/>
            <a:ext cx="7616825" cy="990600"/>
            <a:chOff x="889" y="4080"/>
            <a:chExt cx="4798" cy="624"/>
          </a:xfrm>
        </p:grpSpPr>
        <p:pic>
          <p:nvPicPr>
            <p:cNvPr id="5150" name="Picture 35" descr="right hand"/>
            <p:cNvPicPr>
              <a:picLocks noChangeAspect="1" noChangeArrowheads="1"/>
            </p:cNvPicPr>
            <p:nvPr/>
          </p:nvPicPr>
          <p:blipFill>
            <a:blip r:embed="rId8" cstate="print">
              <a:clrChange>
                <a:clrFrom>
                  <a:srgbClr val="000000"/>
                </a:clrFrom>
                <a:clrTo>
                  <a:srgbClr val="000000">
                    <a:alpha val="0"/>
                  </a:srgbClr>
                </a:clrTo>
              </a:clrChange>
            </a:blip>
            <a:srcRect t="53882"/>
            <a:stretch>
              <a:fillRect/>
            </a:stretch>
          </p:blipFill>
          <p:spPr bwMode="auto">
            <a:xfrm>
              <a:off x="4032" y="4080"/>
              <a:ext cx="1232" cy="493"/>
            </a:xfrm>
            <a:prstGeom prst="rect">
              <a:avLst/>
            </a:prstGeom>
            <a:noFill/>
            <a:ln w="9525">
              <a:noFill/>
              <a:miter lim="800000"/>
              <a:headEnd/>
              <a:tailEnd/>
            </a:ln>
          </p:spPr>
        </p:pic>
        <p:pic>
          <p:nvPicPr>
            <p:cNvPr id="5151" name="Picture 36" descr="left hand"/>
            <p:cNvPicPr>
              <a:picLocks noChangeAspect="1" noChangeArrowheads="1"/>
            </p:cNvPicPr>
            <p:nvPr/>
          </p:nvPicPr>
          <p:blipFill>
            <a:blip r:embed="rId9" cstate="print">
              <a:clrChange>
                <a:clrFrom>
                  <a:srgbClr val="000000"/>
                </a:clrFrom>
                <a:clrTo>
                  <a:srgbClr val="000000">
                    <a:alpha val="0"/>
                  </a:srgbClr>
                </a:clrTo>
              </a:clrChange>
            </a:blip>
            <a:srcRect t="54135"/>
            <a:stretch>
              <a:fillRect/>
            </a:stretch>
          </p:blipFill>
          <p:spPr bwMode="auto">
            <a:xfrm>
              <a:off x="1296" y="4080"/>
              <a:ext cx="1226" cy="488"/>
            </a:xfrm>
            <a:prstGeom prst="rect">
              <a:avLst/>
            </a:prstGeom>
            <a:noFill/>
            <a:ln w="9525">
              <a:noFill/>
              <a:miter lim="800000"/>
              <a:headEnd/>
              <a:tailEnd/>
            </a:ln>
          </p:spPr>
        </p:pic>
        <p:sp>
          <p:nvSpPr>
            <p:cNvPr id="5152" name="Freeform 37"/>
            <p:cNvSpPr>
              <a:spLocks/>
            </p:cNvSpPr>
            <p:nvPr/>
          </p:nvSpPr>
          <p:spPr bwMode="auto">
            <a:xfrm>
              <a:off x="889" y="4093"/>
              <a:ext cx="599" cy="563"/>
            </a:xfrm>
            <a:custGeom>
              <a:avLst/>
              <a:gdLst>
                <a:gd name="T0" fmla="*/ 11835 w 526"/>
                <a:gd name="T1" fmla="*/ 0 h 694"/>
                <a:gd name="T2" fmla="*/ 9257 w 526"/>
                <a:gd name="T3" fmla="*/ 2 h 694"/>
                <a:gd name="T4" fmla="*/ 8911 w 526"/>
                <a:gd name="T5" fmla="*/ 2 h 694"/>
                <a:gd name="T6" fmla="*/ 8309 w 526"/>
                <a:gd name="T7" fmla="*/ 2 h 694"/>
                <a:gd name="T8" fmla="*/ 4756 w 526"/>
                <a:gd name="T9" fmla="*/ 2 h 694"/>
                <a:gd name="T10" fmla="*/ 3568 w 526"/>
                <a:gd name="T11" fmla="*/ 2 h 694"/>
                <a:gd name="T12" fmla="*/ 2978 w 526"/>
                <a:gd name="T13" fmla="*/ 2 h 694"/>
                <a:gd name="T14" fmla="*/ 1476 w 526"/>
                <a:gd name="T15" fmla="*/ 2 h 694"/>
                <a:gd name="T16" fmla="*/ 0 w 526"/>
                <a:gd name="T17" fmla="*/ 2 h 694"/>
                <a:gd name="T18" fmla="*/ 900 w 526"/>
                <a:gd name="T19" fmla="*/ 2 h 694"/>
                <a:gd name="T20" fmla="*/ 2667 w 526"/>
                <a:gd name="T21" fmla="*/ 2 h 694"/>
                <a:gd name="T22" fmla="*/ 7731 w 526"/>
                <a:gd name="T23" fmla="*/ 2 h 694"/>
                <a:gd name="T24" fmla="*/ 15437 w 526"/>
                <a:gd name="T25" fmla="*/ 2 h 694"/>
                <a:gd name="T26" fmla="*/ 15155 w 526"/>
                <a:gd name="T27" fmla="*/ 2 h 6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26" h="694">
                  <a:moveTo>
                    <a:pt x="404" y="0"/>
                  </a:moveTo>
                  <a:cubicBezTo>
                    <a:pt x="333" y="24"/>
                    <a:pt x="362" y="8"/>
                    <a:pt x="314" y="40"/>
                  </a:cubicBezTo>
                  <a:cubicBezTo>
                    <a:pt x="310" y="50"/>
                    <a:pt x="309" y="61"/>
                    <a:pt x="303" y="70"/>
                  </a:cubicBezTo>
                  <a:cubicBezTo>
                    <a:pt x="298" y="78"/>
                    <a:pt x="287" y="82"/>
                    <a:pt x="283" y="91"/>
                  </a:cubicBezTo>
                  <a:cubicBezTo>
                    <a:pt x="240" y="178"/>
                    <a:pt x="251" y="254"/>
                    <a:pt x="162" y="313"/>
                  </a:cubicBezTo>
                  <a:cubicBezTo>
                    <a:pt x="149" y="333"/>
                    <a:pt x="130" y="351"/>
                    <a:pt x="122" y="374"/>
                  </a:cubicBezTo>
                  <a:cubicBezTo>
                    <a:pt x="115" y="394"/>
                    <a:pt x="116" y="419"/>
                    <a:pt x="101" y="434"/>
                  </a:cubicBezTo>
                  <a:cubicBezTo>
                    <a:pt x="84" y="451"/>
                    <a:pt x="51" y="485"/>
                    <a:pt x="51" y="485"/>
                  </a:cubicBezTo>
                  <a:cubicBezTo>
                    <a:pt x="41" y="526"/>
                    <a:pt x="29" y="546"/>
                    <a:pt x="0" y="576"/>
                  </a:cubicBezTo>
                  <a:cubicBezTo>
                    <a:pt x="10" y="583"/>
                    <a:pt x="20" y="591"/>
                    <a:pt x="31" y="596"/>
                  </a:cubicBezTo>
                  <a:cubicBezTo>
                    <a:pt x="50" y="604"/>
                    <a:pt x="91" y="616"/>
                    <a:pt x="91" y="616"/>
                  </a:cubicBezTo>
                  <a:cubicBezTo>
                    <a:pt x="143" y="694"/>
                    <a:pt x="135" y="667"/>
                    <a:pt x="263" y="656"/>
                  </a:cubicBezTo>
                  <a:cubicBezTo>
                    <a:pt x="354" y="596"/>
                    <a:pt x="451" y="533"/>
                    <a:pt x="526" y="454"/>
                  </a:cubicBezTo>
                  <a:cubicBezTo>
                    <a:pt x="523" y="444"/>
                    <a:pt x="516" y="424"/>
                    <a:pt x="516" y="424"/>
                  </a:cubicBezTo>
                </a:path>
              </a:pathLst>
            </a:custGeom>
            <a:solidFill>
              <a:srgbClr val="FFF0E1"/>
            </a:solidFill>
            <a:ln w="9525">
              <a:noFill/>
              <a:round/>
              <a:headEnd/>
              <a:tailEnd/>
            </a:ln>
            <a:effectLst/>
          </p:spPr>
          <p:txBody>
            <a:bodyPr/>
            <a:lstStyle/>
            <a:p>
              <a:endParaRPr lang="tr-TR"/>
            </a:p>
          </p:txBody>
        </p:sp>
        <p:sp>
          <p:nvSpPr>
            <p:cNvPr id="5153" name="Freeform 38"/>
            <p:cNvSpPr>
              <a:spLocks/>
            </p:cNvSpPr>
            <p:nvPr/>
          </p:nvSpPr>
          <p:spPr bwMode="auto">
            <a:xfrm flipH="1">
              <a:off x="5088" y="4099"/>
              <a:ext cx="599" cy="605"/>
            </a:xfrm>
            <a:custGeom>
              <a:avLst/>
              <a:gdLst>
                <a:gd name="T0" fmla="*/ 11835 w 526"/>
                <a:gd name="T1" fmla="*/ 0 h 694"/>
                <a:gd name="T2" fmla="*/ 9257 w 526"/>
                <a:gd name="T3" fmla="*/ 3 h 694"/>
                <a:gd name="T4" fmla="*/ 8911 w 526"/>
                <a:gd name="T5" fmla="*/ 3 h 694"/>
                <a:gd name="T6" fmla="*/ 8309 w 526"/>
                <a:gd name="T7" fmla="*/ 3 h 694"/>
                <a:gd name="T8" fmla="*/ 4756 w 526"/>
                <a:gd name="T9" fmla="*/ 9 h 694"/>
                <a:gd name="T10" fmla="*/ 3568 w 526"/>
                <a:gd name="T11" fmla="*/ 10 h 694"/>
                <a:gd name="T12" fmla="*/ 2978 w 526"/>
                <a:gd name="T13" fmla="*/ 13 h 694"/>
                <a:gd name="T14" fmla="*/ 1476 w 526"/>
                <a:gd name="T15" fmla="*/ 14 h 694"/>
                <a:gd name="T16" fmla="*/ 0 w 526"/>
                <a:gd name="T17" fmla="*/ 17 h 694"/>
                <a:gd name="T18" fmla="*/ 900 w 526"/>
                <a:gd name="T19" fmla="*/ 17 h 694"/>
                <a:gd name="T20" fmla="*/ 2667 w 526"/>
                <a:gd name="T21" fmla="*/ 17 h 694"/>
                <a:gd name="T22" fmla="*/ 7731 w 526"/>
                <a:gd name="T23" fmla="*/ 19 h 694"/>
                <a:gd name="T24" fmla="*/ 15437 w 526"/>
                <a:gd name="T25" fmla="*/ 13 h 694"/>
                <a:gd name="T26" fmla="*/ 15155 w 526"/>
                <a:gd name="T27" fmla="*/ 12 h 6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26" h="694">
                  <a:moveTo>
                    <a:pt x="404" y="0"/>
                  </a:moveTo>
                  <a:cubicBezTo>
                    <a:pt x="333" y="24"/>
                    <a:pt x="362" y="8"/>
                    <a:pt x="314" y="40"/>
                  </a:cubicBezTo>
                  <a:cubicBezTo>
                    <a:pt x="310" y="50"/>
                    <a:pt x="309" y="61"/>
                    <a:pt x="303" y="70"/>
                  </a:cubicBezTo>
                  <a:cubicBezTo>
                    <a:pt x="298" y="78"/>
                    <a:pt x="287" y="82"/>
                    <a:pt x="283" y="91"/>
                  </a:cubicBezTo>
                  <a:cubicBezTo>
                    <a:pt x="240" y="178"/>
                    <a:pt x="251" y="254"/>
                    <a:pt x="162" y="313"/>
                  </a:cubicBezTo>
                  <a:cubicBezTo>
                    <a:pt x="149" y="333"/>
                    <a:pt x="130" y="351"/>
                    <a:pt x="122" y="374"/>
                  </a:cubicBezTo>
                  <a:cubicBezTo>
                    <a:pt x="115" y="394"/>
                    <a:pt x="116" y="419"/>
                    <a:pt x="101" y="434"/>
                  </a:cubicBezTo>
                  <a:cubicBezTo>
                    <a:pt x="84" y="451"/>
                    <a:pt x="51" y="485"/>
                    <a:pt x="51" y="485"/>
                  </a:cubicBezTo>
                  <a:cubicBezTo>
                    <a:pt x="41" y="526"/>
                    <a:pt x="29" y="546"/>
                    <a:pt x="0" y="576"/>
                  </a:cubicBezTo>
                  <a:cubicBezTo>
                    <a:pt x="10" y="583"/>
                    <a:pt x="20" y="591"/>
                    <a:pt x="31" y="596"/>
                  </a:cubicBezTo>
                  <a:cubicBezTo>
                    <a:pt x="50" y="604"/>
                    <a:pt x="91" y="616"/>
                    <a:pt x="91" y="616"/>
                  </a:cubicBezTo>
                  <a:cubicBezTo>
                    <a:pt x="143" y="694"/>
                    <a:pt x="135" y="667"/>
                    <a:pt x="263" y="656"/>
                  </a:cubicBezTo>
                  <a:cubicBezTo>
                    <a:pt x="354" y="596"/>
                    <a:pt x="451" y="533"/>
                    <a:pt x="526" y="454"/>
                  </a:cubicBezTo>
                  <a:cubicBezTo>
                    <a:pt x="523" y="444"/>
                    <a:pt x="516" y="424"/>
                    <a:pt x="516" y="424"/>
                  </a:cubicBezTo>
                </a:path>
              </a:pathLst>
            </a:custGeom>
            <a:solidFill>
              <a:srgbClr val="FFF0E1"/>
            </a:solidFill>
            <a:ln w="9525">
              <a:noFill/>
              <a:round/>
              <a:headEnd/>
              <a:tailEnd/>
            </a:ln>
            <a:effectLst/>
          </p:spPr>
          <p:txBody>
            <a:bodyPr/>
            <a:lstStyle/>
            <a:p>
              <a:endParaRPr lang="tr-TR"/>
            </a:p>
          </p:txBody>
        </p:sp>
      </p:grpSp>
      <p:pic>
        <p:nvPicPr>
          <p:cNvPr id="5146" name="Picture 39" descr="TN00546_"/>
          <p:cNvPicPr>
            <a:picLocks noChangeAspect="1" noChangeArrowheads="1"/>
          </p:cNvPicPr>
          <p:nvPr/>
        </p:nvPicPr>
        <p:blipFill>
          <a:blip r:embed="rId10" cstate="print"/>
          <a:srcRect/>
          <a:stretch>
            <a:fillRect/>
          </a:stretch>
        </p:blipFill>
        <p:spPr bwMode="auto">
          <a:xfrm>
            <a:off x="1147763" y="2060575"/>
            <a:ext cx="4579937" cy="2073275"/>
          </a:xfrm>
          <a:prstGeom prst="rect">
            <a:avLst/>
          </a:prstGeom>
          <a:noFill/>
          <a:ln w="9525">
            <a:noFill/>
            <a:miter lim="800000"/>
            <a:headEnd/>
            <a:tailEnd/>
          </a:ln>
        </p:spPr>
      </p:pic>
      <p:sp>
        <p:nvSpPr>
          <p:cNvPr id="197672" name="Text Box 40"/>
          <p:cNvSpPr txBox="1">
            <a:spLocks noChangeArrowheads="1"/>
          </p:cNvSpPr>
          <p:nvPr/>
        </p:nvSpPr>
        <p:spPr bwMode="auto">
          <a:xfrm rot="759799">
            <a:off x="1144588" y="2720975"/>
            <a:ext cx="3230562" cy="366713"/>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Verdana" pitchFamily="34" charset="0"/>
              </a:rPr>
              <a:t>www.sosyalbilgiler.biz</a:t>
            </a:r>
            <a:endParaRPr lang="en-US" altLang="tr-TR" sz="1800" b="1" i="1">
              <a:solidFill>
                <a:schemeClr val="bg1"/>
              </a:solidFill>
              <a:latin typeface="Verdana" pitchFamily="34" charset="0"/>
            </a:endParaRPr>
          </a:p>
        </p:txBody>
      </p:sp>
      <p:sp>
        <p:nvSpPr>
          <p:cNvPr id="5148" name="Rectangle 9"/>
          <p:cNvSpPr>
            <a:spLocks noChangeArrowheads="1"/>
          </p:cNvSpPr>
          <p:nvPr/>
        </p:nvSpPr>
        <p:spPr bwMode="auto">
          <a:xfrm>
            <a:off x="6629400" y="6172200"/>
            <a:ext cx="2514600" cy="685800"/>
          </a:xfrm>
          <a:prstGeom prst="rect">
            <a:avLst/>
          </a:prstGeom>
          <a:solidFill>
            <a:schemeClr val="tx1"/>
          </a:solidFill>
          <a:ln w="9525">
            <a:noFill/>
            <a:miter lim="800000"/>
            <a:headEnd/>
            <a:tailEnd/>
          </a:ln>
          <a:effectLst/>
          <a:scene3d>
            <a:camera prst="orthographicFront"/>
            <a:lightRig rig="threePt" dir="t"/>
          </a:scene3d>
          <a:sp3d>
            <a:bevelT/>
          </a:sp3d>
        </p:spPr>
        <p:txBody>
          <a:bodyPr/>
          <a:lstStyle/>
          <a:p>
            <a:pPr algn="ctr" eaLnBrk="1" hangingPunct="1"/>
            <a:r>
              <a:rPr lang="tr-TR" altLang="tr-TR" sz="2400" b="1" dirty="0" smtClean="0">
                <a:solidFill>
                  <a:srgbClr val="FF0000"/>
                </a:solidFill>
              </a:rPr>
              <a:t>Kamber EKİNCİ </a:t>
            </a:r>
            <a:endParaRPr lang="tr-TR" altLang="tr-TR" sz="2400" b="1" dirty="0">
              <a:solidFill>
                <a:srgbClr val="FF0000"/>
              </a:solidFill>
              <a:hlinkClick r:id="rId11" action="ppaction://hlinksldjump"/>
            </a:endParaRPr>
          </a:p>
        </p:txBody>
      </p:sp>
      <p:sp>
        <p:nvSpPr>
          <p:cNvPr id="5149" name="AutoShape 22"/>
          <p:cNvSpPr>
            <a:spLocks noChangeArrowheads="1"/>
          </p:cNvSpPr>
          <p:nvPr/>
        </p:nvSpPr>
        <p:spPr bwMode="auto">
          <a:xfrm>
            <a:off x="1393825" y="1041400"/>
            <a:ext cx="7696200" cy="838200"/>
          </a:xfrm>
          <a:prstGeom prst="ribbon">
            <a:avLst>
              <a:gd name="adj1" fmla="val 33333"/>
              <a:gd name="adj2" fmla="val 75000"/>
            </a:avLst>
          </a:prstGeom>
          <a:solidFill>
            <a:schemeClr val="tx1"/>
          </a:solidFill>
          <a:ln w="9525">
            <a:solidFill>
              <a:schemeClr val="bg2"/>
            </a:solidFill>
            <a:round/>
            <a:headEnd/>
            <a:tailEnd/>
          </a:ln>
          <a:effectLst/>
        </p:spPr>
        <p:txBody>
          <a:bodyPr wrap="none" anchor="ctr"/>
          <a:lstStyle/>
          <a:p>
            <a:pPr algn="ctr" eaLnBrk="1" hangingPunct="1"/>
            <a:r>
              <a:rPr lang="tr-TR" altLang="tr-TR" sz="2500" b="1" dirty="0">
                <a:solidFill>
                  <a:srgbClr val="EC0000"/>
                </a:solidFill>
              </a:rPr>
              <a:t>6. SINIF </a:t>
            </a:r>
            <a:r>
              <a:rPr lang="tr-TR" altLang="tr-TR" sz="2500" b="1" dirty="0" smtClean="0">
                <a:solidFill>
                  <a:srgbClr val="EC0000"/>
                </a:solidFill>
              </a:rPr>
              <a:t>KÜLTÜR VE MİRAS</a:t>
            </a:r>
            <a:endParaRPr lang="en-US" altLang="tr-TR" sz="2500" b="1" dirty="0">
              <a:solidFill>
                <a:srgbClr val="EC0000"/>
              </a:solidFill>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97638"/>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beep.wav"/>
                                        </p:tgtEl>
                                      </p:cMediaNode>
                                    </p:audio>
                                  </p:sub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97642"/>
                                        </p:tgtEl>
                                        <p:attrNameLst>
                                          <p:attrName>style.visibility</p:attrName>
                                        </p:attrNameLst>
                                      </p:cBhvr>
                                      <p:to>
                                        <p:strVal val="visible"/>
                                      </p:to>
                                    </p:set>
                                  </p:childTnLst>
                                </p:cTn>
                              </p:par>
                            </p:childTnLst>
                          </p:cTn>
                        </p:par>
                        <p:par>
                          <p:cTn id="10" fill="hold" nodeType="afterGroup">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97639"/>
                                        </p:tgtEl>
                                        <p:attrNameLst>
                                          <p:attrName>style.visibility</p:attrName>
                                        </p:attrNameLst>
                                      </p:cBhvr>
                                      <p:to>
                                        <p:strVal val="visible"/>
                                      </p:to>
                                    </p:set>
                                  </p:childTnLst>
                                </p:cTn>
                              </p:par>
                            </p:childTnLst>
                          </p:cTn>
                        </p:par>
                        <p:par>
                          <p:cTn id="13" fill="hold" nodeType="afterGroup">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197640"/>
                                        </p:tgtEl>
                                        <p:attrNameLst>
                                          <p:attrName>style.visibility</p:attrName>
                                        </p:attrNameLst>
                                      </p:cBhvr>
                                      <p:to>
                                        <p:strVal val="visible"/>
                                      </p:to>
                                    </p:set>
                                  </p:childTnLst>
                                </p:cTn>
                              </p:par>
                            </p:childTnLst>
                          </p:cTn>
                        </p:par>
                        <p:par>
                          <p:cTn id="16" fill="hold" nodeType="afterGroup">
                            <p:stCondLst>
                              <p:cond delay="2000"/>
                            </p:stCondLst>
                            <p:childTnLst>
                              <p:par>
                                <p:cTn id="17" presetID="1" presetClass="entr" presetSubtype="0" fill="hold" grpId="0" nodeType="afterEffect">
                                  <p:stCondLst>
                                    <p:cond delay="0"/>
                                  </p:stCondLst>
                                  <p:childTnLst>
                                    <p:set>
                                      <p:cBhvr>
                                        <p:cTn id="18" dur="1" fill="hold">
                                          <p:stCondLst>
                                            <p:cond delay="499"/>
                                          </p:stCondLst>
                                        </p:cTn>
                                        <p:tgtEl>
                                          <p:spTgt spid="197641"/>
                                        </p:tgtEl>
                                        <p:attrNameLst>
                                          <p:attrName>style.visibility</p:attrName>
                                        </p:attrNameLst>
                                      </p:cBhvr>
                                      <p:to>
                                        <p:strVal val="visible"/>
                                      </p:to>
                                    </p:set>
                                  </p:childTnLst>
                                </p:cTn>
                              </p:par>
                            </p:childTnLst>
                          </p:cTn>
                        </p:par>
                        <p:par>
                          <p:cTn id="19" fill="hold" nodeType="afterGroup">
                            <p:stCondLst>
                              <p:cond delay="2500"/>
                            </p:stCondLst>
                            <p:childTnLst>
                              <p:par>
                                <p:cTn id="20" presetID="1" presetClass="entr" presetSubtype="0" fill="hold" grpId="0" nodeType="afterEffect">
                                  <p:stCondLst>
                                    <p:cond delay="0"/>
                                  </p:stCondLst>
                                  <p:childTnLst>
                                    <p:set>
                                      <p:cBhvr>
                                        <p:cTn id="21" dur="1" fill="hold">
                                          <p:stCondLst>
                                            <p:cond delay="499"/>
                                          </p:stCondLst>
                                        </p:cTn>
                                        <p:tgtEl>
                                          <p:spTgt spid="197643"/>
                                        </p:tgtEl>
                                        <p:attrNameLst>
                                          <p:attrName>style.visibility</p:attrName>
                                        </p:attrNameLst>
                                      </p:cBhvr>
                                      <p:to>
                                        <p:strVal val="visible"/>
                                      </p:to>
                                    </p:set>
                                  </p:childTnLst>
                                  <p:subTnLst>
                                    <p:audio>
                                      <p:cMediaNode>
                                        <p:cTn display="0" masterRel="sameClick">
                                          <p:stCondLst>
                                            <p:cond evt="begin" delay="0">
                                              <p:tn val="20"/>
                                            </p:cond>
                                          </p:stCondLst>
                                          <p:endCondLst>
                                            <p:cond evt="onStopAudio" delay="0">
                                              <p:tgtEl>
                                                <p:sldTgt/>
                                              </p:tgtEl>
                                            </p:cond>
                                          </p:endCondLst>
                                        </p:cTn>
                                        <p:tgtEl>
                                          <p:sndTgt r:embed="rId3" name="beep.wav"/>
                                        </p:tgtEl>
                                      </p:cMediaNode>
                                    </p:audio>
                                  </p:subTnLst>
                                </p:cTn>
                              </p:par>
                            </p:childTnLst>
                          </p:cTn>
                        </p:par>
                        <p:par>
                          <p:cTn id="22" fill="hold" nodeType="afterGroup">
                            <p:stCondLst>
                              <p:cond delay="3000"/>
                            </p:stCondLst>
                            <p:childTnLst>
                              <p:par>
                                <p:cTn id="23" presetID="1" presetClass="entr" presetSubtype="0" fill="hold" grpId="0" nodeType="afterEffect">
                                  <p:stCondLst>
                                    <p:cond delay="0"/>
                                  </p:stCondLst>
                                  <p:childTnLst>
                                    <p:set>
                                      <p:cBhvr>
                                        <p:cTn id="24" dur="1" fill="hold">
                                          <p:stCondLst>
                                            <p:cond delay="499"/>
                                          </p:stCondLst>
                                        </p:cTn>
                                        <p:tgtEl>
                                          <p:spTgt spid="197647"/>
                                        </p:tgtEl>
                                        <p:attrNameLst>
                                          <p:attrName>style.visibility</p:attrName>
                                        </p:attrNameLst>
                                      </p:cBhvr>
                                      <p:to>
                                        <p:strVal val="visible"/>
                                      </p:to>
                                    </p:set>
                                  </p:childTnLst>
                                </p:cTn>
                              </p:par>
                            </p:childTnLst>
                          </p:cTn>
                        </p:par>
                        <p:par>
                          <p:cTn id="25" fill="hold" nodeType="afterGroup">
                            <p:stCondLst>
                              <p:cond delay="3500"/>
                            </p:stCondLst>
                            <p:childTnLst>
                              <p:par>
                                <p:cTn id="26" presetID="1" presetClass="entr" presetSubtype="0" fill="hold" grpId="0" nodeType="afterEffect">
                                  <p:stCondLst>
                                    <p:cond delay="0"/>
                                  </p:stCondLst>
                                  <p:childTnLst>
                                    <p:set>
                                      <p:cBhvr>
                                        <p:cTn id="27" dur="1" fill="hold">
                                          <p:stCondLst>
                                            <p:cond delay="499"/>
                                          </p:stCondLst>
                                        </p:cTn>
                                        <p:tgtEl>
                                          <p:spTgt spid="197644"/>
                                        </p:tgtEl>
                                        <p:attrNameLst>
                                          <p:attrName>style.visibility</p:attrName>
                                        </p:attrNameLst>
                                      </p:cBhvr>
                                      <p:to>
                                        <p:strVal val="visible"/>
                                      </p:to>
                                    </p:set>
                                  </p:childTnLst>
                                </p:cTn>
                              </p:par>
                            </p:childTnLst>
                          </p:cTn>
                        </p:par>
                        <p:par>
                          <p:cTn id="28" fill="hold" nodeType="afterGroup">
                            <p:stCondLst>
                              <p:cond delay="4000"/>
                            </p:stCondLst>
                            <p:childTnLst>
                              <p:par>
                                <p:cTn id="29" presetID="1" presetClass="entr" presetSubtype="0" fill="hold" grpId="0" nodeType="afterEffect">
                                  <p:stCondLst>
                                    <p:cond delay="0"/>
                                  </p:stCondLst>
                                  <p:childTnLst>
                                    <p:set>
                                      <p:cBhvr>
                                        <p:cTn id="30" dur="1" fill="hold">
                                          <p:stCondLst>
                                            <p:cond delay="499"/>
                                          </p:stCondLst>
                                        </p:cTn>
                                        <p:tgtEl>
                                          <p:spTgt spid="197645"/>
                                        </p:tgtEl>
                                        <p:attrNameLst>
                                          <p:attrName>style.visibility</p:attrName>
                                        </p:attrNameLst>
                                      </p:cBhvr>
                                      <p:to>
                                        <p:strVal val="visible"/>
                                      </p:to>
                                    </p:set>
                                  </p:childTnLst>
                                </p:cTn>
                              </p:par>
                            </p:childTnLst>
                          </p:cTn>
                        </p:par>
                        <p:par>
                          <p:cTn id="31" fill="hold" nodeType="afterGroup">
                            <p:stCondLst>
                              <p:cond delay="4500"/>
                            </p:stCondLst>
                            <p:childTnLst>
                              <p:par>
                                <p:cTn id="32" presetID="1" presetClass="entr" presetSubtype="0" fill="hold" grpId="0" nodeType="afterEffect">
                                  <p:stCondLst>
                                    <p:cond delay="0"/>
                                  </p:stCondLst>
                                  <p:childTnLst>
                                    <p:set>
                                      <p:cBhvr>
                                        <p:cTn id="33" dur="1" fill="hold">
                                          <p:stCondLst>
                                            <p:cond delay="499"/>
                                          </p:stCondLst>
                                        </p:cTn>
                                        <p:tgtEl>
                                          <p:spTgt spid="197646"/>
                                        </p:tgtEl>
                                        <p:attrNameLst>
                                          <p:attrName>style.visibility</p:attrName>
                                        </p:attrNameLst>
                                      </p:cBhvr>
                                      <p:to>
                                        <p:strVal val="visible"/>
                                      </p:to>
                                    </p:set>
                                  </p:childTnLst>
                                </p:cTn>
                              </p:par>
                            </p:childTnLst>
                          </p:cTn>
                        </p:par>
                        <p:par>
                          <p:cTn id="34" fill="hold" nodeType="afterGroup">
                            <p:stCondLst>
                              <p:cond delay="5000"/>
                            </p:stCondLst>
                            <p:childTnLst>
                              <p:par>
                                <p:cTn id="35" presetID="1" presetClass="entr" presetSubtype="0" fill="hold" grpId="0" nodeType="afterEffect">
                                  <p:stCondLst>
                                    <p:cond delay="0"/>
                                  </p:stCondLst>
                                  <p:childTnLst>
                                    <p:set>
                                      <p:cBhvr>
                                        <p:cTn id="36" dur="1" fill="hold">
                                          <p:stCondLst>
                                            <p:cond delay="499"/>
                                          </p:stCondLst>
                                        </p:cTn>
                                        <p:tgtEl>
                                          <p:spTgt spid="197648"/>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3" name="beep.wav"/>
                                        </p:tgtEl>
                                      </p:cMediaNode>
                                    </p:audio>
                                  </p:subTnLst>
                                </p:cTn>
                              </p:par>
                            </p:childTnLst>
                          </p:cTn>
                        </p:par>
                        <p:par>
                          <p:cTn id="37" fill="hold" nodeType="afterGroup">
                            <p:stCondLst>
                              <p:cond delay="5500"/>
                            </p:stCondLst>
                            <p:childTnLst>
                              <p:par>
                                <p:cTn id="38" presetID="1" presetClass="entr" presetSubtype="0" fill="hold" grpId="0" nodeType="afterEffect">
                                  <p:stCondLst>
                                    <p:cond delay="0"/>
                                  </p:stCondLst>
                                  <p:childTnLst>
                                    <p:set>
                                      <p:cBhvr>
                                        <p:cTn id="39" dur="1" fill="hold">
                                          <p:stCondLst>
                                            <p:cond delay="499"/>
                                          </p:stCondLst>
                                        </p:cTn>
                                        <p:tgtEl>
                                          <p:spTgt spid="197652"/>
                                        </p:tgtEl>
                                        <p:attrNameLst>
                                          <p:attrName>style.visibility</p:attrName>
                                        </p:attrNameLst>
                                      </p:cBhvr>
                                      <p:to>
                                        <p:strVal val="visible"/>
                                      </p:to>
                                    </p:set>
                                  </p:childTnLst>
                                </p:cTn>
                              </p:par>
                            </p:childTnLst>
                          </p:cTn>
                        </p:par>
                        <p:par>
                          <p:cTn id="40" fill="hold" nodeType="afterGroup">
                            <p:stCondLst>
                              <p:cond delay="6000"/>
                            </p:stCondLst>
                            <p:childTnLst>
                              <p:par>
                                <p:cTn id="41" presetID="1" presetClass="entr" presetSubtype="0" fill="hold" grpId="0" nodeType="afterEffect">
                                  <p:stCondLst>
                                    <p:cond delay="0"/>
                                  </p:stCondLst>
                                  <p:childTnLst>
                                    <p:set>
                                      <p:cBhvr>
                                        <p:cTn id="42" dur="1" fill="hold">
                                          <p:stCondLst>
                                            <p:cond delay="499"/>
                                          </p:stCondLst>
                                        </p:cTn>
                                        <p:tgtEl>
                                          <p:spTgt spid="197649"/>
                                        </p:tgtEl>
                                        <p:attrNameLst>
                                          <p:attrName>style.visibility</p:attrName>
                                        </p:attrNameLst>
                                      </p:cBhvr>
                                      <p:to>
                                        <p:strVal val="visible"/>
                                      </p:to>
                                    </p:set>
                                  </p:childTnLst>
                                </p:cTn>
                              </p:par>
                            </p:childTnLst>
                          </p:cTn>
                        </p:par>
                        <p:par>
                          <p:cTn id="43" fill="hold" nodeType="afterGroup">
                            <p:stCondLst>
                              <p:cond delay="6500"/>
                            </p:stCondLst>
                            <p:childTnLst>
                              <p:par>
                                <p:cTn id="44" presetID="1" presetClass="entr" presetSubtype="0" fill="hold" grpId="0" nodeType="afterEffect">
                                  <p:stCondLst>
                                    <p:cond delay="0"/>
                                  </p:stCondLst>
                                  <p:childTnLst>
                                    <p:set>
                                      <p:cBhvr>
                                        <p:cTn id="45" dur="1" fill="hold">
                                          <p:stCondLst>
                                            <p:cond delay="499"/>
                                          </p:stCondLst>
                                        </p:cTn>
                                        <p:tgtEl>
                                          <p:spTgt spid="197650"/>
                                        </p:tgtEl>
                                        <p:attrNameLst>
                                          <p:attrName>style.visibility</p:attrName>
                                        </p:attrNameLst>
                                      </p:cBhvr>
                                      <p:to>
                                        <p:strVal val="visible"/>
                                      </p:to>
                                    </p:set>
                                  </p:childTnLst>
                                </p:cTn>
                              </p:par>
                            </p:childTnLst>
                          </p:cTn>
                        </p:par>
                        <p:par>
                          <p:cTn id="46" fill="hold" nodeType="afterGroup">
                            <p:stCondLst>
                              <p:cond delay="7000"/>
                            </p:stCondLst>
                            <p:childTnLst>
                              <p:par>
                                <p:cTn id="47" presetID="1" presetClass="entr" presetSubtype="0" fill="hold" grpId="0" nodeType="afterEffect">
                                  <p:stCondLst>
                                    <p:cond delay="0"/>
                                  </p:stCondLst>
                                  <p:childTnLst>
                                    <p:set>
                                      <p:cBhvr>
                                        <p:cTn id="48" dur="1" fill="hold">
                                          <p:stCondLst>
                                            <p:cond delay="499"/>
                                          </p:stCondLst>
                                        </p:cTn>
                                        <p:tgtEl>
                                          <p:spTgt spid="197651"/>
                                        </p:tgtEl>
                                        <p:attrNameLst>
                                          <p:attrName>style.visibility</p:attrName>
                                        </p:attrNameLst>
                                      </p:cBhvr>
                                      <p:to>
                                        <p:strVal val="visible"/>
                                      </p:to>
                                    </p:set>
                                  </p:childTnLst>
                                </p:cTn>
                              </p:par>
                            </p:childTnLst>
                          </p:cTn>
                        </p:par>
                        <p:par>
                          <p:cTn id="49" fill="hold" nodeType="afterGroup">
                            <p:stCondLst>
                              <p:cond delay="7500"/>
                            </p:stCondLst>
                            <p:childTnLst>
                              <p:par>
                                <p:cTn id="50" presetID="1" presetClass="entr" presetSubtype="0" fill="hold" nodeType="afterEffect">
                                  <p:stCondLst>
                                    <p:cond delay="0"/>
                                  </p:stCondLst>
                                  <p:childTnLst>
                                    <p:set>
                                      <p:cBhvr>
                                        <p:cTn id="51" dur="1" fill="hold">
                                          <p:stCondLst>
                                            <p:cond delay="499"/>
                                          </p:stCondLst>
                                        </p:cTn>
                                        <p:tgtEl>
                                          <p:spTgt spid="197653"/>
                                        </p:tgtEl>
                                        <p:attrNameLst>
                                          <p:attrName>style.visibility</p:attrName>
                                        </p:attrNameLst>
                                      </p:cBhvr>
                                      <p:to>
                                        <p:strVal val="visible"/>
                                      </p:to>
                                    </p:set>
                                  </p:childTnLst>
                                </p:cTn>
                              </p:par>
                            </p:childTnLst>
                          </p:cTn>
                        </p:par>
                        <p:par>
                          <p:cTn id="52" fill="hold" nodeType="afterGroup">
                            <p:stCondLst>
                              <p:cond delay="8000"/>
                            </p:stCondLst>
                            <p:childTnLst>
                              <p:par>
                                <p:cTn id="53" presetID="9" presetClass="entr" presetSubtype="0" fill="hold" grpId="0" nodeType="afterEffect">
                                  <p:stCondLst>
                                    <p:cond delay="0"/>
                                  </p:stCondLst>
                                  <p:childTnLst>
                                    <p:set>
                                      <p:cBhvr>
                                        <p:cTn id="54" dur="1" fill="hold">
                                          <p:stCondLst>
                                            <p:cond delay="0"/>
                                          </p:stCondLst>
                                        </p:cTn>
                                        <p:tgtEl>
                                          <p:spTgt spid="197672"/>
                                        </p:tgtEl>
                                        <p:attrNameLst>
                                          <p:attrName>style.visibility</p:attrName>
                                        </p:attrNameLst>
                                      </p:cBhvr>
                                      <p:to>
                                        <p:strVal val="visible"/>
                                      </p:to>
                                    </p:set>
                                    <p:animEffect transition="in" filter="dissolve">
                                      <p:cBhvr>
                                        <p:cTn id="55" dur="500"/>
                                        <p:tgtEl>
                                          <p:spTgt spid="1976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8" grpId="0" animBg="1"/>
      <p:bldP spid="197639" grpId="0" animBg="1"/>
      <p:bldP spid="197640" grpId="0" animBg="1"/>
      <p:bldP spid="197641" grpId="0" animBg="1"/>
      <p:bldP spid="197642" grpId="0" animBg="1"/>
      <p:bldP spid="197643" grpId="0" animBg="1"/>
      <p:bldP spid="197644" grpId="0" animBg="1"/>
      <p:bldP spid="197645" grpId="0" animBg="1"/>
      <p:bldP spid="197646" grpId="0" animBg="1"/>
      <p:bldP spid="197647" grpId="0" animBg="1"/>
      <p:bldP spid="197648" grpId="0" animBg="1"/>
      <p:bldP spid="197649" grpId="0" animBg="1"/>
      <p:bldP spid="197650" grpId="0" animBg="1"/>
      <p:bldP spid="197651" grpId="0" animBg="1"/>
      <p:bldP spid="197652" grpId="0" animBg="1"/>
      <p:bldP spid="19767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16387"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16388"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16389"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16390"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C</a:t>
            </a:r>
            <a:endParaRPr lang="en-US" altLang="tr-TR" sz="4600" b="1" dirty="0">
              <a:solidFill>
                <a:schemeClr val="bg1"/>
              </a:solidFill>
              <a:latin typeface="Verdana" pitchFamily="34" charset="0"/>
            </a:endParaRPr>
          </a:p>
        </p:txBody>
      </p:sp>
      <p:sp>
        <p:nvSpPr>
          <p:cNvPr id="16391"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0" name="Metin kutusu 1"/>
          <p:cNvSpPr txBox="1">
            <a:spLocks noChangeArrowheads="1"/>
          </p:cNvSpPr>
          <p:nvPr/>
        </p:nvSpPr>
        <p:spPr bwMode="auto">
          <a:xfrm>
            <a:off x="533400" y="1917680"/>
            <a:ext cx="8382000" cy="3416320"/>
          </a:xfrm>
          <a:prstGeom prst="rect">
            <a:avLst/>
          </a:prstGeom>
          <a:noFill/>
          <a:ln w="9525">
            <a:noFill/>
            <a:miter lim="800000"/>
            <a:headEnd/>
            <a:tailEnd/>
          </a:ln>
        </p:spPr>
        <p:txBody>
          <a:bodyPr wrap="square">
            <a:spAutoFit/>
          </a:bodyPr>
          <a:lstStyle/>
          <a:p>
            <a:r>
              <a:rPr lang="tr-TR" sz="2400" dirty="0" smtClean="0"/>
              <a:t>Orta Asya Türk devletlerinde;</a:t>
            </a:r>
          </a:p>
          <a:p>
            <a:r>
              <a:rPr lang="tr-TR" sz="2400" dirty="0" smtClean="0"/>
              <a:t> I. </a:t>
            </a:r>
            <a:r>
              <a:rPr lang="tr-TR" sz="2400" dirty="0" smtClean="0"/>
              <a:t> Kurganlara </a:t>
            </a:r>
            <a:r>
              <a:rPr lang="tr-TR" sz="2400" dirty="0" smtClean="0"/>
              <a:t>kişilerin değerli eşyaları ile gömülmesi,</a:t>
            </a:r>
          </a:p>
          <a:p>
            <a:r>
              <a:rPr lang="tr-TR" sz="2400" dirty="0" smtClean="0"/>
              <a:t> II. </a:t>
            </a:r>
            <a:r>
              <a:rPr lang="tr-TR" sz="2400" dirty="0" smtClean="0"/>
              <a:t>Yuğ </a:t>
            </a:r>
            <a:r>
              <a:rPr lang="tr-TR" sz="2400" dirty="0" smtClean="0"/>
              <a:t>adı verilen ağlama törenlerinin yapılması </a:t>
            </a:r>
          </a:p>
          <a:p>
            <a:r>
              <a:rPr lang="tr-TR" sz="2400" dirty="0" smtClean="0"/>
              <a:t> </a:t>
            </a:r>
            <a:r>
              <a:rPr lang="tr-TR" sz="2400" dirty="0" smtClean="0"/>
              <a:t>III. Mezar </a:t>
            </a:r>
            <a:r>
              <a:rPr lang="tr-TR" sz="2400" dirty="0" smtClean="0"/>
              <a:t>başlarına balballar konulması durumlarından </a:t>
            </a:r>
          </a:p>
          <a:p>
            <a:r>
              <a:rPr lang="tr-TR" sz="2400" dirty="0" smtClean="0"/>
              <a:t> </a:t>
            </a:r>
          </a:p>
          <a:p>
            <a:r>
              <a:rPr lang="tr-TR" sz="2400" b="1" dirty="0" smtClean="0"/>
              <a:t>hangileri </a:t>
            </a:r>
            <a:r>
              <a:rPr lang="tr-TR" sz="2400" b="1" dirty="0" err="1" smtClean="0"/>
              <a:t>ahiret</a:t>
            </a:r>
            <a:r>
              <a:rPr lang="tr-TR" sz="2400" b="1" dirty="0" smtClean="0"/>
              <a:t> </a:t>
            </a:r>
            <a:r>
              <a:rPr lang="tr-TR" sz="2400" b="1" dirty="0" smtClean="0"/>
              <a:t>inancının </a:t>
            </a:r>
            <a:r>
              <a:rPr lang="tr-TR" sz="2400" b="1" dirty="0" smtClean="0"/>
              <a:t>var olduğunun </a:t>
            </a:r>
            <a:r>
              <a:rPr lang="tr-TR" sz="2400" b="1" dirty="0" smtClean="0"/>
              <a:t>göstergesidir?</a:t>
            </a:r>
            <a:endParaRPr lang="tr-TR" sz="2400" dirty="0" smtClean="0"/>
          </a:p>
          <a:p>
            <a:r>
              <a:rPr lang="tr-TR" sz="2400" dirty="0" smtClean="0"/>
              <a:t> </a:t>
            </a:r>
          </a:p>
          <a:p>
            <a:r>
              <a:rPr lang="tr-TR" sz="2400" dirty="0" smtClean="0"/>
              <a:t>  </a:t>
            </a:r>
            <a:r>
              <a:rPr lang="tr-TR" sz="2400" dirty="0" smtClean="0"/>
              <a:t>A</a:t>
            </a:r>
            <a:r>
              <a:rPr lang="tr-TR" sz="2400" dirty="0" smtClean="0"/>
              <a:t>) Yalnız I       </a:t>
            </a:r>
            <a:r>
              <a:rPr lang="tr-TR" sz="2400" dirty="0" smtClean="0"/>
              <a:t>             B</a:t>
            </a:r>
            <a:r>
              <a:rPr lang="tr-TR" sz="2400" dirty="0" smtClean="0"/>
              <a:t>) Yalnız II </a:t>
            </a:r>
          </a:p>
          <a:p>
            <a:r>
              <a:rPr lang="tr-TR" sz="2400" dirty="0" smtClean="0"/>
              <a:t> </a:t>
            </a:r>
            <a:r>
              <a:rPr lang="tr-TR" sz="2400" dirty="0" smtClean="0"/>
              <a:t> C</a:t>
            </a:r>
            <a:r>
              <a:rPr lang="tr-TR" sz="2400" dirty="0" smtClean="0"/>
              <a:t>) I ve II          </a:t>
            </a:r>
            <a:r>
              <a:rPr lang="tr-TR" sz="2400" dirty="0" smtClean="0"/>
              <a:t>            D</a:t>
            </a:r>
            <a:r>
              <a:rPr lang="tr-TR" sz="2400" dirty="0" smtClean="0"/>
              <a:t>) II ve III </a:t>
            </a:r>
            <a:endParaRPr lang="tr-TR" sz="2400"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18435"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18436"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18437"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18438"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A</a:t>
            </a:r>
            <a:endParaRPr lang="en-US" altLang="tr-TR" sz="4600" b="1" dirty="0">
              <a:solidFill>
                <a:schemeClr val="bg1"/>
              </a:solidFill>
              <a:latin typeface="Verdana" pitchFamily="34" charset="0"/>
            </a:endParaRPr>
          </a:p>
        </p:txBody>
      </p:sp>
      <p:sp>
        <p:nvSpPr>
          <p:cNvPr id="18439"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1" name="Metin kutusu 1"/>
          <p:cNvSpPr txBox="1">
            <a:spLocks noChangeArrowheads="1"/>
          </p:cNvSpPr>
          <p:nvPr/>
        </p:nvSpPr>
        <p:spPr bwMode="auto">
          <a:xfrm>
            <a:off x="609600" y="1676400"/>
            <a:ext cx="8077200" cy="4154984"/>
          </a:xfrm>
          <a:prstGeom prst="rect">
            <a:avLst/>
          </a:prstGeom>
          <a:noFill/>
          <a:ln w="9525">
            <a:noFill/>
            <a:miter lim="800000"/>
            <a:headEnd/>
            <a:tailEnd/>
          </a:ln>
        </p:spPr>
        <p:txBody>
          <a:bodyPr wrap="square">
            <a:spAutoFit/>
          </a:bodyPr>
          <a:lstStyle/>
          <a:p>
            <a:r>
              <a:rPr lang="tr-TR" sz="2400" dirty="0" smtClean="0"/>
              <a:t>I. Anadolu’nun </a:t>
            </a:r>
            <a:r>
              <a:rPr lang="tr-TR" sz="2400" dirty="0" smtClean="0"/>
              <a:t>Türkleşmesi’nde </a:t>
            </a:r>
            <a:r>
              <a:rPr lang="tr-TR" sz="2400" dirty="0" smtClean="0"/>
              <a:t>önemli rol </a:t>
            </a:r>
            <a:r>
              <a:rPr lang="tr-TR" sz="2400" dirty="0" smtClean="0"/>
              <a:t>oynamışlard</a:t>
            </a:r>
            <a:r>
              <a:rPr lang="tr-TR" sz="2400" dirty="0" smtClean="0"/>
              <a:t>ı</a:t>
            </a:r>
            <a:r>
              <a:rPr lang="tr-TR" sz="2400" dirty="0" smtClean="0"/>
              <a:t>r</a:t>
            </a:r>
            <a:r>
              <a:rPr lang="tr-TR" sz="2400" dirty="0" smtClean="0"/>
              <a:t>. II. Hindistan’da </a:t>
            </a:r>
            <a:r>
              <a:rPr lang="tr-TR" sz="2400" dirty="0" smtClean="0"/>
              <a:t>İslamiyet’i yaymışlard</a:t>
            </a:r>
            <a:r>
              <a:rPr lang="tr-TR" sz="2400" dirty="0" smtClean="0"/>
              <a:t>ı</a:t>
            </a:r>
            <a:r>
              <a:rPr lang="tr-TR" sz="2400" dirty="0" smtClean="0"/>
              <a:t>r</a:t>
            </a:r>
            <a:r>
              <a:rPr lang="tr-TR" sz="2400" dirty="0" smtClean="0"/>
              <a:t>. </a:t>
            </a:r>
            <a:endParaRPr lang="tr-TR" sz="2400" dirty="0" smtClean="0"/>
          </a:p>
          <a:p>
            <a:r>
              <a:rPr lang="tr-TR" sz="2400" dirty="0" smtClean="0"/>
              <a:t>III</a:t>
            </a:r>
            <a:r>
              <a:rPr lang="tr-TR" sz="2400" dirty="0" smtClean="0"/>
              <a:t>. </a:t>
            </a:r>
            <a:r>
              <a:rPr lang="tr-TR" sz="2400" dirty="0" smtClean="0"/>
              <a:t>Müslümanlığı </a:t>
            </a:r>
            <a:r>
              <a:rPr lang="tr-TR" sz="2400" dirty="0" smtClean="0"/>
              <a:t>kabul eden ilk Türk devleti </a:t>
            </a:r>
            <a:r>
              <a:rPr lang="tr-TR" sz="2400" dirty="0" smtClean="0"/>
              <a:t>olmuşlardır.</a:t>
            </a:r>
          </a:p>
          <a:p>
            <a:endParaRPr lang="tr-TR" sz="2400" dirty="0" smtClean="0"/>
          </a:p>
          <a:p>
            <a:r>
              <a:rPr lang="tr-TR" sz="2400" dirty="0" smtClean="0"/>
              <a:t> </a:t>
            </a:r>
            <a:r>
              <a:rPr lang="tr-TR" sz="2400" b="1" dirty="0" smtClean="0"/>
              <a:t>Yukarıdaki </a:t>
            </a:r>
            <a:r>
              <a:rPr lang="tr-TR" sz="2400" b="1" dirty="0" smtClean="0"/>
              <a:t>özellikler </a:t>
            </a:r>
            <a:r>
              <a:rPr lang="tr-TR" sz="2400" b="1" dirty="0" smtClean="0"/>
              <a:t>sıras</a:t>
            </a:r>
            <a:r>
              <a:rPr lang="tr-TR" sz="2400" b="1" dirty="0" smtClean="0"/>
              <a:t>ı</a:t>
            </a:r>
            <a:r>
              <a:rPr lang="tr-TR" sz="2400" b="1" dirty="0" smtClean="0"/>
              <a:t>yla aşağıdaki </a:t>
            </a:r>
            <a:r>
              <a:rPr lang="tr-TR" sz="2400" b="1" dirty="0" smtClean="0"/>
              <a:t>devletlerden hangilerine aittir?</a:t>
            </a:r>
          </a:p>
          <a:p>
            <a:r>
              <a:rPr lang="tr-TR" sz="2400" dirty="0" smtClean="0"/>
              <a:t>            I                         II                        III </a:t>
            </a:r>
          </a:p>
          <a:p>
            <a:r>
              <a:rPr lang="tr-TR" sz="2400" dirty="0" smtClean="0"/>
              <a:t>A</a:t>
            </a:r>
            <a:r>
              <a:rPr lang="tr-TR" sz="2400" dirty="0" smtClean="0"/>
              <a:t>) </a:t>
            </a:r>
            <a:r>
              <a:rPr lang="tr-TR" sz="2400" dirty="0" err="1" smtClean="0"/>
              <a:t>Karahanlılar</a:t>
            </a:r>
            <a:r>
              <a:rPr lang="tr-TR" sz="2400" dirty="0" smtClean="0"/>
              <a:t>        </a:t>
            </a:r>
            <a:r>
              <a:rPr lang="tr-TR" sz="2400" dirty="0" err="1" smtClean="0"/>
              <a:t>Gazneliler</a:t>
            </a:r>
            <a:r>
              <a:rPr lang="tr-TR" sz="2400" dirty="0" smtClean="0"/>
              <a:t>          Selçuklular </a:t>
            </a:r>
            <a:endParaRPr lang="tr-TR" sz="2400" dirty="0" smtClean="0"/>
          </a:p>
          <a:p>
            <a:r>
              <a:rPr lang="tr-TR" sz="2400" dirty="0" smtClean="0"/>
              <a:t>B) Selçuklular       </a:t>
            </a:r>
            <a:r>
              <a:rPr lang="tr-TR" sz="2400" dirty="0" smtClean="0"/>
              <a:t>  </a:t>
            </a:r>
            <a:r>
              <a:rPr lang="tr-TR" sz="2400" dirty="0" err="1" smtClean="0"/>
              <a:t>Gazneliler</a:t>
            </a:r>
            <a:r>
              <a:rPr lang="tr-TR" sz="2400" dirty="0" smtClean="0"/>
              <a:t>           </a:t>
            </a:r>
            <a:r>
              <a:rPr lang="tr-TR" sz="2400" dirty="0" err="1" smtClean="0"/>
              <a:t>Karahanlılar</a:t>
            </a:r>
            <a:r>
              <a:rPr lang="tr-TR" sz="2400" dirty="0" smtClean="0"/>
              <a:t> </a:t>
            </a:r>
          </a:p>
          <a:p>
            <a:r>
              <a:rPr lang="tr-TR" sz="2400" dirty="0" smtClean="0"/>
              <a:t>C) </a:t>
            </a:r>
            <a:r>
              <a:rPr lang="tr-TR" sz="2400" dirty="0" err="1" smtClean="0"/>
              <a:t>Gazneliler</a:t>
            </a:r>
            <a:r>
              <a:rPr lang="tr-TR" sz="2400" dirty="0" smtClean="0"/>
              <a:t>         </a:t>
            </a:r>
            <a:r>
              <a:rPr lang="tr-TR" sz="2400" dirty="0" smtClean="0"/>
              <a:t>  Abbasiler           </a:t>
            </a:r>
            <a:r>
              <a:rPr lang="tr-TR" sz="2400" dirty="0" err="1" smtClean="0"/>
              <a:t>Karahanlılar</a:t>
            </a:r>
            <a:r>
              <a:rPr lang="tr-TR" sz="2400" dirty="0" smtClean="0"/>
              <a:t> </a:t>
            </a:r>
            <a:endParaRPr lang="tr-TR" sz="2400" dirty="0" smtClean="0"/>
          </a:p>
          <a:p>
            <a:r>
              <a:rPr lang="tr-TR" sz="2400" dirty="0" smtClean="0"/>
              <a:t>D) </a:t>
            </a:r>
            <a:r>
              <a:rPr lang="tr-TR" sz="2400" dirty="0" err="1" smtClean="0"/>
              <a:t>Gazneliler</a:t>
            </a:r>
            <a:r>
              <a:rPr lang="tr-TR" sz="2400" dirty="0" smtClean="0"/>
              <a:t>      </a:t>
            </a:r>
            <a:r>
              <a:rPr lang="tr-TR" sz="2400" dirty="0" smtClean="0"/>
              <a:t>    </a:t>
            </a:r>
            <a:r>
              <a:rPr lang="tr-TR" sz="2400" dirty="0" err="1" smtClean="0"/>
              <a:t>Karahanl</a:t>
            </a:r>
            <a:r>
              <a:rPr lang="tr-TR" sz="2400" dirty="0" smtClean="0"/>
              <a:t>›</a:t>
            </a:r>
            <a:r>
              <a:rPr lang="tr-TR" sz="2400" dirty="0" err="1" smtClean="0"/>
              <a:t>lar</a:t>
            </a:r>
            <a:r>
              <a:rPr lang="tr-TR" sz="2400" dirty="0" smtClean="0"/>
              <a:t>       </a:t>
            </a:r>
            <a:r>
              <a:rPr lang="tr-TR" sz="2400" dirty="0" smtClean="0"/>
              <a:t>Selçuklular</a:t>
            </a:r>
            <a:endParaRPr lang="tr-TR" sz="2400"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20483"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20484"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20485"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20486"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B</a:t>
            </a:r>
            <a:endParaRPr lang="en-US" altLang="tr-TR" sz="4600" b="1" dirty="0">
              <a:solidFill>
                <a:schemeClr val="bg1"/>
              </a:solidFill>
              <a:latin typeface="Verdana" pitchFamily="34" charset="0"/>
            </a:endParaRPr>
          </a:p>
        </p:txBody>
      </p:sp>
      <p:sp>
        <p:nvSpPr>
          <p:cNvPr id="20487"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0" name="Metin kutusu 1"/>
          <p:cNvSpPr txBox="1">
            <a:spLocks noChangeArrowheads="1"/>
          </p:cNvSpPr>
          <p:nvPr/>
        </p:nvSpPr>
        <p:spPr bwMode="auto">
          <a:xfrm>
            <a:off x="609600" y="1905000"/>
            <a:ext cx="8077200" cy="3908762"/>
          </a:xfrm>
          <a:prstGeom prst="rect">
            <a:avLst/>
          </a:prstGeom>
          <a:noFill/>
          <a:ln w="9525">
            <a:noFill/>
            <a:miter lim="800000"/>
            <a:headEnd/>
            <a:tailEnd/>
          </a:ln>
        </p:spPr>
        <p:txBody>
          <a:bodyPr wrap="square">
            <a:spAutoFit/>
          </a:bodyPr>
          <a:lstStyle/>
          <a:p>
            <a:r>
              <a:rPr lang="tr-TR" sz="2400" dirty="0" smtClean="0"/>
              <a:t>Haçlı Seferlerinde etkili olan,</a:t>
            </a:r>
          </a:p>
          <a:p>
            <a:r>
              <a:rPr lang="tr-TR" sz="2400" dirty="0" smtClean="0"/>
              <a:t>      I. Türklerin Anadolu'dan atılmak istenmesi, </a:t>
            </a:r>
          </a:p>
          <a:p>
            <a:r>
              <a:rPr lang="tr-TR" sz="2400" dirty="0" smtClean="0"/>
              <a:t>     II. Kudüs’ün ele geçirilmek istenmesi </a:t>
            </a:r>
          </a:p>
          <a:p>
            <a:r>
              <a:rPr lang="tr-TR" sz="2400" dirty="0" smtClean="0"/>
              <a:t>     III. Bizans'ın Türklere karşı Avrupa'dan yardım istemesi </a:t>
            </a:r>
            <a:r>
              <a:rPr lang="tr-TR" sz="2400" b="1" dirty="0" smtClean="0"/>
              <a:t>öncüllerinden hangisi yada hangileri dini nedenler içerisine girer?</a:t>
            </a:r>
            <a:endParaRPr lang="tr-TR" sz="2400" dirty="0" smtClean="0"/>
          </a:p>
          <a:p>
            <a:r>
              <a:rPr lang="tr-TR" sz="2400" dirty="0" smtClean="0"/>
              <a:t> </a:t>
            </a:r>
          </a:p>
          <a:p>
            <a:r>
              <a:rPr lang="tr-TR" sz="2400" dirty="0" smtClean="0"/>
              <a:t>  </a:t>
            </a:r>
            <a:r>
              <a:rPr lang="tr-TR" sz="2400" dirty="0" smtClean="0"/>
              <a:t>A</a:t>
            </a:r>
            <a:r>
              <a:rPr lang="tr-TR" sz="2400" dirty="0" smtClean="0"/>
              <a:t>) Yalnız I        </a:t>
            </a:r>
            <a:r>
              <a:rPr lang="tr-TR" sz="2400" dirty="0" smtClean="0"/>
              <a:t>             B</a:t>
            </a:r>
            <a:r>
              <a:rPr lang="tr-TR" sz="2400" dirty="0" smtClean="0"/>
              <a:t>) Yalnız II </a:t>
            </a:r>
          </a:p>
          <a:p>
            <a:r>
              <a:rPr lang="tr-TR" sz="2400" dirty="0" smtClean="0"/>
              <a:t> </a:t>
            </a:r>
            <a:r>
              <a:rPr lang="tr-TR" sz="2400" dirty="0" smtClean="0"/>
              <a:t>C</a:t>
            </a:r>
            <a:r>
              <a:rPr lang="tr-TR" sz="2400" dirty="0" smtClean="0"/>
              <a:t>) Yalnız III       </a:t>
            </a:r>
            <a:r>
              <a:rPr lang="tr-TR" sz="2400" dirty="0" smtClean="0"/>
              <a:t>            D</a:t>
            </a:r>
            <a:r>
              <a:rPr lang="tr-TR" sz="2400" dirty="0" smtClean="0"/>
              <a:t>) I ve III </a:t>
            </a:r>
          </a:p>
          <a:p>
            <a:endParaRPr lang="tr-TR" altLang="tr-TR" sz="2400"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22531"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22532"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22533"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22534"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a:solidFill>
                  <a:schemeClr val="bg1"/>
                </a:solidFill>
                <a:latin typeface="Verdana" pitchFamily="34" charset="0"/>
              </a:rPr>
              <a:t> </a:t>
            </a:r>
            <a:endParaRPr lang="en-US" altLang="tr-TR" sz="4600" b="1">
              <a:solidFill>
                <a:schemeClr val="bg1"/>
              </a:solidFill>
              <a:latin typeface="Verdana" pitchFamily="34" charset="0"/>
            </a:endParaRPr>
          </a:p>
          <a:p>
            <a:pPr algn="ctr" eaLnBrk="1" hangingPunct="1">
              <a:spcBef>
                <a:spcPct val="50000"/>
              </a:spcBef>
            </a:pPr>
            <a:r>
              <a:rPr lang="tr-TR" altLang="tr-TR" sz="4600" b="1">
                <a:solidFill>
                  <a:schemeClr val="bg1"/>
                </a:solidFill>
                <a:latin typeface="Verdana" pitchFamily="34" charset="0"/>
              </a:rPr>
              <a:t>B</a:t>
            </a:r>
            <a:endParaRPr lang="en-US" altLang="tr-TR" sz="4600" b="1">
              <a:solidFill>
                <a:schemeClr val="bg1"/>
              </a:solidFill>
              <a:latin typeface="Verdana" pitchFamily="34" charset="0"/>
            </a:endParaRPr>
          </a:p>
        </p:txBody>
      </p:sp>
      <p:sp>
        <p:nvSpPr>
          <p:cNvPr id="22535"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1" name="Metin kutusu 2"/>
          <p:cNvSpPr txBox="1">
            <a:spLocks noChangeArrowheads="1"/>
          </p:cNvSpPr>
          <p:nvPr/>
        </p:nvSpPr>
        <p:spPr bwMode="auto">
          <a:xfrm>
            <a:off x="609600" y="3352800"/>
            <a:ext cx="8153400" cy="2308324"/>
          </a:xfrm>
          <a:prstGeom prst="rect">
            <a:avLst/>
          </a:prstGeom>
          <a:noFill/>
          <a:ln w="9525">
            <a:noFill/>
            <a:miter lim="800000"/>
            <a:headEnd/>
            <a:tailEnd/>
          </a:ln>
        </p:spPr>
        <p:txBody>
          <a:bodyPr wrap="square">
            <a:spAutoFit/>
          </a:bodyPr>
          <a:lstStyle/>
          <a:p>
            <a:r>
              <a:rPr lang="tr-TR" sz="2400" dirty="0" smtClean="0"/>
              <a:t>A) Papanın, Hıristiyanları Müslümanlara karşı kışkırtması.</a:t>
            </a:r>
          </a:p>
          <a:p>
            <a:r>
              <a:rPr lang="tr-TR" sz="2400" dirty="0" smtClean="0"/>
              <a:t>B) Türklerin Anadolu'daki ilerlemeleri</a:t>
            </a:r>
          </a:p>
          <a:p>
            <a:r>
              <a:rPr lang="tr-TR" sz="2400" dirty="0" smtClean="0"/>
              <a:t>C) Hıristiyanların Doğu'nun zenginliklerini ele geçirmek istemesi</a:t>
            </a:r>
          </a:p>
          <a:p>
            <a:r>
              <a:rPr lang="tr-TR" sz="2400" dirty="0" smtClean="0"/>
              <a:t>D)  Müslümanların elinde bulunan Kudüs gibi kutsal şehirlerin alınmak istenmesi.</a:t>
            </a:r>
            <a:endParaRPr lang="tr-TR" sz="2400" dirty="0"/>
          </a:p>
        </p:txBody>
      </p:sp>
      <p:pic>
        <p:nvPicPr>
          <p:cNvPr id="123906" name="Picture 2" descr="haÃ§lÄ± seferleri ile ilgili gÃ¶rsel sonucu"/>
          <p:cNvPicPr>
            <a:picLocks noChangeAspect="1" noChangeArrowheads="1"/>
          </p:cNvPicPr>
          <p:nvPr/>
        </p:nvPicPr>
        <p:blipFill>
          <a:blip r:embed="rId6" cstate="print"/>
          <a:srcRect/>
          <a:stretch>
            <a:fillRect/>
          </a:stretch>
        </p:blipFill>
        <p:spPr bwMode="auto">
          <a:xfrm>
            <a:off x="1066800" y="1143000"/>
            <a:ext cx="2667000" cy="1828800"/>
          </a:xfrm>
          <a:prstGeom prst="rect">
            <a:avLst/>
          </a:prstGeom>
          <a:noFill/>
          <a:ln w="9525">
            <a:noFill/>
            <a:miter lim="800000"/>
            <a:headEnd/>
            <a:tailEnd/>
          </a:ln>
        </p:spPr>
      </p:pic>
      <p:sp>
        <p:nvSpPr>
          <p:cNvPr id="123907" name="AutoShape 3"/>
          <p:cNvSpPr>
            <a:spLocks noChangeArrowheads="1"/>
          </p:cNvSpPr>
          <p:nvPr/>
        </p:nvSpPr>
        <p:spPr bwMode="auto">
          <a:xfrm>
            <a:off x="3886200" y="1143000"/>
            <a:ext cx="3657600" cy="1828800"/>
          </a:xfrm>
          <a:prstGeom prst="flowChartProcess">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400" b="1" i="0" u="none" strike="noStrike" cap="none" normalizeH="0" baseline="0" dirty="0" smtClean="0">
                <a:ln>
                  <a:noFill/>
                </a:ln>
                <a:solidFill>
                  <a:schemeClr val="tx1"/>
                </a:solidFill>
                <a:effectLst/>
                <a:latin typeface="Times New Roman" pitchFamily="18" charset="0"/>
                <a:cs typeface="Arial" pitchFamily="34" charset="0"/>
              </a:rPr>
              <a:t>Aşağıdakilerden hangisi haçlı seferlerinin ekonomik nedenlerinden biridir?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24579"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24580"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24581"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24582"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C</a:t>
            </a:r>
            <a:endParaRPr lang="en-US" altLang="tr-TR" sz="4600" b="1" dirty="0">
              <a:solidFill>
                <a:schemeClr val="bg1"/>
              </a:solidFill>
              <a:latin typeface="Verdana" pitchFamily="34" charset="0"/>
            </a:endParaRPr>
          </a:p>
        </p:txBody>
      </p:sp>
      <p:sp>
        <p:nvSpPr>
          <p:cNvPr id="24583"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2" name="Dikdörtgen 1"/>
          <p:cNvSpPr>
            <a:spLocks noChangeArrowheads="1"/>
          </p:cNvSpPr>
          <p:nvPr/>
        </p:nvSpPr>
        <p:spPr bwMode="auto">
          <a:xfrm>
            <a:off x="685800" y="1981200"/>
            <a:ext cx="8001000" cy="3539430"/>
          </a:xfrm>
          <a:prstGeom prst="rect">
            <a:avLst/>
          </a:prstGeom>
          <a:noFill/>
          <a:ln w="9525">
            <a:noFill/>
            <a:miter lim="800000"/>
            <a:headEnd/>
            <a:tailEnd/>
          </a:ln>
        </p:spPr>
        <p:txBody>
          <a:bodyPr>
            <a:spAutoFit/>
          </a:bodyPr>
          <a:lstStyle/>
          <a:p>
            <a:r>
              <a:rPr lang="tr-TR" sz="2400" dirty="0" smtClean="0"/>
              <a:t>Dört halife dönemine bazı kaynaklarda ‘’Cumhuriyet’</a:t>
            </a:r>
            <a:r>
              <a:rPr lang="tr-TR" sz="2400" dirty="0" smtClean="0"/>
              <a:t>’dönemi de </a:t>
            </a:r>
            <a:r>
              <a:rPr lang="tr-TR" sz="2400" dirty="0" smtClean="0"/>
              <a:t>denilmektedir.</a:t>
            </a:r>
          </a:p>
          <a:p>
            <a:r>
              <a:rPr lang="tr-TR" sz="2400" b="1" dirty="0" smtClean="0"/>
              <a:t>Aşağıdaki </a:t>
            </a:r>
            <a:r>
              <a:rPr lang="tr-TR" sz="2400" b="1" dirty="0" smtClean="0"/>
              <a:t>seçeneklerden </a:t>
            </a:r>
            <a:r>
              <a:rPr lang="tr-TR" sz="2400" b="1" dirty="0" smtClean="0"/>
              <a:t>hangisinde bu durumun nedeni açıklanmıştır?</a:t>
            </a:r>
            <a:endParaRPr lang="tr-TR" sz="2400" dirty="0" smtClean="0"/>
          </a:p>
          <a:p>
            <a:r>
              <a:rPr lang="tr-TR" sz="2400" dirty="0" smtClean="0"/>
              <a:t> </a:t>
            </a:r>
          </a:p>
          <a:p>
            <a:r>
              <a:rPr lang="tr-TR" sz="2400" dirty="0" smtClean="0"/>
              <a:t>A) Zengin ve güçlü kişiler başa geçmiştir</a:t>
            </a:r>
          </a:p>
          <a:p>
            <a:r>
              <a:rPr lang="tr-TR" sz="2400" dirty="0" smtClean="0"/>
              <a:t>B) </a:t>
            </a:r>
            <a:r>
              <a:rPr lang="tr-TR" sz="2400" dirty="0" smtClean="0"/>
              <a:t>Hoşgörülü </a:t>
            </a:r>
            <a:r>
              <a:rPr lang="tr-TR" sz="2400" dirty="0" smtClean="0"/>
              <a:t>siyaset izlenmiştir</a:t>
            </a:r>
          </a:p>
          <a:p>
            <a:r>
              <a:rPr lang="tr-TR" sz="2400" dirty="0" smtClean="0"/>
              <a:t>C) H</a:t>
            </a:r>
            <a:r>
              <a:rPr lang="tr-TR" sz="2400" dirty="0" smtClean="0"/>
              <a:t>alifeler </a:t>
            </a:r>
            <a:r>
              <a:rPr lang="tr-TR" sz="2400" dirty="0" smtClean="0"/>
              <a:t>seçimle iş başına gelmiştir</a:t>
            </a:r>
          </a:p>
          <a:p>
            <a:r>
              <a:rPr lang="tr-TR" sz="2400" dirty="0" smtClean="0"/>
              <a:t>D) </a:t>
            </a:r>
            <a:r>
              <a:rPr lang="tr-TR" sz="2400" dirty="0" smtClean="0"/>
              <a:t>Ülke </a:t>
            </a:r>
            <a:r>
              <a:rPr lang="tr-TR" sz="2400" dirty="0" smtClean="0"/>
              <a:t>sınırları genişlemiştir</a:t>
            </a:r>
            <a:endParaRPr lang="tr-TR" sz="2400"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blackboard"/>
          <p:cNvPicPr>
            <a:picLocks noChangeAspect="1" noChangeArrowheads="1"/>
          </p:cNvPicPr>
          <p:nvPr/>
        </p:nvPicPr>
        <p:blipFill>
          <a:blip r:embed="rId3" cstate="print"/>
          <a:srcRect/>
          <a:stretch>
            <a:fillRect/>
          </a:stretch>
        </p:blipFill>
        <p:spPr bwMode="auto">
          <a:xfrm>
            <a:off x="457200" y="304800"/>
            <a:ext cx="8229600" cy="5257800"/>
          </a:xfrm>
          <a:prstGeom prst="rect">
            <a:avLst/>
          </a:prstGeom>
          <a:noFill/>
          <a:ln w="9525">
            <a:noFill/>
            <a:miter lim="800000"/>
            <a:headEnd/>
            <a:tailEnd/>
          </a:ln>
        </p:spPr>
      </p:pic>
      <p:sp>
        <p:nvSpPr>
          <p:cNvPr id="7171" name="Rectangle 3"/>
          <p:cNvSpPr>
            <a:spLocks noGrp="1" noChangeArrowheads="1"/>
          </p:cNvSpPr>
          <p:nvPr>
            <p:ph type="subTitle" idx="1"/>
          </p:nvPr>
        </p:nvSpPr>
        <p:spPr>
          <a:xfrm>
            <a:off x="457200" y="5638800"/>
            <a:ext cx="4038600" cy="685800"/>
          </a:xfrm>
          <a:gradFill rotWithShape="1">
            <a:gsLst>
              <a:gs pos="0">
                <a:srgbClr val="472F18"/>
              </a:gs>
              <a:gs pos="50000">
                <a:srgbClr val="996633"/>
              </a:gs>
              <a:gs pos="100000">
                <a:srgbClr val="472F18"/>
              </a:gs>
            </a:gsLst>
            <a:lin ang="5400000" scaled="1"/>
          </a:gradFill>
        </p:spPr>
        <p:txBody>
          <a:bodyPr/>
          <a:lstStyle/>
          <a:p>
            <a:pPr eaLnBrk="1" hangingPunct="1"/>
            <a:r>
              <a:rPr lang="tr-TR" altLang="tr-TR" sz="3200" smtClean="0">
                <a:hlinkClick r:id="rId4" action="ppaction://hlinksldjump"/>
              </a:rPr>
              <a:t>Oyuna Başla</a:t>
            </a:r>
            <a:endParaRPr lang="tr-TR" altLang="tr-TR" sz="3200" smtClean="0">
              <a:hlinkClick r:id="rId5" action="ppaction://hlinksldjump"/>
            </a:endParaRPr>
          </a:p>
        </p:txBody>
      </p:sp>
      <p:pic>
        <p:nvPicPr>
          <p:cNvPr id="7172" name="Picture 4" descr="PROFJ"/>
          <p:cNvPicPr>
            <a:picLocks noChangeAspect="1" noChangeArrowheads="1"/>
          </p:cNvPicPr>
          <p:nvPr/>
        </p:nvPicPr>
        <p:blipFill>
          <a:blip r:embed="rId6" cstate="print"/>
          <a:srcRect/>
          <a:stretch>
            <a:fillRect/>
          </a:stretch>
        </p:blipFill>
        <p:spPr bwMode="auto">
          <a:xfrm flipH="1">
            <a:off x="0" y="1693863"/>
            <a:ext cx="2514600" cy="3716337"/>
          </a:xfrm>
          <a:prstGeom prst="rect">
            <a:avLst/>
          </a:prstGeom>
          <a:noFill/>
          <a:ln w="9525">
            <a:noFill/>
            <a:miter lim="800000"/>
            <a:headEnd/>
            <a:tailEnd/>
          </a:ln>
        </p:spPr>
      </p:pic>
      <p:sp>
        <p:nvSpPr>
          <p:cNvPr id="7173" name="Rectangle 5"/>
          <p:cNvSpPr>
            <a:spLocks noChangeArrowheads="1"/>
          </p:cNvSpPr>
          <p:nvPr/>
        </p:nvSpPr>
        <p:spPr bwMode="auto">
          <a:xfrm>
            <a:off x="4495800" y="5638800"/>
            <a:ext cx="4191000" cy="685800"/>
          </a:xfrm>
          <a:prstGeom prst="rect">
            <a:avLst/>
          </a:prstGeom>
          <a:gradFill rotWithShape="1">
            <a:gsLst>
              <a:gs pos="0">
                <a:srgbClr val="472F18"/>
              </a:gs>
              <a:gs pos="50000">
                <a:srgbClr val="996633"/>
              </a:gs>
              <a:gs pos="100000">
                <a:srgbClr val="472F18"/>
              </a:gs>
            </a:gsLst>
            <a:lin ang="5400000" scaled="1"/>
          </a:gradFill>
          <a:ln w="9525">
            <a:noFill/>
            <a:miter lim="800000"/>
            <a:headEnd/>
            <a:tailEnd/>
          </a:ln>
          <a:effectLst/>
        </p:spPr>
        <p:txBody>
          <a:bodyPr/>
          <a:lstStyle/>
          <a:p>
            <a:pPr algn="ctr" eaLnBrk="1" hangingPunct="1">
              <a:spcBef>
                <a:spcPct val="20000"/>
              </a:spcBef>
            </a:pPr>
            <a:r>
              <a:rPr lang="tr-TR" altLang="tr-TR"/>
              <a:t>www.sosyalbilgiler.biz</a:t>
            </a:r>
            <a:endParaRPr lang="tr-TR" altLang="tr-TR">
              <a:hlinkClick r:id="rId5" action="ppaction://hlinksldjump"/>
            </a:endParaRPr>
          </a:p>
        </p:txBody>
      </p:sp>
      <p:sp>
        <p:nvSpPr>
          <p:cNvPr id="7174" name="Rectangle 6"/>
          <p:cNvSpPr>
            <a:spLocks noChangeArrowheads="1"/>
          </p:cNvSpPr>
          <p:nvPr/>
        </p:nvSpPr>
        <p:spPr bwMode="auto">
          <a:xfrm>
            <a:off x="2743200" y="457200"/>
            <a:ext cx="5715000" cy="4965700"/>
          </a:xfrm>
          <a:prstGeom prst="rect">
            <a:avLst/>
          </a:prstGeom>
          <a:noFill/>
          <a:ln w="9525">
            <a:noFill/>
            <a:miter lim="800000"/>
            <a:headEnd/>
            <a:tailEnd/>
          </a:ln>
          <a:effectLst/>
        </p:spPr>
        <p:txBody>
          <a:bodyPr>
            <a:spAutoFit/>
          </a:bodyPr>
          <a:lstStyle/>
          <a:p>
            <a:pPr eaLnBrk="1" hangingPunct="1">
              <a:buFontTx/>
              <a:buAutoNum type="arabicPeriod"/>
            </a:pPr>
            <a:r>
              <a:rPr lang="tr-TR" altLang="tr-TR">
                <a:solidFill>
                  <a:schemeClr val="bg1"/>
                </a:solidFill>
              </a:rPr>
              <a:t>Önce 5 kişi seçilir.</a:t>
            </a:r>
          </a:p>
          <a:p>
            <a:pPr eaLnBrk="1" hangingPunct="1">
              <a:buFontTx/>
              <a:buAutoNum type="arabicPeriod"/>
            </a:pPr>
            <a:r>
              <a:rPr lang="tr-TR" altLang="tr-TR">
                <a:solidFill>
                  <a:schemeClr val="bg1"/>
                </a:solidFill>
              </a:rPr>
              <a:t>Hangi renk araçlarla yarışılacağı seçilerek isimler yazılır.</a:t>
            </a:r>
          </a:p>
          <a:p>
            <a:pPr eaLnBrk="1" hangingPunct="1">
              <a:buFontTx/>
              <a:buAutoNum type="arabicPeriod"/>
            </a:pPr>
            <a:r>
              <a:rPr lang="tr-TR" altLang="tr-TR">
                <a:solidFill>
                  <a:schemeClr val="bg1"/>
                </a:solidFill>
              </a:rPr>
              <a:t>Sorular bölümüne geçilerek ilk yarışmacının seçtiği sayının sorusu seçilir.</a:t>
            </a:r>
          </a:p>
          <a:p>
            <a:pPr eaLnBrk="1" hangingPunct="1">
              <a:buFontTx/>
              <a:buAutoNum type="arabicPeriod"/>
            </a:pPr>
            <a:r>
              <a:rPr lang="tr-TR" altLang="tr-TR">
                <a:solidFill>
                  <a:schemeClr val="bg1"/>
                </a:solidFill>
              </a:rPr>
              <a:t>Cevap doğru ise Pistte onun adının bulunduğu balona bir kere tıklanır</a:t>
            </a:r>
          </a:p>
        </p:txBody>
      </p:sp>
    </p:spTree>
  </p:cSld>
  <p:clrMapOvr>
    <a:masterClrMapping/>
  </p:clrMapOvr>
  <p:transition>
    <p:sndAc>
      <p:stSnd>
        <p:snd r:embed="rId2" name="erkan.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26627"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26628"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26629"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26630"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C</a:t>
            </a:r>
            <a:endParaRPr lang="en-US" altLang="tr-TR" sz="4600" b="1" dirty="0">
              <a:solidFill>
                <a:schemeClr val="bg1"/>
              </a:solidFill>
              <a:latin typeface="Verdana" pitchFamily="34" charset="0"/>
            </a:endParaRPr>
          </a:p>
        </p:txBody>
      </p:sp>
      <p:sp>
        <p:nvSpPr>
          <p:cNvPr id="26631"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5" name="Resim 6"/>
          <p:cNvPicPr>
            <a:picLocks noChangeAspect="1"/>
          </p:cNvPicPr>
          <p:nvPr/>
        </p:nvPicPr>
        <p:blipFill>
          <a:blip r:embed="rId3" cstate="print"/>
          <a:srcRect t="13188" b="15253"/>
          <a:stretch>
            <a:fillRect/>
          </a:stretch>
        </p:blipFill>
        <p:spPr bwMode="auto">
          <a:xfrm>
            <a:off x="609600" y="1371600"/>
            <a:ext cx="3810000" cy="4191000"/>
          </a:xfrm>
          <a:prstGeom prst="rect">
            <a:avLst/>
          </a:prstGeom>
          <a:ln>
            <a:noFill/>
          </a:ln>
          <a:effectLst>
            <a:softEdge rad="112500"/>
          </a:effectLst>
        </p:spPr>
      </p:pic>
      <p:sp>
        <p:nvSpPr>
          <p:cNvPr id="27650" name="Rectangle 3">
            <a:hlinkClick r:id="rId4"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27651" name="Text Box 35"/>
          <p:cNvSpPr txBox="1">
            <a:spLocks noChangeArrowheads="1"/>
          </p:cNvSpPr>
          <p:nvPr/>
        </p:nvSpPr>
        <p:spPr bwMode="auto">
          <a:xfrm>
            <a:off x="457200" y="417513"/>
            <a:ext cx="8077200" cy="1016000"/>
          </a:xfrm>
          <a:prstGeom prst="rect">
            <a:avLst/>
          </a:prstGeom>
          <a:noFill/>
          <a:ln w="9525">
            <a:noFill/>
            <a:miter lim="800000"/>
            <a:headEnd/>
            <a:tailEnd/>
          </a:ln>
          <a:effectLst/>
        </p:spPr>
        <p:txBody>
          <a:bodyPr>
            <a:spAutoFit/>
          </a:bodyPr>
          <a:lstStyle/>
          <a:p>
            <a:pPr indent="261938" eaLnBrk="1" hangingPunct="1"/>
            <a:r>
              <a:rPr lang="tr-TR" altLang="tr-TR" sz="3000" b="1" dirty="0"/>
              <a:t>Çok hızlı gittiğiniz için arabanız hararet yaptı. </a:t>
            </a:r>
            <a:r>
              <a:rPr lang="tr-TR" altLang="tr-TR" sz="3000" b="1" dirty="0" smtClean="0"/>
              <a:t>Burada </a:t>
            </a:r>
            <a:r>
              <a:rPr lang="tr-TR" altLang="tr-TR" sz="3000" b="1" dirty="0"/>
              <a:t>size soru yok.</a:t>
            </a:r>
            <a:endParaRPr lang="en-US" altLang="tr-TR" sz="3000" b="1" dirty="0"/>
          </a:p>
        </p:txBody>
      </p:sp>
      <p:pic>
        <p:nvPicPr>
          <p:cNvPr id="27652" name="Picture 4" descr="pe01832_"/>
          <p:cNvPicPr>
            <a:picLocks noChangeAspect="1" noChangeArrowheads="1"/>
          </p:cNvPicPr>
          <p:nvPr/>
        </p:nvPicPr>
        <p:blipFill>
          <a:blip r:embed="rId5" cstate="print"/>
          <a:srcRect/>
          <a:stretch>
            <a:fillRect/>
          </a:stretch>
        </p:blipFill>
        <p:spPr bwMode="auto">
          <a:xfrm>
            <a:off x="4495800" y="1066800"/>
            <a:ext cx="2855323" cy="4648200"/>
          </a:xfrm>
          <a:prstGeom prst="rect">
            <a:avLst/>
          </a:prstGeom>
          <a:noFill/>
          <a:ln w="9525">
            <a:noFill/>
            <a:miter lim="800000"/>
            <a:headEnd/>
            <a:tailEnd/>
          </a:ln>
        </p:spPr>
      </p:pic>
      <p:pic>
        <p:nvPicPr>
          <p:cNvPr id="27653" name="Resim 3"/>
          <p:cNvPicPr>
            <a:picLocks noChangeAspect="1"/>
          </p:cNvPicPr>
          <p:nvPr/>
        </p:nvPicPr>
        <p:blipFill>
          <a:blip r:embed="rId6" cstate="print"/>
          <a:srcRect/>
          <a:stretch>
            <a:fillRect/>
          </a:stretch>
        </p:blipFill>
        <p:spPr bwMode="auto">
          <a:xfrm>
            <a:off x="2755900" y="5678488"/>
            <a:ext cx="2717800" cy="592137"/>
          </a:xfrm>
          <a:prstGeom prst="rect">
            <a:avLst/>
          </a:prstGeom>
          <a:noFill/>
          <a:ln w="9525">
            <a:noFill/>
            <a:miter lim="800000"/>
            <a:headEnd/>
            <a:tailEnd/>
          </a:ln>
        </p:spPr>
      </p:pic>
      <p:pic>
        <p:nvPicPr>
          <p:cNvPr id="27654" name="Resim 44">
            <a:hlinkClick r:id="rId7" action="ppaction://hlinksldjump"/>
          </p:cNvPr>
          <p:cNvPicPr>
            <a:picLocks noChangeAspect="1"/>
          </p:cNvPicPr>
          <p:nvPr/>
        </p:nvPicPr>
        <p:blipFill>
          <a:blip r:embed="rId8" cstate="print"/>
          <a:srcRect/>
          <a:stretch>
            <a:fillRect/>
          </a:stretch>
        </p:blipFill>
        <p:spPr bwMode="auto">
          <a:xfrm>
            <a:off x="2679700" y="5586413"/>
            <a:ext cx="2663825" cy="860425"/>
          </a:xfrm>
          <a:prstGeom prst="rect">
            <a:avLst/>
          </a:prstGeom>
          <a:noFill/>
          <a:ln w="9525">
            <a:noFill/>
            <a:miter lim="800000"/>
            <a:headEnd/>
            <a:tailEnd/>
          </a:ln>
        </p:spPr>
      </p:pic>
    </p:spTree>
  </p:cSld>
  <p:clrMapOvr>
    <a:masterClrMapping/>
  </p:clrMapOvr>
  <p:transition>
    <p:sndAc>
      <p:stSnd>
        <p:snd r:embed="rId2" name="boing.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flipV="1">
            <a:off x="3581400" y="5638800"/>
            <a:ext cx="2667000" cy="5334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28675" name="Text Box 3"/>
          <p:cNvSpPr txBox="1">
            <a:spLocks noChangeArrowheads="1"/>
          </p:cNvSpPr>
          <p:nvPr/>
        </p:nvSpPr>
        <p:spPr bwMode="auto">
          <a:xfrm>
            <a:off x="381000" y="381000"/>
            <a:ext cx="8534400" cy="1077218"/>
          </a:xfrm>
          <a:prstGeom prst="rect">
            <a:avLst/>
          </a:prstGeom>
          <a:noFill/>
          <a:ln w="9525">
            <a:noFill/>
            <a:miter lim="800000"/>
            <a:headEnd/>
            <a:tailEnd/>
          </a:ln>
          <a:effectLst/>
        </p:spPr>
        <p:txBody>
          <a:bodyPr wrap="square">
            <a:spAutoFit/>
          </a:bodyPr>
          <a:lstStyle/>
          <a:p>
            <a:pPr eaLnBrk="1" hangingPunct="1"/>
            <a:r>
              <a:rPr lang="tr-TR" altLang="tr-TR" b="1" dirty="0"/>
              <a:t>Emniyet kemerini takmamışsınız. Kurallara uymadınız. Burada size soru yok.</a:t>
            </a:r>
            <a:endParaRPr lang="en-US" altLang="tr-TR" b="1" dirty="0"/>
          </a:p>
        </p:txBody>
      </p:sp>
      <p:pic>
        <p:nvPicPr>
          <p:cNvPr id="28676" name="Picture 4" descr="pe01832_"/>
          <p:cNvPicPr>
            <a:picLocks noChangeAspect="1" noChangeArrowheads="1"/>
          </p:cNvPicPr>
          <p:nvPr/>
        </p:nvPicPr>
        <p:blipFill>
          <a:blip r:embed="rId3" cstate="print"/>
          <a:srcRect/>
          <a:stretch>
            <a:fillRect/>
          </a:stretch>
        </p:blipFill>
        <p:spPr bwMode="auto">
          <a:xfrm>
            <a:off x="4267200" y="1752600"/>
            <a:ext cx="4495800" cy="3879850"/>
          </a:xfrm>
          <a:prstGeom prst="rect">
            <a:avLst/>
          </a:prstGeom>
          <a:noFill/>
          <a:ln w="9525">
            <a:noFill/>
            <a:miter lim="800000"/>
            <a:headEnd/>
            <a:tailEnd/>
          </a:ln>
        </p:spPr>
      </p:pic>
      <p:sp>
        <p:nvSpPr>
          <p:cNvPr id="28677" name="Text Box 5">
            <a:hlinkClick r:id="rId4" action="ppaction://hlinksldjump"/>
          </p:cNvPr>
          <p:cNvSpPr txBox="1">
            <a:spLocks noChangeArrowheads="1"/>
          </p:cNvSpPr>
          <p:nvPr/>
        </p:nvSpPr>
        <p:spPr bwMode="auto">
          <a:xfrm>
            <a:off x="3554413" y="5614988"/>
            <a:ext cx="2667000" cy="579437"/>
          </a:xfrm>
          <a:prstGeom prst="rect">
            <a:avLst/>
          </a:prstGeom>
          <a:noFill/>
          <a:ln w="9525">
            <a:noFill/>
            <a:miter lim="800000"/>
            <a:headEnd/>
            <a:tailEnd/>
          </a:ln>
          <a:effectLst/>
        </p:spPr>
        <p:txBody>
          <a:bodyPr>
            <a:spAutoFit/>
          </a:bodyPr>
          <a:lstStyle/>
          <a:p>
            <a:pPr algn="ctr" eaLnBrk="1" hangingPunct="1">
              <a:spcBef>
                <a:spcPct val="50000"/>
              </a:spcBef>
            </a:pPr>
            <a:r>
              <a:rPr lang="tr-TR" altLang="tr-TR" b="1" i="1">
                <a:solidFill>
                  <a:schemeClr val="bg1"/>
                </a:solidFill>
                <a:latin typeface="Comic Sans MS" pitchFamily="66" charset="0"/>
              </a:rPr>
              <a:t>Yarış Pisti</a:t>
            </a:r>
            <a:endParaRPr lang="en-US" altLang="tr-TR" b="1" i="1">
              <a:solidFill>
                <a:schemeClr val="bg1"/>
              </a:solidFill>
              <a:latin typeface="Comic Sans MS" pitchFamily="66" charset="0"/>
            </a:endParaRPr>
          </a:p>
        </p:txBody>
      </p:sp>
      <p:pic>
        <p:nvPicPr>
          <p:cNvPr id="8" name="7 Resim" descr="2835_B.jpg"/>
          <p:cNvPicPr>
            <a:picLocks noChangeAspect="1"/>
          </p:cNvPicPr>
          <p:nvPr/>
        </p:nvPicPr>
        <p:blipFill>
          <a:blip r:embed="rId5" cstate="print"/>
          <a:srcRect l="27333" t="5556" r="24667"/>
          <a:stretch>
            <a:fillRect/>
          </a:stretch>
        </p:blipFill>
        <p:spPr>
          <a:xfrm>
            <a:off x="838200" y="1752600"/>
            <a:ext cx="3505200" cy="3886200"/>
          </a:xfrm>
          <a:prstGeom prst="rect">
            <a:avLst/>
          </a:prstGeom>
          <a:ln>
            <a:noFill/>
          </a:ln>
          <a:effectLst>
            <a:softEdge rad="112500"/>
          </a:effectLst>
        </p:spPr>
      </p:pic>
    </p:spTree>
  </p:cSld>
  <p:clrMapOvr>
    <a:masterClrMapping/>
  </p:clrMapOvr>
  <p:transition>
    <p:sndAc>
      <p:stSnd>
        <p:snd r:embed="rId2" name="boing.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cstate="print"/>
          <a:srcRect/>
          <a:stretch>
            <a:fillRect/>
          </a:stretch>
        </p:blipFill>
        <p:spPr bwMode="auto">
          <a:xfrm>
            <a:off x="457200" y="1447800"/>
            <a:ext cx="8229600" cy="5154613"/>
          </a:xfrm>
          <a:prstGeom prst="rect">
            <a:avLst/>
          </a:prstGeom>
          <a:noFill/>
          <a:ln w="9525">
            <a:noFill/>
            <a:miter lim="800000"/>
            <a:headEnd/>
            <a:tailEnd/>
          </a:ln>
          <a:effectLst/>
        </p:spPr>
      </p:pic>
      <p:sp>
        <p:nvSpPr>
          <p:cNvPr id="29699" name="Rectangle 3">
            <a:hlinkClick r:id="rId4"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29700" name="Rectangle 4"/>
          <p:cNvSpPr>
            <a:spLocks noChangeArrowheads="1"/>
          </p:cNvSpPr>
          <p:nvPr/>
        </p:nvSpPr>
        <p:spPr bwMode="auto">
          <a:xfrm flipV="1">
            <a:off x="3352800" y="5638800"/>
            <a:ext cx="2667000" cy="5334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29701" name="Rectangle 5"/>
          <p:cNvSpPr>
            <a:spLocks noChangeArrowheads="1"/>
          </p:cNvSpPr>
          <p:nvPr/>
        </p:nvSpPr>
        <p:spPr bwMode="auto">
          <a:xfrm>
            <a:off x="457200" y="304800"/>
            <a:ext cx="8229600" cy="1524000"/>
          </a:xfrm>
          <a:prstGeom prst="rect">
            <a:avLst/>
          </a:prstGeom>
          <a:solidFill>
            <a:srgbClr val="FFFF00"/>
          </a:solidFill>
          <a:ln w="76200" cmpd="tri">
            <a:solidFill>
              <a:srgbClr val="993300"/>
            </a:solidFill>
            <a:miter lim="800000"/>
            <a:headEnd/>
            <a:tailEnd/>
          </a:ln>
          <a:effectLst/>
        </p:spPr>
        <p:txBody>
          <a:bodyPr/>
          <a:lstStyle/>
          <a:p>
            <a:pPr indent="174625" eaLnBrk="1" hangingPunct="1">
              <a:spcBef>
                <a:spcPct val="20000"/>
              </a:spcBef>
            </a:pPr>
            <a:r>
              <a:rPr lang="tr-TR" altLang="tr-TR" b="1" dirty="0"/>
              <a:t>Bu soruyu bilirseniz aracınıza bir seferliğine nitrojen takılacak ve iki kez gaza basma imkanınız olacaktır.</a:t>
            </a:r>
          </a:p>
        </p:txBody>
      </p:sp>
      <p:sp>
        <p:nvSpPr>
          <p:cNvPr id="29702" name="Text Box 6">
            <a:hlinkClick r:id="rId5" action="ppaction://hlinksldjump"/>
          </p:cNvPr>
          <p:cNvSpPr txBox="1">
            <a:spLocks noChangeArrowheads="1"/>
          </p:cNvSpPr>
          <p:nvPr/>
        </p:nvSpPr>
        <p:spPr bwMode="auto">
          <a:xfrm>
            <a:off x="3352800" y="5592763"/>
            <a:ext cx="2667000" cy="579437"/>
          </a:xfrm>
          <a:prstGeom prst="rect">
            <a:avLst/>
          </a:prstGeom>
          <a:noFill/>
          <a:ln w="9525">
            <a:noFill/>
            <a:miter lim="800000"/>
            <a:headEnd/>
            <a:tailEnd/>
          </a:ln>
          <a:effectLst/>
        </p:spPr>
        <p:txBody>
          <a:bodyPr>
            <a:spAutoFit/>
          </a:bodyPr>
          <a:lstStyle/>
          <a:p>
            <a:pPr algn="ctr" eaLnBrk="1" hangingPunct="1">
              <a:spcBef>
                <a:spcPct val="50000"/>
              </a:spcBef>
            </a:pPr>
            <a:r>
              <a:rPr lang="tr-TR" altLang="tr-TR" b="1" i="1">
                <a:solidFill>
                  <a:schemeClr val="bg1"/>
                </a:solidFill>
                <a:latin typeface="Comic Sans MS" pitchFamily="66" charset="0"/>
              </a:rPr>
              <a:t>Nitro Soru</a:t>
            </a:r>
            <a:endParaRPr lang="en-US" altLang="tr-TR" b="1" i="1">
              <a:solidFill>
                <a:schemeClr val="bg1"/>
              </a:solidFill>
              <a:latin typeface="Comic Sans MS" pitchFamily="66" charset="0"/>
            </a:endParaRPr>
          </a:p>
        </p:txBody>
      </p:sp>
      <p:pic>
        <p:nvPicPr>
          <p:cNvPr id="287751" name="Picture 7" descr="surfer_josh_cruise_hg_clr"/>
          <p:cNvPicPr>
            <a:picLocks noChangeAspect="1" noChangeArrowheads="1" noCrop="1"/>
          </p:cNvPicPr>
          <p:nvPr/>
        </p:nvPicPr>
        <p:blipFill>
          <a:blip r:embed="rId6" cstate="print"/>
          <a:srcRect/>
          <a:stretch>
            <a:fillRect/>
          </a:stretch>
        </p:blipFill>
        <p:spPr bwMode="auto">
          <a:xfrm rot="-235034">
            <a:off x="5791200" y="2971800"/>
            <a:ext cx="2879725" cy="2460625"/>
          </a:xfrm>
          <a:prstGeom prst="rect">
            <a:avLst/>
          </a:prstGeom>
          <a:noFill/>
          <a:ln w="9525">
            <a:noFill/>
            <a:miter lim="800000"/>
            <a:headEnd/>
            <a:tailEnd/>
          </a:ln>
        </p:spPr>
      </p:pic>
    </p:spTree>
  </p:cSld>
  <p:clrMapOvr>
    <a:masterClrMapping/>
  </p:clrMapOvr>
  <p:transition>
    <p:sndAc>
      <p:stSnd>
        <p:snd r:embed="rId2" name="e.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0"/>
                                  </p:stCondLst>
                                  <p:childTnLst>
                                    <p:animMotion origin="layout" path="M 1.38889E-6 -3.12139E-6 C -0.02882 0.00208 -0.05729 0.00393 -0.07899 0.00578 C -0.10035 0.00717 -0.11424 0.01018 -0.13004 0.01087 C -0.14583 0.01156 -0.16406 0.01087 -0.17465 0.01156 C -0.18507 0.01226 -0.18264 0.01364 -0.1934 0.01434 C -0.20399 0.01457 -0.22465 0.01364 -0.2382 0.01434 C -0.25139 0.01526 -0.26163 0.0185 -0.27448 0.01943 C -0.2875 0.02058 -0.30382 0.02058 -0.31563 0.01989 C -0.32708 0.01943 -0.3309 0.01688 -0.34462 0.01665 C -0.35833 0.01596 -0.38038 0.01758 -0.39722 0.01665 C -0.41458 0.01596 -0.43125 0.01341 -0.44774 0.01226 C -0.46441 0.01156 -0.48073 0.01156 -0.49618 0.01156 C -0.51198 0.01156 -0.52622 0.01156 -0.5408 0.01156 " pathEditMode="relative" rAng="0" ptsTypes="aaaaaaaaaaaaA">
                                      <p:cBhvr>
                                        <p:cTn id="6" dur="2000" fill="hold"/>
                                        <p:tgtEl>
                                          <p:spTgt spid="287751"/>
                                        </p:tgtEl>
                                        <p:attrNameLst>
                                          <p:attrName>ppt_x</p:attrName>
                                          <p:attrName>ppt_y</p:attrName>
                                        </p:attrNameLst>
                                      </p:cBhvr>
                                      <p:rCtr x="-270" y="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0" name="Dikdörtgen 1"/>
          <p:cNvSpPr>
            <a:spLocks noChangeArrowheads="1"/>
          </p:cNvSpPr>
          <p:nvPr/>
        </p:nvSpPr>
        <p:spPr bwMode="auto">
          <a:xfrm>
            <a:off x="533400" y="3429000"/>
            <a:ext cx="8153400" cy="2677656"/>
          </a:xfrm>
          <a:prstGeom prst="rect">
            <a:avLst/>
          </a:prstGeom>
          <a:noFill/>
          <a:ln w="9525">
            <a:noFill/>
            <a:miter lim="800000"/>
            <a:headEnd/>
            <a:tailEnd/>
          </a:ln>
        </p:spPr>
        <p:txBody>
          <a:bodyPr wrap="square">
            <a:spAutoFit/>
          </a:bodyPr>
          <a:lstStyle/>
          <a:p>
            <a:r>
              <a:rPr lang="tr-TR" sz="2400" b="1" dirty="0" smtClean="0"/>
              <a:t>Yukarıdaki </a:t>
            </a:r>
            <a:r>
              <a:rPr lang="tr-TR" sz="2400" b="1" dirty="0" smtClean="0"/>
              <a:t>T</a:t>
            </a:r>
            <a:r>
              <a:rPr lang="tr-TR" sz="2400" b="1" dirty="0" smtClean="0"/>
              <a:t>ürklere </a:t>
            </a:r>
            <a:r>
              <a:rPr lang="tr-TR" sz="2400" b="1" dirty="0" smtClean="0"/>
              <a:t>ait kavramlar </a:t>
            </a:r>
            <a:r>
              <a:rPr lang="tr-TR" sz="2400" b="1" dirty="0" smtClean="0"/>
              <a:t>aşağıdaki seçeneklerle </a:t>
            </a:r>
            <a:r>
              <a:rPr lang="tr-TR" sz="2400" b="1" dirty="0" smtClean="0"/>
              <a:t>eşleştirildiğinde hangisi açıkta kalır?</a:t>
            </a:r>
          </a:p>
          <a:p>
            <a:endParaRPr lang="tr-TR" sz="2400" dirty="0" smtClean="0"/>
          </a:p>
          <a:p>
            <a:r>
              <a:rPr lang="tr-TR" sz="2400" dirty="0" smtClean="0"/>
              <a:t>A</a:t>
            </a:r>
            <a:r>
              <a:rPr lang="tr-TR" sz="2400" dirty="0" smtClean="0"/>
              <a:t>) </a:t>
            </a:r>
            <a:r>
              <a:rPr lang="tr-TR" sz="2400" dirty="0" smtClean="0"/>
              <a:t>Destan </a:t>
            </a:r>
            <a:endParaRPr lang="tr-TR" sz="2400" dirty="0" smtClean="0"/>
          </a:p>
          <a:p>
            <a:r>
              <a:rPr lang="tr-TR" sz="2400" dirty="0" smtClean="0"/>
              <a:t>B) </a:t>
            </a:r>
            <a:r>
              <a:rPr lang="tr-TR" sz="2400" dirty="0" smtClean="0"/>
              <a:t>Yuğ </a:t>
            </a:r>
            <a:endParaRPr lang="tr-TR" sz="2400" dirty="0" smtClean="0"/>
          </a:p>
          <a:p>
            <a:r>
              <a:rPr lang="tr-TR" sz="2400" dirty="0" smtClean="0"/>
              <a:t>C) </a:t>
            </a:r>
            <a:r>
              <a:rPr lang="tr-TR" sz="2400" dirty="0" smtClean="0"/>
              <a:t>Şaman </a:t>
            </a:r>
            <a:endParaRPr lang="tr-TR" sz="2400" dirty="0" smtClean="0"/>
          </a:p>
          <a:p>
            <a:r>
              <a:rPr lang="tr-TR" sz="2400" dirty="0" smtClean="0"/>
              <a:t>D) </a:t>
            </a:r>
            <a:r>
              <a:rPr lang="tr-TR" sz="2400" dirty="0" smtClean="0"/>
              <a:t>Balbal </a:t>
            </a:r>
            <a:endParaRPr lang="tr-TR" altLang="tr-TR" sz="2400" b="1" dirty="0"/>
          </a:p>
        </p:txBody>
      </p:sp>
      <p:sp>
        <p:nvSpPr>
          <p:cNvPr id="124930" name="AutoShape 2"/>
          <p:cNvSpPr>
            <a:spLocks noChangeArrowheads="1"/>
          </p:cNvSpPr>
          <p:nvPr/>
        </p:nvSpPr>
        <p:spPr bwMode="auto">
          <a:xfrm>
            <a:off x="1066800" y="1143000"/>
            <a:ext cx="6629400" cy="533400"/>
          </a:xfrm>
          <a:prstGeom prst="flowChartAlternateProcess">
            <a:avLst/>
          </a:prstGeom>
          <a:solidFill>
            <a:srgbClr val="FFFF9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400" b="0" i="0" u="none" strike="noStrike" cap="none" normalizeH="0" baseline="0" smtClean="0">
                <a:ln>
                  <a:noFill/>
                </a:ln>
                <a:solidFill>
                  <a:schemeClr val="tx1"/>
                </a:solidFill>
                <a:effectLst/>
                <a:latin typeface="Calibri" pitchFamily="34" charset="0"/>
                <a:cs typeface="Arial" pitchFamily="34" charset="0"/>
              </a:rPr>
              <a:t>Ölülerin ardından yapılan yas töreni</a:t>
            </a:r>
            <a:endParaRPr kumimoji="0" lang="tr-TR" sz="2400" b="0" i="0" u="none" strike="noStrike" cap="none" normalizeH="0" baseline="0" smtClean="0">
              <a:ln>
                <a:noFill/>
              </a:ln>
              <a:solidFill>
                <a:schemeClr val="tx1"/>
              </a:solidFill>
              <a:effectLst/>
              <a:latin typeface="Arial" pitchFamily="34" charset="0"/>
              <a:cs typeface="Arial" pitchFamily="34" charset="0"/>
            </a:endParaRPr>
          </a:p>
        </p:txBody>
      </p:sp>
      <p:sp>
        <p:nvSpPr>
          <p:cNvPr id="124931" name="AutoShape 3"/>
          <p:cNvSpPr>
            <a:spLocks noChangeArrowheads="1"/>
          </p:cNvSpPr>
          <p:nvPr/>
        </p:nvSpPr>
        <p:spPr bwMode="auto">
          <a:xfrm>
            <a:off x="1066800" y="1828800"/>
            <a:ext cx="6629400" cy="533400"/>
          </a:xfrm>
          <a:prstGeom prst="flowChartAlternateProcess">
            <a:avLst/>
          </a:prstGeom>
          <a:solidFill>
            <a:srgbClr val="FFCC9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400" b="0" i="0" u="none" strike="noStrike" cap="none" normalizeH="0" baseline="0" smtClean="0">
                <a:ln>
                  <a:noFill/>
                </a:ln>
                <a:solidFill>
                  <a:schemeClr val="tx1"/>
                </a:solidFill>
                <a:effectLst/>
                <a:latin typeface="Calibri" pitchFamily="34" charset="0"/>
                <a:cs typeface="Arial" pitchFamily="34" charset="0"/>
              </a:rPr>
              <a:t>Ölen kişinin kahramanlığını simgeleyen dikili taşlar</a:t>
            </a:r>
            <a:endParaRPr kumimoji="0" lang="tr-TR" sz="2400" b="0" i="0" u="none" strike="noStrike" cap="none" normalizeH="0" baseline="0" smtClean="0">
              <a:ln>
                <a:noFill/>
              </a:ln>
              <a:solidFill>
                <a:schemeClr val="tx1"/>
              </a:solidFill>
              <a:effectLst/>
              <a:latin typeface="Arial" pitchFamily="34" charset="0"/>
              <a:cs typeface="Arial" pitchFamily="34" charset="0"/>
            </a:endParaRPr>
          </a:p>
        </p:txBody>
      </p:sp>
      <p:sp>
        <p:nvSpPr>
          <p:cNvPr id="124932" name="AutoShape 4"/>
          <p:cNvSpPr>
            <a:spLocks noChangeArrowheads="1"/>
          </p:cNvSpPr>
          <p:nvPr/>
        </p:nvSpPr>
        <p:spPr bwMode="auto">
          <a:xfrm>
            <a:off x="1066800" y="2514600"/>
            <a:ext cx="6629400" cy="533400"/>
          </a:xfrm>
          <a:prstGeom prst="flowChartAlternateProcess">
            <a:avLst/>
          </a:prstGeom>
          <a:solidFill>
            <a:srgbClr val="CC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400" b="0" i="0" u="none" strike="noStrike" cap="none" normalizeH="0" baseline="0" smtClean="0">
                <a:ln>
                  <a:noFill/>
                </a:ln>
                <a:solidFill>
                  <a:schemeClr val="tx1"/>
                </a:solidFill>
                <a:effectLst/>
                <a:latin typeface="Calibri" pitchFamily="34" charset="0"/>
                <a:cs typeface="Arial" pitchFamily="34" charset="0"/>
              </a:rPr>
              <a:t>Türklerin kahramanlıklarını anlatan uzun hikayeler</a:t>
            </a:r>
            <a:endParaRPr kumimoji="0" lang="tr-TR" sz="24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31747"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31748"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31749"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31750"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C</a:t>
            </a:r>
            <a:endParaRPr lang="en-US" altLang="tr-TR" sz="4600" b="1" dirty="0">
              <a:solidFill>
                <a:schemeClr val="bg1"/>
              </a:solidFill>
              <a:latin typeface="Verdana" pitchFamily="34" charset="0"/>
            </a:endParaRPr>
          </a:p>
        </p:txBody>
      </p:sp>
      <p:sp>
        <p:nvSpPr>
          <p:cNvPr id="31751"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1" name="Metin kutusu 2"/>
          <p:cNvSpPr txBox="1">
            <a:spLocks noChangeArrowheads="1"/>
          </p:cNvSpPr>
          <p:nvPr/>
        </p:nvSpPr>
        <p:spPr bwMode="auto">
          <a:xfrm>
            <a:off x="533400" y="3276600"/>
            <a:ext cx="8229600" cy="2677656"/>
          </a:xfrm>
          <a:prstGeom prst="rect">
            <a:avLst/>
          </a:prstGeom>
          <a:noFill/>
          <a:ln w="9525">
            <a:noFill/>
            <a:miter lim="800000"/>
            <a:headEnd/>
            <a:tailEnd/>
          </a:ln>
        </p:spPr>
        <p:txBody>
          <a:bodyPr wrap="square">
            <a:spAutoFit/>
          </a:bodyPr>
          <a:lstStyle/>
          <a:p>
            <a:r>
              <a:rPr lang="tr-TR" sz="2400" b="1" dirty="0" err="1" smtClean="0"/>
              <a:t>Kaşgarlı</a:t>
            </a:r>
            <a:r>
              <a:rPr lang="tr-TR" sz="2400" b="1" dirty="0" smtClean="0"/>
              <a:t> M</a:t>
            </a:r>
            <a:r>
              <a:rPr lang="tr-TR" sz="2400" b="1" dirty="0" smtClean="0"/>
              <a:t>ahmut’un </a:t>
            </a:r>
            <a:r>
              <a:rPr lang="tr-TR" sz="2400" b="1" dirty="0" smtClean="0"/>
              <a:t>bahsettiği ünlü eseri aşağıdakilerden hangisidir</a:t>
            </a:r>
            <a:r>
              <a:rPr lang="tr-TR" sz="2400" b="1" dirty="0" smtClean="0"/>
              <a:t>?</a:t>
            </a:r>
          </a:p>
          <a:p>
            <a:endParaRPr lang="tr-TR" sz="2400" b="1" dirty="0" smtClean="0"/>
          </a:p>
          <a:p>
            <a:r>
              <a:rPr lang="tr-TR" sz="2400" dirty="0" smtClean="0"/>
              <a:t>A)</a:t>
            </a:r>
            <a:r>
              <a:rPr lang="tr-TR" sz="2400" dirty="0" err="1" smtClean="0"/>
              <a:t>Kutadgu</a:t>
            </a:r>
            <a:r>
              <a:rPr lang="tr-TR" sz="2400" dirty="0" smtClean="0"/>
              <a:t> </a:t>
            </a:r>
            <a:r>
              <a:rPr lang="tr-TR" sz="2400" dirty="0" err="1" smtClean="0"/>
              <a:t>B</a:t>
            </a:r>
            <a:r>
              <a:rPr lang="tr-TR" sz="2400" dirty="0" err="1" smtClean="0"/>
              <a:t>ilig</a:t>
            </a:r>
            <a:endParaRPr lang="tr-TR" sz="2400" dirty="0" smtClean="0"/>
          </a:p>
          <a:p>
            <a:r>
              <a:rPr lang="tr-TR" sz="2400" dirty="0" smtClean="0"/>
              <a:t>B)Divan- Hikmet</a:t>
            </a:r>
          </a:p>
          <a:p>
            <a:r>
              <a:rPr lang="tr-TR" sz="2400" dirty="0" smtClean="0"/>
              <a:t>C)Divan-ı </a:t>
            </a:r>
            <a:r>
              <a:rPr lang="tr-TR" sz="2400" dirty="0" err="1" smtClean="0"/>
              <a:t>L</a:t>
            </a:r>
            <a:r>
              <a:rPr lang="tr-TR" sz="2400" dirty="0" err="1" smtClean="0"/>
              <a:t>ügatit</a:t>
            </a:r>
            <a:r>
              <a:rPr lang="tr-TR" sz="2400" dirty="0" smtClean="0"/>
              <a:t> </a:t>
            </a:r>
            <a:r>
              <a:rPr lang="tr-TR" sz="2400" dirty="0" smtClean="0"/>
              <a:t>Türk</a:t>
            </a:r>
          </a:p>
          <a:p>
            <a:r>
              <a:rPr lang="tr-TR" sz="2400" dirty="0" smtClean="0"/>
              <a:t>D)Siyasetname</a:t>
            </a:r>
            <a:endParaRPr lang="tr-TR" sz="2400" dirty="0"/>
          </a:p>
        </p:txBody>
      </p:sp>
      <p:pic>
        <p:nvPicPr>
          <p:cNvPr id="125954" name="Picture 2" descr="kaÅgarlÄ± mahmut ile ilgili gÃ¶rsel sonucu"/>
          <p:cNvPicPr>
            <a:picLocks noChangeAspect="1" noChangeArrowheads="1"/>
          </p:cNvPicPr>
          <p:nvPr/>
        </p:nvPicPr>
        <p:blipFill>
          <a:blip r:embed="rId6" cstate="print"/>
          <a:srcRect/>
          <a:stretch>
            <a:fillRect/>
          </a:stretch>
        </p:blipFill>
        <p:spPr bwMode="auto">
          <a:xfrm>
            <a:off x="914400" y="1371600"/>
            <a:ext cx="1981200" cy="1981200"/>
          </a:xfrm>
          <a:prstGeom prst="rect">
            <a:avLst/>
          </a:prstGeom>
          <a:ln>
            <a:noFill/>
          </a:ln>
          <a:effectLst>
            <a:softEdge rad="112500"/>
          </a:effectLst>
        </p:spPr>
      </p:pic>
      <p:sp>
        <p:nvSpPr>
          <p:cNvPr id="125955" name="AutoShape 3"/>
          <p:cNvSpPr>
            <a:spLocks noChangeArrowheads="1"/>
          </p:cNvSpPr>
          <p:nvPr/>
        </p:nvSpPr>
        <p:spPr bwMode="auto">
          <a:xfrm>
            <a:off x="3124200" y="1447800"/>
            <a:ext cx="4419600" cy="1676400"/>
          </a:xfrm>
          <a:prstGeom prst="wedgeRoundRectCallout">
            <a:avLst>
              <a:gd name="adj1" fmla="val -59416"/>
              <a:gd name="adj2" fmla="val 24425"/>
              <a:gd name="adj3" fmla="val 1666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400" b="0" i="0" u="none" strike="noStrike" cap="none" normalizeH="0" baseline="0" smtClean="0">
                <a:ln>
                  <a:noFill/>
                </a:ln>
                <a:solidFill>
                  <a:schemeClr val="tx1"/>
                </a:solidFill>
                <a:effectLst/>
                <a:latin typeface="Calibri" pitchFamily="34" charset="0"/>
                <a:cs typeface="Arial" pitchFamily="34" charset="0"/>
              </a:rPr>
              <a:t>Ben Kaşgarlı Mahmut Türkçenin Arapçadan daha zengin bir dil olduğunu kanıtlamak için eser yazdım .</a:t>
            </a:r>
            <a:endParaRPr kumimoji="0" lang="tr-TR" sz="24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33795"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33796"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33797"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33798"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C</a:t>
            </a:r>
            <a:endParaRPr lang="en-US" altLang="tr-TR" sz="4600" b="1" dirty="0">
              <a:solidFill>
                <a:schemeClr val="bg1"/>
              </a:solidFill>
              <a:latin typeface="Verdana" pitchFamily="34" charset="0"/>
            </a:endParaRPr>
          </a:p>
        </p:txBody>
      </p:sp>
      <p:sp>
        <p:nvSpPr>
          <p:cNvPr id="33799"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0" name="Metin kutusu 2"/>
          <p:cNvSpPr txBox="1">
            <a:spLocks noChangeArrowheads="1"/>
          </p:cNvSpPr>
          <p:nvPr/>
        </p:nvSpPr>
        <p:spPr bwMode="auto">
          <a:xfrm>
            <a:off x="609600" y="2133600"/>
            <a:ext cx="8077200" cy="3416320"/>
          </a:xfrm>
          <a:prstGeom prst="rect">
            <a:avLst/>
          </a:prstGeom>
          <a:noFill/>
          <a:ln w="9525">
            <a:noFill/>
            <a:miter lim="800000"/>
            <a:headEnd/>
            <a:tailEnd/>
          </a:ln>
        </p:spPr>
        <p:txBody>
          <a:bodyPr wrap="square">
            <a:spAutoFit/>
          </a:bodyPr>
          <a:lstStyle/>
          <a:p>
            <a:r>
              <a:rPr lang="tr-TR" sz="2400" dirty="0" smtClean="0"/>
              <a:t>Orta </a:t>
            </a:r>
            <a:r>
              <a:rPr lang="tr-TR" sz="2400" dirty="0" smtClean="0"/>
              <a:t>Asya’da </a:t>
            </a:r>
            <a:r>
              <a:rPr lang="tr-TR" sz="2400" dirty="0" smtClean="0"/>
              <a:t>yaşayan Türkler dünyanın çeşitli bölgelerine göç etmişlerdir</a:t>
            </a:r>
          </a:p>
          <a:p>
            <a:r>
              <a:rPr lang="tr-TR" sz="2400" b="1" dirty="0" smtClean="0"/>
              <a:t>Aşağıdakilerden </a:t>
            </a:r>
            <a:r>
              <a:rPr lang="tr-TR" sz="2400" b="1" dirty="0" smtClean="0"/>
              <a:t>hangisi  göçlerin </a:t>
            </a:r>
            <a:r>
              <a:rPr lang="tr-TR" sz="2400" b="1" dirty="0" smtClean="0"/>
              <a:t>ekonomik </a:t>
            </a:r>
            <a:r>
              <a:rPr lang="tr-TR" sz="2400" b="1" dirty="0" smtClean="0"/>
              <a:t>nedenlerindendir</a:t>
            </a:r>
            <a:r>
              <a:rPr lang="tr-TR" sz="2400" b="1" dirty="0" smtClean="0"/>
              <a:t>?</a:t>
            </a:r>
          </a:p>
          <a:p>
            <a:endParaRPr lang="tr-TR" sz="2400" dirty="0" smtClean="0"/>
          </a:p>
          <a:p>
            <a:pPr marL="457200" indent="-457200">
              <a:buAutoNum type="alphaUcParenR"/>
            </a:pPr>
            <a:r>
              <a:rPr lang="tr-TR" sz="2400" dirty="0" smtClean="0"/>
              <a:t>Bölgedeki kaynakların ve otlakların </a:t>
            </a:r>
            <a:r>
              <a:rPr lang="tr-TR" sz="2400" dirty="0" smtClean="0"/>
              <a:t>yetersizliği</a:t>
            </a:r>
          </a:p>
          <a:p>
            <a:pPr marL="457200" indent="-457200">
              <a:buAutoNum type="alphaUcParenR"/>
            </a:pPr>
            <a:r>
              <a:rPr lang="tr-TR" sz="2400" dirty="0" smtClean="0"/>
              <a:t>Çinin </a:t>
            </a:r>
            <a:r>
              <a:rPr lang="tr-TR" sz="2400" dirty="0" smtClean="0"/>
              <a:t>sürekli Türklere baskı </a:t>
            </a:r>
            <a:r>
              <a:rPr lang="tr-TR" sz="2400" dirty="0" smtClean="0"/>
              <a:t>uygulaması</a:t>
            </a:r>
            <a:endParaRPr lang="tr-TR" sz="2400" dirty="0" smtClean="0"/>
          </a:p>
          <a:p>
            <a:r>
              <a:rPr lang="tr-TR" sz="2400" dirty="0" smtClean="0"/>
              <a:t>C)  Boyların </a:t>
            </a:r>
            <a:r>
              <a:rPr lang="tr-TR" sz="2400" dirty="0" smtClean="0"/>
              <a:t>birbiri ile mücadelesi </a:t>
            </a:r>
          </a:p>
          <a:p>
            <a:r>
              <a:rPr lang="tr-TR" sz="2400" dirty="0" smtClean="0"/>
              <a:t>D</a:t>
            </a:r>
            <a:r>
              <a:rPr lang="tr-TR" sz="2400" dirty="0" smtClean="0"/>
              <a:t>)  Zor </a:t>
            </a:r>
            <a:r>
              <a:rPr lang="tr-TR" sz="2400" dirty="0" smtClean="0"/>
              <a:t>iklim koşullarının yaşanması </a:t>
            </a:r>
            <a:endParaRPr lang="tr-TR" altLang="tr-TR" sz="2400"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35843"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35844"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35845"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35846"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A</a:t>
            </a:r>
            <a:endParaRPr lang="en-US" altLang="tr-TR" sz="4600" b="1" dirty="0">
              <a:solidFill>
                <a:schemeClr val="bg1"/>
              </a:solidFill>
              <a:latin typeface="Verdana" pitchFamily="34" charset="0"/>
            </a:endParaRPr>
          </a:p>
        </p:txBody>
      </p:sp>
      <p:sp>
        <p:nvSpPr>
          <p:cNvPr id="35847"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1032" name="AutoShape 2"/>
          <p:cNvSpPr>
            <a:spLocks noChangeArrowheads="1"/>
          </p:cNvSpPr>
          <p:nvPr/>
        </p:nvSpPr>
        <p:spPr bwMode="auto">
          <a:xfrm>
            <a:off x="0" y="1371600"/>
            <a:ext cx="9144000" cy="3505200"/>
          </a:xfrm>
          <a:prstGeom prst="flowChartPunchedTape">
            <a:avLst/>
          </a:prstGeom>
          <a:solidFill>
            <a:srgbClr val="993300"/>
          </a:solidFill>
          <a:ln w="9525">
            <a:solidFill>
              <a:srgbClr val="CC6600"/>
            </a:solidFill>
            <a:miter lim="800000"/>
            <a:headEnd/>
            <a:tailEnd/>
          </a:ln>
        </p:spPr>
        <p:txBody>
          <a:bodyPr wrap="none" anchor="ctr"/>
          <a:lstStyle/>
          <a:p>
            <a:endParaRPr lang="tr-TR"/>
          </a:p>
        </p:txBody>
      </p:sp>
      <p:sp>
        <p:nvSpPr>
          <p:cNvPr id="131075" name="AutoShape 3"/>
          <p:cNvSpPr>
            <a:spLocks noChangeArrowheads="1"/>
          </p:cNvSpPr>
          <p:nvPr/>
        </p:nvSpPr>
        <p:spPr bwMode="auto">
          <a:xfrm>
            <a:off x="0" y="5638800"/>
            <a:ext cx="9144000" cy="1066800"/>
          </a:xfrm>
          <a:prstGeom prst="wave">
            <a:avLst>
              <a:gd name="adj1" fmla="val 13005"/>
              <a:gd name="adj2" fmla="val 0"/>
            </a:avLst>
          </a:prstGeom>
          <a:gradFill rotWithShape="1">
            <a:gsLst>
              <a:gs pos="0">
                <a:srgbClr val="5F5F5F"/>
              </a:gs>
              <a:gs pos="50000">
                <a:schemeClr val="bg2"/>
              </a:gs>
              <a:gs pos="100000">
                <a:srgbClr val="5F5F5F"/>
              </a:gs>
            </a:gsLst>
            <a:lin ang="5400000" scaled="1"/>
          </a:gradFill>
          <a:ln w="9525">
            <a:solidFill>
              <a:srgbClr val="0000FF"/>
            </a:solidFill>
            <a:round/>
            <a:headEnd/>
            <a:tailEnd/>
          </a:ln>
          <a:effectLst/>
        </p:spPr>
        <p:txBody>
          <a:bodyPr wrap="none" anchor="ctr"/>
          <a:lstStyle/>
          <a:p>
            <a:pPr>
              <a:defRPr/>
            </a:pPr>
            <a:endParaRPr lang="tr-TR"/>
          </a:p>
        </p:txBody>
      </p:sp>
      <p:sp>
        <p:nvSpPr>
          <p:cNvPr id="131076" name="AutoShape 4"/>
          <p:cNvSpPr>
            <a:spLocks noChangeArrowheads="1"/>
          </p:cNvSpPr>
          <p:nvPr/>
        </p:nvSpPr>
        <p:spPr bwMode="auto">
          <a:xfrm>
            <a:off x="0" y="4648200"/>
            <a:ext cx="9144000" cy="1066800"/>
          </a:xfrm>
          <a:prstGeom prst="wave">
            <a:avLst>
              <a:gd name="adj1" fmla="val 13005"/>
              <a:gd name="adj2" fmla="val 0"/>
            </a:avLst>
          </a:prstGeom>
          <a:gradFill rotWithShape="1">
            <a:gsLst>
              <a:gs pos="0">
                <a:srgbClr val="5F5F5F"/>
              </a:gs>
              <a:gs pos="50000">
                <a:schemeClr val="bg2"/>
              </a:gs>
              <a:gs pos="100000">
                <a:srgbClr val="5F5F5F"/>
              </a:gs>
            </a:gsLst>
            <a:lin ang="5400000" scaled="1"/>
          </a:gradFill>
          <a:ln w="9525">
            <a:solidFill>
              <a:srgbClr val="0000FF"/>
            </a:solidFill>
            <a:round/>
            <a:headEnd/>
            <a:tailEnd/>
          </a:ln>
          <a:effectLst/>
        </p:spPr>
        <p:txBody>
          <a:bodyPr wrap="none" anchor="ctr"/>
          <a:lstStyle/>
          <a:p>
            <a:pPr>
              <a:defRPr/>
            </a:pPr>
            <a:endParaRPr lang="tr-TR"/>
          </a:p>
        </p:txBody>
      </p:sp>
      <p:sp>
        <p:nvSpPr>
          <p:cNvPr id="131077" name="AutoShape 5"/>
          <p:cNvSpPr>
            <a:spLocks noChangeArrowheads="1"/>
          </p:cNvSpPr>
          <p:nvPr/>
        </p:nvSpPr>
        <p:spPr bwMode="auto">
          <a:xfrm>
            <a:off x="0" y="3505200"/>
            <a:ext cx="9144000" cy="1066800"/>
          </a:xfrm>
          <a:prstGeom prst="wave">
            <a:avLst>
              <a:gd name="adj1" fmla="val 13005"/>
              <a:gd name="adj2" fmla="val 0"/>
            </a:avLst>
          </a:prstGeom>
          <a:gradFill rotWithShape="1">
            <a:gsLst>
              <a:gs pos="0">
                <a:srgbClr val="5F5F5F"/>
              </a:gs>
              <a:gs pos="50000">
                <a:schemeClr val="bg2"/>
              </a:gs>
              <a:gs pos="100000">
                <a:srgbClr val="5F5F5F"/>
              </a:gs>
            </a:gsLst>
            <a:lin ang="5400000" scaled="1"/>
          </a:gradFill>
          <a:ln w="9525">
            <a:solidFill>
              <a:srgbClr val="0000FF"/>
            </a:solidFill>
            <a:round/>
            <a:headEnd/>
            <a:tailEnd/>
          </a:ln>
          <a:effectLst/>
        </p:spPr>
        <p:txBody>
          <a:bodyPr wrap="none" anchor="ctr"/>
          <a:lstStyle/>
          <a:p>
            <a:pPr>
              <a:defRPr/>
            </a:pPr>
            <a:endParaRPr lang="tr-TR"/>
          </a:p>
        </p:txBody>
      </p:sp>
      <p:sp>
        <p:nvSpPr>
          <p:cNvPr id="131078" name="AutoShape 6"/>
          <p:cNvSpPr>
            <a:spLocks noChangeArrowheads="1"/>
          </p:cNvSpPr>
          <p:nvPr/>
        </p:nvSpPr>
        <p:spPr bwMode="auto">
          <a:xfrm>
            <a:off x="0" y="2514600"/>
            <a:ext cx="9144000" cy="1066800"/>
          </a:xfrm>
          <a:prstGeom prst="wave">
            <a:avLst>
              <a:gd name="adj1" fmla="val 13005"/>
              <a:gd name="adj2" fmla="val 0"/>
            </a:avLst>
          </a:prstGeom>
          <a:gradFill rotWithShape="1">
            <a:gsLst>
              <a:gs pos="0">
                <a:srgbClr val="5F5F5F"/>
              </a:gs>
              <a:gs pos="50000">
                <a:schemeClr val="bg2"/>
              </a:gs>
              <a:gs pos="100000">
                <a:srgbClr val="5F5F5F"/>
              </a:gs>
            </a:gsLst>
            <a:lin ang="5400000" scaled="1"/>
          </a:gradFill>
          <a:ln w="9525">
            <a:solidFill>
              <a:srgbClr val="0000FF"/>
            </a:solidFill>
            <a:round/>
            <a:headEnd/>
            <a:tailEnd/>
          </a:ln>
          <a:effectLst/>
        </p:spPr>
        <p:txBody>
          <a:bodyPr wrap="none" anchor="ctr"/>
          <a:lstStyle/>
          <a:p>
            <a:pPr>
              <a:defRPr/>
            </a:pPr>
            <a:endParaRPr lang="tr-TR"/>
          </a:p>
        </p:txBody>
      </p:sp>
      <p:sp>
        <p:nvSpPr>
          <p:cNvPr id="131079" name="AutoShape 7"/>
          <p:cNvSpPr>
            <a:spLocks noChangeArrowheads="1"/>
          </p:cNvSpPr>
          <p:nvPr/>
        </p:nvSpPr>
        <p:spPr bwMode="auto">
          <a:xfrm>
            <a:off x="0" y="1447800"/>
            <a:ext cx="9144000" cy="1066800"/>
          </a:xfrm>
          <a:prstGeom prst="wave">
            <a:avLst>
              <a:gd name="adj1" fmla="val 13005"/>
              <a:gd name="adj2" fmla="val 0"/>
            </a:avLst>
          </a:prstGeom>
          <a:gradFill rotWithShape="1">
            <a:gsLst>
              <a:gs pos="0">
                <a:srgbClr val="5F5F5F"/>
              </a:gs>
              <a:gs pos="50000">
                <a:schemeClr val="bg2"/>
              </a:gs>
              <a:gs pos="100000">
                <a:srgbClr val="5F5F5F"/>
              </a:gs>
            </a:gsLst>
            <a:lin ang="5400000" scaled="1"/>
          </a:gradFill>
          <a:ln w="9525">
            <a:solidFill>
              <a:srgbClr val="0000FF"/>
            </a:solidFill>
            <a:round/>
            <a:headEnd/>
            <a:tailEnd/>
          </a:ln>
          <a:effectLst/>
        </p:spPr>
        <p:txBody>
          <a:bodyPr wrap="none" anchor="ctr"/>
          <a:lstStyle/>
          <a:p>
            <a:pPr>
              <a:defRPr/>
            </a:pPr>
            <a:endParaRPr lang="tr-TR"/>
          </a:p>
        </p:txBody>
      </p:sp>
      <p:sp>
        <p:nvSpPr>
          <p:cNvPr id="1038" name="Freeform 8"/>
          <p:cNvSpPr>
            <a:spLocks/>
          </p:cNvSpPr>
          <p:nvPr/>
        </p:nvSpPr>
        <p:spPr bwMode="auto">
          <a:xfrm>
            <a:off x="152400" y="4953000"/>
            <a:ext cx="8839200" cy="419100"/>
          </a:xfrm>
          <a:custGeom>
            <a:avLst/>
            <a:gdLst>
              <a:gd name="T0" fmla="*/ 0 w 5568"/>
              <a:gd name="T1" fmla="*/ 144 h 264"/>
              <a:gd name="T2" fmla="*/ 288 w 5568"/>
              <a:gd name="T3" fmla="*/ 96 h 264"/>
              <a:gd name="T4" fmla="*/ 624 w 5568"/>
              <a:gd name="T5" fmla="*/ 48 h 264"/>
              <a:gd name="T6" fmla="*/ 912 w 5568"/>
              <a:gd name="T7" fmla="*/ 0 h 264"/>
              <a:gd name="T8" fmla="*/ 1344 w 5568"/>
              <a:gd name="T9" fmla="*/ 48 h 264"/>
              <a:gd name="T10" fmla="*/ 2112 w 5568"/>
              <a:gd name="T11" fmla="*/ 96 h 264"/>
              <a:gd name="T12" fmla="*/ 3696 w 5568"/>
              <a:gd name="T13" fmla="*/ 240 h 264"/>
              <a:gd name="T14" fmla="*/ 4320 w 5568"/>
              <a:gd name="T15" fmla="*/ 240 h 264"/>
              <a:gd name="T16" fmla="*/ 4848 w 5568"/>
              <a:gd name="T17" fmla="*/ 192 h 264"/>
              <a:gd name="T18" fmla="*/ 5568 w 5568"/>
              <a:gd name="T19" fmla="*/ 144 h 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68"/>
              <a:gd name="T31" fmla="*/ 0 h 264"/>
              <a:gd name="T32" fmla="*/ 5568 w 5568"/>
              <a:gd name="T33" fmla="*/ 264 h 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68" h="264">
                <a:moveTo>
                  <a:pt x="0" y="144"/>
                </a:moveTo>
                <a:cubicBezTo>
                  <a:pt x="92" y="128"/>
                  <a:pt x="184" y="112"/>
                  <a:pt x="288" y="96"/>
                </a:cubicBezTo>
                <a:cubicBezTo>
                  <a:pt x="392" y="80"/>
                  <a:pt x="520" y="64"/>
                  <a:pt x="624" y="48"/>
                </a:cubicBezTo>
                <a:cubicBezTo>
                  <a:pt x="728" y="32"/>
                  <a:pt x="792" y="0"/>
                  <a:pt x="912" y="0"/>
                </a:cubicBezTo>
                <a:cubicBezTo>
                  <a:pt x="1032" y="0"/>
                  <a:pt x="1144" y="32"/>
                  <a:pt x="1344" y="48"/>
                </a:cubicBezTo>
                <a:cubicBezTo>
                  <a:pt x="1544" y="64"/>
                  <a:pt x="1720" y="64"/>
                  <a:pt x="2112" y="96"/>
                </a:cubicBezTo>
                <a:cubicBezTo>
                  <a:pt x="2504" y="128"/>
                  <a:pt x="3328" y="216"/>
                  <a:pt x="3696" y="240"/>
                </a:cubicBezTo>
                <a:cubicBezTo>
                  <a:pt x="4064" y="264"/>
                  <a:pt x="4128" y="248"/>
                  <a:pt x="4320" y="240"/>
                </a:cubicBezTo>
                <a:cubicBezTo>
                  <a:pt x="4512" y="232"/>
                  <a:pt x="4640" y="208"/>
                  <a:pt x="4848" y="192"/>
                </a:cubicBezTo>
                <a:cubicBezTo>
                  <a:pt x="5056" y="176"/>
                  <a:pt x="5448" y="152"/>
                  <a:pt x="5568" y="144"/>
                </a:cubicBezTo>
              </a:path>
            </a:pathLst>
          </a:custGeom>
          <a:noFill/>
          <a:ln w="25400" cap="flat">
            <a:solidFill>
              <a:srgbClr val="FFFF00"/>
            </a:solidFill>
            <a:prstDash val="dash"/>
            <a:round/>
            <a:headEnd/>
            <a:tailEnd/>
          </a:ln>
        </p:spPr>
        <p:txBody>
          <a:bodyPr/>
          <a:lstStyle/>
          <a:p>
            <a:endParaRPr lang="tr-TR"/>
          </a:p>
        </p:txBody>
      </p:sp>
      <p:sp>
        <p:nvSpPr>
          <p:cNvPr id="1039" name="Freeform 9"/>
          <p:cNvSpPr>
            <a:spLocks/>
          </p:cNvSpPr>
          <p:nvPr/>
        </p:nvSpPr>
        <p:spPr bwMode="auto">
          <a:xfrm>
            <a:off x="152400" y="5981700"/>
            <a:ext cx="8839200" cy="419100"/>
          </a:xfrm>
          <a:custGeom>
            <a:avLst/>
            <a:gdLst>
              <a:gd name="T0" fmla="*/ 0 w 5568"/>
              <a:gd name="T1" fmla="*/ 144 h 264"/>
              <a:gd name="T2" fmla="*/ 288 w 5568"/>
              <a:gd name="T3" fmla="*/ 96 h 264"/>
              <a:gd name="T4" fmla="*/ 624 w 5568"/>
              <a:gd name="T5" fmla="*/ 48 h 264"/>
              <a:gd name="T6" fmla="*/ 912 w 5568"/>
              <a:gd name="T7" fmla="*/ 0 h 264"/>
              <a:gd name="T8" fmla="*/ 1344 w 5568"/>
              <a:gd name="T9" fmla="*/ 48 h 264"/>
              <a:gd name="T10" fmla="*/ 2112 w 5568"/>
              <a:gd name="T11" fmla="*/ 96 h 264"/>
              <a:gd name="T12" fmla="*/ 3696 w 5568"/>
              <a:gd name="T13" fmla="*/ 240 h 264"/>
              <a:gd name="T14" fmla="*/ 4320 w 5568"/>
              <a:gd name="T15" fmla="*/ 240 h 264"/>
              <a:gd name="T16" fmla="*/ 4848 w 5568"/>
              <a:gd name="T17" fmla="*/ 192 h 264"/>
              <a:gd name="T18" fmla="*/ 5568 w 5568"/>
              <a:gd name="T19" fmla="*/ 144 h 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68"/>
              <a:gd name="T31" fmla="*/ 0 h 264"/>
              <a:gd name="T32" fmla="*/ 5568 w 5568"/>
              <a:gd name="T33" fmla="*/ 264 h 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68" h="264">
                <a:moveTo>
                  <a:pt x="0" y="144"/>
                </a:moveTo>
                <a:cubicBezTo>
                  <a:pt x="92" y="128"/>
                  <a:pt x="184" y="112"/>
                  <a:pt x="288" y="96"/>
                </a:cubicBezTo>
                <a:cubicBezTo>
                  <a:pt x="392" y="80"/>
                  <a:pt x="520" y="64"/>
                  <a:pt x="624" y="48"/>
                </a:cubicBezTo>
                <a:cubicBezTo>
                  <a:pt x="728" y="32"/>
                  <a:pt x="792" y="0"/>
                  <a:pt x="912" y="0"/>
                </a:cubicBezTo>
                <a:cubicBezTo>
                  <a:pt x="1032" y="0"/>
                  <a:pt x="1144" y="32"/>
                  <a:pt x="1344" y="48"/>
                </a:cubicBezTo>
                <a:cubicBezTo>
                  <a:pt x="1544" y="64"/>
                  <a:pt x="1720" y="64"/>
                  <a:pt x="2112" y="96"/>
                </a:cubicBezTo>
                <a:cubicBezTo>
                  <a:pt x="2504" y="128"/>
                  <a:pt x="3328" y="216"/>
                  <a:pt x="3696" y="240"/>
                </a:cubicBezTo>
                <a:cubicBezTo>
                  <a:pt x="4064" y="264"/>
                  <a:pt x="4128" y="248"/>
                  <a:pt x="4320" y="240"/>
                </a:cubicBezTo>
                <a:cubicBezTo>
                  <a:pt x="4512" y="232"/>
                  <a:pt x="4640" y="208"/>
                  <a:pt x="4848" y="192"/>
                </a:cubicBezTo>
                <a:cubicBezTo>
                  <a:pt x="5056" y="176"/>
                  <a:pt x="5448" y="152"/>
                  <a:pt x="5568" y="144"/>
                </a:cubicBezTo>
              </a:path>
            </a:pathLst>
          </a:custGeom>
          <a:noFill/>
          <a:ln w="25400" cap="flat">
            <a:solidFill>
              <a:srgbClr val="FFFF00"/>
            </a:solidFill>
            <a:prstDash val="dash"/>
            <a:round/>
            <a:headEnd/>
            <a:tailEnd/>
          </a:ln>
        </p:spPr>
        <p:txBody>
          <a:bodyPr/>
          <a:lstStyle/>
          <a:p>
            <a:endParaRPr lang="tr-TR"/>
          </a:p>
        </p:txBody>
      </p:sp>
      <p:sp>
        <p:nvSpPr>
          <p:cNvPr id="1040" name="Freeform 10"/>
          <p:cNvSpPr>
            <a:spLocks/>
          </p:cNvSpPr>
          <p:nvPr/>
        </p:nvSpPr>
        <p:spPr bwMode="auto">
          <a:xfrm>
            <a:off x="228600" y="2743200"/>
            <a:ext cx="8839200" cy="419100"/>
          </a:xfrm>
          <a:custGeom>
            <a:avLst/>
            <a:gdLst>
              <a:gd name="T0" fmla="*/ 0 w 5568"/>
              <a:gd name="T1" fmla="*/ 144 h 264"/>
              <a:gd name="T2" fmla="*/ 288 w 5568"/>
              <a:gd name="T3" fmla="*/ 96 h 264"/>
              <a:gd name="T4" fmla="*/ 624 w 5568"/>
              <a:gd name="T5" fmla="*/ 48 h 264"/>
              <a:gd name="T6" fmla="*/ 912 w 5568"/>
              <a:gd name="T7" fmla="*/ 0 h 264"/>
              <a:gd name="T8" fmla="*/ 1344 w 5568"/>
              <a:gd name="T9" fmla="*/ 48 h 264"/>
              <a:gd name="T10" fmla="*/ 2112 w 5568"/>
              <a:gd name="T11" fmla="*/ 96 h 264"/>
              <a:gd name="T12" fmla="*/ 3696 w 5568"/>
              <a:gd name="T13" fmla="*/ 240 h 264"/>
              <a:gd name="T14" fmla="*/ 4320 w 5568"/>
              <a:gd name="T15" fmla="*/ 240 h 264"/>
              <a:gd name="T16" fmla="*/ 4848 w 5568"/>
              <a:gd name="T17" fmla="*/ 192 h 264"/>
              <a:gd name="T18" fmla="*/ 5568 w 5568"/>
              <a:gd name="T19" fmla="*/ 144 h 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68"/>
              <a:gd name="T31" fmla="*/ 0 h 264"/>
              <a:gd name="T32" fmla="*/ 5568 w 5568"/>
              <a:gd name="T33" fmla="*/ 264 h 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68" h="264">
                <a:moveTo>
                  <a:pt x="0" y="144"/>
                </a:moveTo>
                <a:cubicBezTo>
                  <a:pt x="92" y="128"/>
                  <a:pt x="184" y="112"/>
                  <a:pt x="288" y="96"/>
                </a:cubicBezTo>
                <a:cubicBezTo>
                  <a:pt x="392" y="80"/>
                  <a:pt x="520" y="64"/>
                  <a:pt x="624" y="48"/>
                </a:cubicBezTo>
                <a:cubicBezTo>
                  <a:pt x="728" y="32"/>
                  <a:pt x="792" y="0"/>
                  <a:pt x="912" y="0"/>
                </a:cubicBezTo>
                <a:cubicBezTo>
                  <a:pt x="1032" y="0"/>
                  <a:pt x="1144" y="32"/>
                  <a:pt x="1344" y="48"/>
                </a:cubicBezTo>
                <a:cubicBezTo>
                  <a:pt x="1544" y="64"/>
                  <a:pt x="1720" y="64"/>
                  <a:pt x="2112" y="96"/>
                </a:cubicBezTo>
                <a:cubicBezTo>
                  <a:pt x="2504" y="128"/>
                  <a:pt x="3328" y="216"/>
                  <a:pt x="3696" y="240"/>
                </a:cubicBezTo>
                <a:cubicBezTo>
                  <a:pt x="4064" y="264"/>
                  <a:pt x="4128" y="248"/>
                  <a:pt x="4320" y="240"/>
                </a:cubicBezTo>
                <a:cubicBezTo>
                  <a:pt x="4512" y="232"/>
                  <a:pt x="4640" y="208"/>
                  <a:pt x="4848" y="192"/>
                </a:cubicBezTo>
                <a:cubicBezTo>
                  <a:pt x="5056" y="176"/>
                  <a:pt x="5448" y="152"/>
                  <a:pt x="5568" y="144"/>
                </a:cubicBezTo>
              </a:path>
            </a:pathLst>
          </a:custGeom>
          <a:noFill/>
          <a:ln w="25400" cap="flat">
            <a:solidFill>
              <a:srgbClr val="FFFF00"/>
            </a:solidFill>
            <a:prstDash val="dash"/>
            <a:round/>
            <a:headEnd/>
            <a:tailEnd/>
          </a:ln>
        </p:spPr>
        <p:txBody>
          <a:bodyPr/>
          <a:lstStyle/>
          <a:p>
            <a:endParaRPr lang="tr-TR"/>
          </a:p>
        </p:txBody>
      </p:sp>
      <p:sp>
        <p:nvSpPr>
          <p:cNvPr id="1041" name="Freeform 11"/>
          <p:cNvSpPr>
            <a:spLocks/>
          </p:cNvSpPr>
          <p:nvPr/>
        </p:nvSpPr>
        <p:spPr bwMode="auto">
          <a:xfrm>
            <a:off x="228600" y="1676400"/>
            <a:ext cx="8839200" cy="419100"/>
          </a:xfrm>
          <a:custGeom>
            <a:avLst/>
            <a:gdLst>
              <a:gd name="T0" fmla="*/ 0 w 5568"/>
              <a:gd name="T1" fmla="*/ 144 h 264"/>
              <a:gd name="T2" fmla="*/ 288 w 5568"/>
              <a:gd name="T3" fmla="*/ 96 h 264"/>
              <a:gd name="T4" fmla="*/ 624 w 5568"/>
              <a:gd name="T5" fmla="*/ 48 h 264"/>
              <a:gd name="T6" fmla="*/ 912 w 5568"/>
              <a:gd name="T7" fmla="*/ 0 h 264"/>
              <a:gd name="T8" fmla="*/ 1344 w 5568"/>
              <a:gd name="T9" fmla="*/ 48 h 264"/>
              <a:gd name="T10" fmla="*/ 2112 w 5568"/>
              <a:gd name="T11" fmla="*/ 96 h 264"/>
              <a:gd name="T12" fmla="*/ 3696 w 5568"/>
              <a:gd name="T13" fmla="*/ 240 h 264"/>
              <a:gd name="T14" fmla="*/ 4320 w 5568"/>
              <a:gd name="T15" fmla="*/ 240 h 264"/>
              <a:gd name="T16" fmla="*/ 4848 w 5568"/>
              <a:gd name="T17" fmla="*/ 192 h 264"/>
              <a:gd name="T18" fmla="*/ 5568 w 5568"/>
              <a:gd name="T19" fmla="*/ 144 h 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68"/>
              <a:gd name="T31" fmla="*/ 0 h 264"/>
              <a:gd name="T32" fmla="*/ 5568 w 5568"/>
              <a:gd name="T33" fmla="*/ 264 h 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68" h="264">
                <a:moveTo>
                  <a:pt x="0" y="144"/>
                </a:moveTo>
                <a:cubicBezTo>
                  <a:pt x="92" y="128"/>
                  <a:pt x="184" y="112"/>
                  <a:pt x="288" y="96"/>
                </a:cubicBezTo>
                <a:cubicBezTo>
                  <a:pt x="392" y="80"/>
                  <a:pt x="520" y="64"/>
                  <a:pt x="624" y="48"/>
                </a:cubicBezTo>
                <a:cubicBezTo>
                  <a:pt x="728" y="32"/>
                  <a:pt x="792" y="0"/>
                  <a:pt x="912" y="0"/>
                </a:cubicBezTo>
                <a:cubicBezTo>
                  <a:pt x="1032" y="0"/>
                  <a:pt x="1144" y="32"/>
                  <a:pt x="1344" y="48"/>
                </a:cubicBezTo>
                <a:cubicBezTo>
                  <a:pt x="1544" y="64"/>
                  <a:pt x="1720" y="64"/>
                  <a:pt x="2112" y="96"/>
                </a:cubicBezTo>
                <a:cubicBezTo>
                  <a:pt x="2504" y="128"/>
                  <a:pt x="3328" y="216"/>
                  <a:pt x="3696" y="240"/>
                </a:cubicBezTo>
                <a:cubicBezTo>
                  <a:pt x="4064" y="264"/>
                  <a:pt x="4128" y="248"/>
                  <a:pt x="4320" y="240"/>
                </a:cubicBezTo>
                <a:cubicBezTo>
                  <a:pt x="4512" y="232"/>
                  <a:pt x="4640" y="208"/>
                  <a:pt x="4848" y="192"/>
                </a:cubicBezTo>
                <a:cubicBezTo>
                  <a:pt x="5056" y="176"/>
                  <a:pt x="5448" y="152"/>
                  <a:pt x="5568" y="144"/>
                </a:cubicBezTo>
              </a:path>
            </a:pathLst>
          </a:custGeom>
          <a:noFill/>
          <a:ln w="25400" cap="flat">
            <a:solidFill>
              <a:srgbClr val="FFFF00"/>
            </a:solidFill>
            <a:prstDash val="dash"/>
            <a:round/>
            <a:headEnd/>
            <a:tailEnd/>
          </a:ln>
        </p:spPr>
        <p:txBody>
          <a:bodyPr/>
          <a:lstStyle/>
          <a:p>
            <a:endParaRPr lang="tr-TR"/>
          </a:p>
        </p:txBody>
      </p:sp>
      <p:sp>
        <p:nvSpPr>
          <p:cNvPr id="1042" name="Freeform 12"/>
          <p:cNvSpPr>
            <a:spLocks/>
          </p:cNvSpPr>
          <p:nvPr/>
        </p:nvSpPr>
        <p:spPr bwMode="auto">
          <a:xfrm>
            <a:off x="228600" y="3733800"/>
            <a:ext cx="8839200" cy="419100"/>
          </a:xfrm>
          <a:custGeom>
            <a:avLst/>
            <a:gdLst>
              <a:gd name="T0" fmla="*/ 0 w 5568"/>
              <a:gd name="T1" fmla="*/ 144 h 264"/>
              <a:gd name="T2" fmla="*/ 288 w 5568"/>
              <a:gd name="T3" fmla="*/ 96 h 264"/>
              <a:gd name="T4" fmla="*/ 624 w 5568"/>
              <a:gd name="T5" fmla="*/ 48 h 264"/>
              <a:gd name="T6" fmla="*/ 912 w 5568"/>
              <a:gd name="T7" fmla="*/ 0 h 264"/>
              <a:gd name="T8" fmla="*/ 1344 w 5568"/>
              <a:gd name="T9" fmla="*/ 48 h 264"/>
              <a:gd name="T10" fmla="*/ 2112 w 5568"/>
              <a:gd name="T11" fmla="*/ 96 h 264"/>
              <a:gd name="T12" fmla="*/ 3696 w 5568"/>
              <a:gd name="T13" fmla="*/ 240 h 264"/>
              <a:gd name="T14" fmla="*/ 4320 w 5568"/>
              <a:gd name="T15" fmla="*/ 240 h 264"/>
              <a:gd name="T16" fmla="*/ 4848 w 5568"/>
              <a:gd name="T17" fmla="*/ 192 h 264"/>
              <a:gd name="T18" fmla="*/ 5568 w 5568"/>
              <a:gd name="T19" fmla="*/ 144 h 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68"/>
              <a:gd name="T31" fmla="*/ 0 h 264"/>
              <a:gd name="T32" fmla="*/ 5568 w 5568"/>
              <a:gd name="T33" fmla="*/ 264 h 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68" h="264">
                <a:moveTo>
                  <a:pt x="0" y="144"/>
                </a:moveTo>
                <a:cubicBezTo>
                  <a:pt x="92" y="128"/>
                  <a:pt x="184" y="112"/>
                  <a:pt x="288" y="96"/>
                </a:cubicBezTo>
                <a:cubicBezTo>
                  <a:pt x="392" y="80"/>
                  <a:pt x="520" y="64"/>
                  <a:pt x="624" y="48"/>
                </a:cubicBezTo>
                <a:cubicBezTo>
                  <a:pt x="728" y="32"/>
                  <a:pt x="792" y="0"/>
                  <a:pt x="912" y="0"/>
                </a:cubicBezTo>
                <a:cubicBezTo>
                  <a:pt x="1032" y="0"/>
                  <a:pt x="1144" y="32"/>
                  <a:pt x="1344" y="48"/>
                </a:cubicBezTo>
                <a:cubicBezTo>
                  <a:pt x="1544" y="64"/>
                  <a:pt x="1720" y="64"/>
                  <a:pt x="2112" y="96"/>
                </a:cubicBezTo>
                <a:cubicBezTo>
                  <a:pt x="2504" y="128"/>
                  <a:pt x="3328" y="216"/>
                  <a:pt x="3696" y="240"/>
                </a:cubicBezTo>
                <a:cubicBezTo>
                  <a:pt x="4064" y="264"/>
                  <a:pt x="4128" y="248"/>
                  <a:pt x="4320" y="240"/>
                </a:cubicBezTo>
                <a:cubicBezTo>
                  <a:pt x="4512" y="232"/>
                  <a:pt x="4640" y="208"/>
                  <a:pt x="4848" y="192"/>
                </a:cubicBezTo>
                <a:cubicBezTo>
                  <a:pt x="5056" y="176"/>
                  <a:pt x="5448" y="152"/>
                  <a:pt x="5568" y="144"/>
                </a:cubicBezTo>
              </a:path>
            </a:pathLst>
          </a:custGeom>
          <a:noFill/>
          <a:ln w="25400" cap="flat">
            <a:solidFill>
              <a:srgbClr val="FFFF00"/>
            </a:solidFill>
            <a:prstDash val="dash"/>
            <a:round/>
            <a:headEnd/>
            <a:tailEnd/>
          </a:ln>
        </p:spPr>
        <p:txBody>
          <a:bodyPr/>
          <a:lstStyle/>
          <a:p>
            <a:endParaRPr lang="tr-TR"/>
          </a:p>
        </p:txBody>
      </p:sp>
      <p:pic>
        <p:nvPicPr>
          <p:cNvPr id="131085" name="Picture 13" descr="pink_car"/>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152400" y="4570413"/>
            <a:ext cx="1819275" cy="915987"/>
          </a:xfrm>
          <a:prstGeom prst="rect">
            <a:avLst/>
          </a:prstGeom>
          <a:noFill/>
          <a:ln w="9525">
            <a:noFill/>
            <a:miter lim="800000"/>
            <a:headEnd/>
            <a:tailEnd/>
          </a:ln>
        </p:spPr>
      </p:pic>
      <p:pic>
        <p:nvPicPr>
          <p:cNvPr id="131086" name="Picture 14" descr="orange_car"/>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228600" y="3503613"/>
            <a:ext cx="1819275" cy="915987"/>
          </a:xfrm>
          <a:prstGeom prst="rect">
            <a:avLst/>
          </a:prstGeom>
          <a:noFill/>
          <a:ln w="9525">
            <a:noFill/>
            <a:miter lim="800000"/>
            <a:headEnd/>
            <a:tailEnd/>
          </a:ln>
        </p:spPr>
      </p:pic>
      <p:pic>
        <p:nvPicPr>
          <p:cNvPr id="131087" name="Picture 15" descr="yellow_car"/>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152400" y="5562600"/>
            <a:ext cx="1819275" cy="915988"/>
          </a:xfrm>
          <a:prstGeom prst="rect">
            <a:avLst/>
          </a:prstGeom>
          <a:noFill/>
          <a:ln w="9525">
            <a:noFill/>
            <a:miter lim="800000"/>
            <a:headEnd/>
            <a:tailEnd/>
          </a:ln>
        </p:spPr>
      </p:pic>
      <p:pic>
        <p:nvPicPr>
          <p:cNvPr id="131088" name="Picture 16" descr="green_car"/>
          <p:cNvPicPr>
            <a:picLocks noChangeAspect="1" noChangeArrowheads="1"/>
          </p:cNvPicPr>
          <p:nvPr/>
        </p:nvPicPr>
        <p:blipFill>
          <a:blip r:embed="rId15" cstate="print">
            <a:clrChange>
              <a:clrFrom>
                <a:srgbClr val="FFFFFF"/>
              </a:clrFrom>
              <a:clrTo>
                <a:srgbClr val="FFFFFF">
                  <a:alpha val="0"/>
                </a:srgbClr>
              </a:clrTo>
            </a:clrChange>
          </a:blip>
          <a:srcRect/>
          <a:stretch>
            <a:fillRect/>
          </a:stretch>
        </p:blipFill>
        <p:spPr bwMode="auto">
          <a:xfrm>
            <a:off x="304800" y="2436813"/>
            <a:ext cx="1819275" cy="915987"/>
          </a:xfrm>
          <a:prstGeom prst="rect">
            <a:avLst/>
          </a:prstGeom>
          <a:noFill/>
          <a:ln w="9525">
            <a:noFill/>
            <a:miter lim="800000"/>
            <a:headEnd/>
            <a:tailEnd/>
          </a:ln>
        </p:spPr>
      </p:pic>
      <p:pic>
        <p:nvPicPr>
          <p:cNvPr id="131089" name="Picture 17" descr="gray_car"/>
          <p:cNvPicPr>
            <a:picLocks noChangeAspect="1" noChangeArrowheads="1"/>
          </p:cNvPicPr>
          <p:nvPr/>
        </p:nvPicPr>
        <p:blipFill>
          <a:blip r:embed="rId16" cstate="print">
            <a:clrChange>
              <a:clrFrom>
                <a:srgbClr val="FFFFFF"/>
              </a:clrFrom>
              <a:clrTo>
                <a:srgbClr val="FFFFFF">
                  <a:alpha val="0"/>
                </a:srgbClr>
              </a:clrTo>
            </a:clrChange>
          </a:blip>
          <a:srcRect/>
          <a:stretch>
            <a:fillRect/>
          </a:stretch>
        </p:blipFill>
        <p:spPr bwMode="auto">
          <a:xfrm>
            <a:off x="228600" y="1446213"/>
            <a:ext cx="1819275" cy="915987"/>
          </a:xfrm>
          <a:prstGeom prst="rect">
            <a:avLst/>
          </a:prstGeom>
          <a:noFill/>
          <a:ln w="9525">
            <a:noFill/>
            <a:miter lim="800000"/>
            <a:headEnd/>
            <a:tailEnd/>
          </a:ln>
        </p:spPr>
      </p:pic>
      <p:pic>
        <p:nvPicPr>
          <p:cNvPr id="131091" name="Picture 19" descr="gray_blimp"/>
          <p:cNvPicPr>
            <a:picLocks noChangeAspect="1" noChangeArrowheads="1"/>
          </p:cNvPicPr>
          <p:nvPr/>
        </p:nvPicPr>
        <p:blipFill>
          <a:blip r:embed="rId17" cstate="print">
            <a:clrChange>
              <a:clrFrom>
                <a:srgbClr val="FFFFFF"/>
              </a:clrFrom>
              <a:clrTo>
                <a:srgbClr val="FFFFFF">
                  <a:alpha val="0"/>
                </a:srgbClr>
              </a:clrTo>
            </a:clrChange>
          </a:blip>
          <a:srcRect/>
          <a:stretch>
            <a:fillRect/>
          </a:stretch>
        </p:blipFill>
        <p:spPr bwMode="auto">
          <a:xfrm>
            <a:off x="304800" y="381000"/>
            <a:ext cx="887413" cy="420688"/>
          </a:xfrm>
          <a:prstGeom prst="rect">
            <a:avLst/>
          </a:prstGeom>
          <a:noFill/>
          <a:ln w="9525">
            <a:noFill/>
            <a:miter lim="800000"/>
            <a:headEnd/>
            <a:tailEnd/>
          </a:ln>
        </p:spPr>
      </p:pic>
      <p:pic>
        <p:nvPicPr>
          <p:cNvPr id="131092" name="Picture 20" descr="green_blimp"/>
          <p:cNvPicPr>
            <a:picLocks noChangeAspect="1" noChangeArrowheads="1"/>
          </p:cNvPicPr>
          <p:nvPr/>
        </p:nvPicPr>
        <p:blipFill>
          <a:blip r:embed="rId18" cstate="print">
            <a:clrChange>
              <a:clrFrom>
                <a:srgbClr val="FFFFFF"/>
              </a:clrFrom>
              <a:clrTo>
                <a:srgbClr val="FFFFFF">
                  <a:alpha val="0"/>
                </a:srgbClr>
              </a:clrTo>
            </a:clrChange>
          </a:blip>
          <a:srcRect/>
          <a:stretch>
            <a:fillRect/>
          </a:stretch>
        </p:blipFill>
        <p:spPr bwMode="auto">
          <a:xfrm>
            <a:off x="1676400" y="381000"/>
            <a:ext cx="887413" cy="420688"/>
          </a:xfrm>
          <a:prstGeom prst="rect">
            <a:avLst/>
          </a:prstGeom>
          <a:noFill/>
          <a:ln w="9525">
            <a:noFill/>
            <a:miter lim="800000"/>
            <a:headEnd/>
            <a:tailEnd/>
          </a:ln>
        </p:spPr>
      </p:pic>
      <p:pic>
        <p:nvPicPr>
          <p:cNvPr id="131093" name="Picture 21" descr="orange_blimp"/>
          <p:cNvPicPr>
            <a:picLocks noChangeAspect="1" noChangeArrowheads="1"/>
          </p:cNvPicPr>
          <p:nvPr/>
        </p:nvPicPr>
        <p:blipFill>
          <a:blip r:embed="rId19" cstate="print">
            <a:clrChange>
              <a:clrFrom>
                <a:srgbClr val="FFFFFF"/>
              </a:clrFrom>
              <a:clrTo>
                <a:srgbClr val="FFFFFF">
                  <a:alpha val="0"/>
                </a:srgbClr>
              </a:clrTo>
            </a:clrChange>
          </a:blip>
          <a:srcRect/>
          <a:stretch>
            <a:fillRect/>
          </a:stretch>
        </p:blipFill>
        <p:spPr bwMode="auto">
          <a:xfrm>
            <a:off x="3227388" y="381000"/>
            <a:ext cx="887412" cy="420688"/>
          </a:xfrm>
          <a:prstGeom prst="rect">
            <a:avLst/>
          </a:prstGeom>
          <a:noFill/>
          <a:ln w="9525">
            <a:noFill/>
            <a:miter lim="800000"/>
            <a:headEnd/>
            <a:tailEnd/>
          </a:ln>
        </p:spPr>
      </p:pic>
      <p:pic>
        <p:nvPicPr>
          <p:cNvPr id="131094" name="Picture 22" descr="pink_blimp"/>
          <p:cNvPicPr>
            <a:picLocks noChangeAspect="1" noChangeArrowheads="1"/>
          </p:cNvPicPr>
          <p:nvPr/>
        </p:nvPicPr>
        <p:blipFill>
          <a:blip r:embed="rId20" cstate="print">
            <a:clrChange>
              <a:clrFrom>
                <a:srgbClr val="FFFFFF"/>
              </a:clrFrom>
              <a:clrTo>
                <a:srgbClr val="FFFFFF">
                  <a:alpha val="0"/>
                </a:srgbClr>
              </a:clrTo>
            </a:clrChange>
          </a:blip>
          <a:srcRect/>
          <a:stretch>
            <a:fillRect/>
          </a:stretch>
        </p:blipFill>
        <p:spPr bwMode="auto">
          <a:xfrm>
            <a:off x="4648200" y="493713"/>
            <a:ext cx="887413" cy="420687"/>
          </a:xfrm>
          <a:prstGeom prst="rect">
            <a:avLst/>
          </a:prstGeom>
          <a:noFill/>
          <a:ln w="9525">
            <a:noFill/>
            <a:miter lim="800000"/>
            <a:headEnd/>
            <a:tailEnd/>
          </a:ln>
        </p:spPr>
      </p:pic>
      <p:pic>
        <p:nvPicPr>
          <p:cNvPr id="131095" name="Picture 23" descr="yellow_blimp"/>
          <p:cNvPicPr>
            <a:picLocks noChangeAspect="1" noChangeArrowheads="1"/>
          </p:cNvPicPr>
          <p:nvPr/>
        </p:nvPicPr>
        <p:blipFill>
          <a:blip r:embed="rId21" cstate="print">
            <a:clrChange>
              <a:clrFrom>
                <a:srgbClr val="FFFFFF"/>
              </a:clrFrom>
              <a:clrTo>
                <a:srgbClr val="FFFFFF">
                  <a:alpha val="0"/>
                </a:srgbClr>
              </a:clrTo>
            </a:clrChange>
          </a:blip>
          <a:srcRect/>
          <a:stretch>
            <a:fillRect/>
          </a:stretch>
        </p:blipFill>
        <p:spPr bwMode="auto">
          <a:xfrm>
            <a:off x="6096000" y="417513"/>
            <a:ext cx="887413" cy="420687"/>
          </a:xfrm>
          <a:prstGeom prst="rect">
            <a:avLst/>
          </a:prstGeom>
          <a:noFill/>
          <a:ln w="9525">
            <a:noFill/>
            <a:miter lim="800000"/>
            <a:headEnd/>
            <a:tailEnd/>
          </a:ln>
        </p:spPr>
      </p:pic>
      <p:sp>
        <p:nvSpPr>
          <p:cNvPr id="1053" name="Rectangle 24"/>
          <p:cNvSpPr>
            <a:spLocks noChangeArrowheads="1"/>
          </p:cNvSpPr>
          <p:nvPr/>
        </p:nvSpPr>
        <p:spPr bwMode="auto">
          <a:xfrm>
            <a:off x="8991600" y="1614488"/>
            <a:ext cx="152400" cy="5257800"/>
          </a:xfrm>
          <a:prstGeom prst="rect">
            <a:avLst/>
          </a:prstGeom>
          <a:pattFill prst="lgCheck">
            <a:fgClr>
              <a:schemeClr val="bg1"/>
            </a:fgClr>
            <a:bgClr>
              <a:schemeClr val="tx1"/>
            </a:bgClr>
          </a:pattFill>
          <a:ln w="9525">
            <a:solidFill>
              <a:schemeClr val="tx1"/>
            </a:solidFill>
            <a:miter lim="800000"/>
            <a:headEnd/>
            <a:tailEnd/>
          </a:ln>
        </p:spPr>
        <p:txBody>
          <a:bodyPr wrap="none" anchor="ctr"/>
          <a:lstStyle/>
          <a:p>
            <a:endParaRPr lang="tr-TR"/>
          </a:p>
        </p:txBody>
      </p:sp>
      <p:sp>
        <p:nvSpPr>
          <p:cNvPr id="1054" name="Text Box 33">
            <a:hlinkClick r:id="" action="ppaction://hlinkshowjump?jump=nextslide" highlightClick="1"/>
          </p:cNvPr>
          <p:cNvSpPr txBox="1">
            <a:spLocks noChangeArrowheads="1"/>
          </p:cNvSpPr>
          <p:nvPr/>
        </p:nvSpPr>
        <p:spPr bwMode="auto">
          <a:xfrm>
            <a:off x="7391400" y="304800"/>
            <a:ext cx="1524000" cy="954107"/>
          </a:xfrm>
          <a:prstGeom prst="rect">
            <a:avLst/>
          </a:prstGeom>
          <a:solidFill>
            <a:srgbClr val="996633"/>
          </a:solidFill>
          <a:ln w="38100" cmpd="dbl">
            <a:solidFill>
              <a:schemeClr val="tx1"/>
            </a:solidFill>
            <a:miter lim="800000"/>
            <a:headEnd/>
            <a:tailEnd/>
          </a:ln>
        </p:spPr>
        <p:txBody>
          <a:bodyPr>
            <a:spAutoFit/>
          </a:bodyPr>
          <a:lstStyle/>
          <a:p>
            <a:pPr algn="ctr">
              <a:spcBef>
                <a:spcPct val="50000"/>
              </a:spcBef>
            </a:pPr>
            <a:r>
              <a:rPr lang="tr-TR" sz="2800" b="1" dirty="0">
                <a:solidFill>
                  <a:srgbClr val="FFFF00"/>
                </a:solidFill>
              </a:rPr>
              <a:t>Soru Tablosu</a:t>
            </a:r>
          </a:p>
        </p:txBody>
      </p:sp>
    </p:spTree>
    <p:controls>
      <p:control spid="93186" name="TextBox1" r:id="rId2" imgW="1295280" imgH="380880"/>
      <p:control spid="93187" name="TextBox2" r:id="rId3" imgW="1295280" imgH="380880"/>
      <p:control spid="93188" name="TextBox3" r:id="rId4" imgW="1295280" imgH="380880"/>
      <p:control spid="93189" name="TextBox4" r:id="rId5" imgW="1295280" imgH="380880"/>
      <p:control spid="93190" name="TextBox5" r:id="rId6" imgW="1295280" imgH="380880"/>
    </p:controls>
  </p:cSld>
  <p:clrMapOvr>
    <a:masterClrMapping/>
  </p:clrMapOvr>
  <p:transition>
    <p:sndAc>
      <p:stSnd>
        <p:snd r:embed="rId8" name="car bas.wav"/>
      </p:stSnd>
    </p:sndAc>
  </p:transition>
  <p:timing>
    <p:tnLst>
      <p:par>
        <p:cTn id="1" dur="indefinite" restart="never" nodeType="tmRoot">
          <p:childTnLst>
            <p:seq concurrent="1" nextAc="seek">
              <p:cTn id="2" restart="whenNotActive" fill="hold" evtFilter="cancelBubble" nodeType="interactiveSeq">
                <p:stCondLst>
                  <p:cond evt="onClick" delay="0">
                    <p:tgtEl>
                      <p:spTgt spid="131091"/>
                    </p:tgtEl>
                  </p:cond>
                </p:stCondLst>
                <p:endSync evt="end" delay="0">
                  <p:rtn val="all"/>
                </p:endSync>
                <p:childTnLst>
                  <p:par>
                    <p:cTn id="3" fill="hold">
                      <p:stCondLst>
                        <p:cond delay="0"/>
                      </p:stCondLst>
                      <p:childTnLst>
                        <p:par>
                          <p:cTn id="4" fill="hold">
                            <p:stCondLst>
                              <p:cond delay="0"/>
                            </p:stCondLst>
                            <p:childTnLst>
                              <p:par>
                                <p:cTn id="5" presetID="63" presetClass="path" presetSubtype="0" accel="50000" decel="50000" fill="hold" nodeType="clickEffect">
                                  <p:stCondLst>
                                    <p:cond delay="0"/>
                                  </p:stCondLst>
                                  <p:childTnLst>
                                    <p:animMotion origin="layout" path="M 8.33333E-7 -1.34998E-6 L 0.14219 -0.02196 " pathEditMode="relative" rAng="0" ptsTypes="AA">
                                      <p:cBhvr>
                                        <p:cTn id="6" dur="2000" fill="hold"/>
                                        <p:tgtEl>
                                          <p:spTgt spid="131089"/>
                                        </p:tgtEl>
                                        <p:attrNameLst>
                                          <p:attrName>ppt_x</p:attrName>
                                          <p:attrName>ppt_y</p:attrName>
                                        </p:attrNameLst>
                                      </p:cBhvr>
                                      <p:rCtr x="71" y="-11"/>
                                    </p:animMotion>
                                  </p:childTnLst>
                                  <p:subTnLst>
                                    <p:audio>
                                      <p:cMediaNode>
                                        <p:cTn display="0" masterRel="sameClick">
                                          <p:stCondLst>
                                            <p:cond evt="begin" delay="0">
                                              <p:tn val="5"/>
                                            </p:cond>
                                          </p:stCondLst>
                                          <p:endCondLst>
                                            <p:cond evt="onStopAudio" delay="0">
                                              <p:tgtEl>
                                                <p:sldTgt/>
                                              </p:tgtEl>
                                            </p:cond>
                                          </p:endCondLst>
                                        </p:cTn>
                                        <p:tgtEl>
                                          <p:sndTgt r:embed="rId9" name="tire_squeal.wav"/>
                                        </p:tgtEl>
                                      </p:cMediaNode>
                                    </p:audio>
                                  </p:sub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0.14219 -0.02199 L 0.25885 -0.01088 " pathEditMode="relative" rAng="0" ptsTypes="AA">
                                      <p:cBhvr>
                                        <p:cTn id="10" dur="2000" fill="hold"/>
                                        <p:tgtEl>
                                          <p:spTgt spid="131089"/>
                                        </p:tgtEl>
                                        <p:attrNameLst>
                                          <p:attrName>ppt_x</p:attrName>
                                          <p:attrName>ppt_y</p:attrName>
                                        </p:attrNameLst>
                                      </p:cBhvr>
                                      <p:rCtr x="58" y="6"/>
                                    </p:animMotion>
                                  </p:childTnLst>
                                  <p:subTnLst>
                                    <p:audio>
                                      <p:cMediaNode>
                                        <p:cTn display="0" masterRel="sameClick">
                                          <p:stCondLst>
                                            <p:cond evt="begin" delay="0">
                                              <p:tn val="9"/>
                                            </p:cond>
                                          </p:stCondLst>
                                          <p:endCondLst>
                                            <p:cond evt="onStopAudio" delay="0">
                                              <p:tgtEl>
                                                <p:sldTgt/>
                                              </p:tgtEl>
                                            </p:cond>
                                          </p:endCondLst>
                                        </p:cTn>
                                        <p:tgtEl>
                                          <p:sndTgt r:embed="rId10" name="rccrby0A.wav"/>
                                        </p:tgtEl>
                                      </p:cMediaNode>
                                    </p:audio>
                                  </p:sub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nodeType="clickEffect">
                                  <p:stCondLst>
                                    <p:cond delay="0"/>
                                  </p:stCondLst>
                                  <p:childTnLst>
                                    <p:animMotion origin="layout" path="M 0.25885 -0.01088 L 0.42552 0.01134 " pathEditMode="relative" rAng="0" ptsTypes="AA">
                                      <p:cBhvr>
                                        <p:cTn id="14" dur="2000" fill="hold"/>
                                        <p:tgtEl>
                                          <p:spTgt spid="131089"/>
                                        </p:tgtEl>
                                        <p:attrNameLst>
                                          <p:attrName>ppt_x</p:attrName>
                                          <p:attrName>ppt_y</p:attrName>
                                        </p:attrNameLst>
                                      </p:cBhvr>
                                      <p:rCtr x="83" y="11"/>
                                    </p:animMotion>
                                  </p:childTnLst>
                                  <p:subTnLst>
                                    <p:audio>
                                      <p:cMediaNode>
                                        <p:cTn display="0" masterRel="sameClick">
                                          <p:stCondLst>
                                            <p:cond evt="begin" delay="0">
                                              <p:tn val="13"/>
                                            </p:cond>
                                          </p:stCondLst>
                                          <p:endCondLst>
                                            <p:cond evt="onStopAudio" delay="0">
                                              <p:tgtEl>
                                                <p:sldTgt/>
                                              </p:tgtEl>
                                            </p:cond>
                                          </p:endCondLst>
                                        </p:cTn>
                                        <p:tgtEl>
                                          <p:sndTgt r:embed="rId10" name="rccrby0A.wav"/>
                                        </p:tgtEl>
                                      </p:cMediaNode>
                                    </p:audio>
                                  </p:sub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nodeType="clickEffect">
                                  <p:stCondLst>
                                    <p:cond delay="0"/>
                                  </p:stCondLst>
                                  <p:childTnLst>
                                    <p:animMotion origin="layout" path="M 0.42552 0.01134 L 0.60885 0.03356 " pathEditMode="relative" rAng="0" ptsTypes="AA">
                                      <p:cBhvr>
                                        <p:cTn id="18" dur="2000" fill="hold"/>
                                        <p:tgtEl>
                                          <p:spTgt spid="131089"/>
                                        </p:tgtEl>
                                        <p:attrNameLst>
                                          <p:attrName>ppt_x</p:attrName>
                                          <p:attrName>ppt_y</p:attrName>
                                        </p:attrNameLst>
                                      </p:cBhvr>
                                      <p:rCtr x="92" y="11"/>
                                    </p:animMotion>
                                  </p:childTnLst>
                                  <p:subTnLst>
                                    <p:audio>
                                      <p:cMediaNode>
                                        <p:cTn display="0" masterRel="sameClick">
                                          <p:stCondLst>
                                            <p:cond evt="begin" delay="0">
                                              <p:tn val="17"/>
                                            </p:cond>
                                          </p:stCondLst>
                                          <p:endCondLst>
                                            <p:cond evt="onStopAudio" delay="0">
                                              <p:tgtEl>
                                                <p:sldTgt/>
                                              </p:tgtEl>
                                            </p:cond>
                                          </p:endCondLst>
                                        </p:cTn>
                                        <p:tgtEl>
                                          <p:sndTgt r:embed="rId9" name="tire_squeal.wav"/>
                                        </p:tgtEl>
                                      </p:cMediaNode>
                                    </p:audio>
                                  </p:subTnLst>
                                </p:cTn>
                              </p:par>
                            </p:childTnLst>
                          </p:cTn>
                        </p:par>
                      </p:childTnLst>
                    </p:cTn>
                  </p:par>
                  <p:par>
                    <p:cTn id="19" fill="hold">
                      <p:stCondLst>
                        <p:cond delay="indefinite"/>
                      </p:stCondLst>
                      <p:childTnLst>
                        <p:par>
                          <p:cTn id="20" fill="hold">
                            <p:stCondLst>
                              <p:cond delay="0"/>
                            </p:stCondLst>
                            <p:childTnLst>
                              <p:par>
                                <p:cTn id="21" presetID="63" presetClass="path" presetSubtype="0" accel="50000" decel="50000" fill="hold" nodeType="clickEffect">
                                  <p:stCondLst>
                                    <p:cond delay="0"/>
                                  </p:stCondLst>
                                  <p:childTnLst>
                                    <p:animMotion origin="layout" path="M 0.60885 0.03356 L 0.80885 0.02245 " pathEditMode="relative" rAng="0" ptsTypes="AA">
                                      <p:cBhvr>
                                        <p:cTn id="22" dur="2000" fill="hold"/>
                                        <p:tgtEl>
                                          <p:spTgt spid="131089"/>
                                        </p:tgtEl>
                                        <p:attrNameLst>
                                          <p:attrName>ppt_x</p:attrName>
                                          <p:attrName>ppt_y</p:attrName>
                                        </p:attrNameLst>
                                      </p:cBhvr>
                                      <p:rCtr x="100" y="-6"/>
                                    </p:animMotion>
                                  </p:childTnLst>
                                  <p:subTnLst>
                                    <p:audio>
                                      <p:cMediaNode>
                                        <p:cTn display="0" masterRel="sameClick">
                                          <p:stCondLst>
                                            <p:cond evt="begin" delay="0">
                                              <p:tn val="21"/>
                                            </p:cond>
                                          </p:stCondLst>
                                          <p:endCondLst>
                                            <p:cond evt="onStopAudio" delay="0">
                                              <p:tgtEl>
                                                <p:sldTgt/>
                                              </p:tgtEl>
                                            </p:cond>
                                          </p:endCondLst>
                                        </p:cTn>
                                        <p:tgtEl>
                                          <p:sndTgt r:embed="rId11" name="applause.wav"/>
                                        </p:tgtEl>
                                      </p:cMediaNode>
                                    </p:audio>
                                  </p:subTnLst>
                                </p:cTn>
                              </p:par>
                            </p:childTnLst>
                          </p:cTn>
                        </p:par>
                      </p:childTnLst>
                    </p:cTn>
                  </p:par>
                </p:childTnLst>
              </p:cTn>
              <p:nextCondLst>
                <p:cond evt="onClick" delay="0">
                  <p:tgtEl>
                    <p:spTgt spid="131091"/>
                  </p:tgtEl>
                </p:cond>
              </p:nextCondLst>
            </p:seq>
            <p:seq concurrent="1" nextAc="seek">
              <p:cTn id="23" restart="whenNotActive" fill="hold" evtFilter="cancelBubble" nodeType="interactiveSeq">
                <p:stCondLst>
                  <p:cond evt="onClick" delay="0">
                    <p:tgtEl>
                      <p:spTgt spid="131092"/>
                    </p:tgtEl>
                  </p:cond>
                </p:stCondLst>
                <p:endSync evt="end" delay="0">
                  <p:rtn val="all"/>
                </p:endSync>
                <p:childTnLst>
                  <p:par>
                    <p:cTn id="24" fill="hold">
                      <p:stCondLst>
                        <p:cond delay="0"/>
                      </p:stCondLst>
                      <p:childTnLst>
                        <p:par>
                          <p:cTn id="25" fill="hold">
                            <p:stCondLst>
                              <p:cond delay="0"/>
                            </p:stCondLst>
                            <p:childTnLst>
                              <p:par>
                                <p:cTn id="26" presetID="63" presetClass="path" presetSubtype="0" accel="50000" decel="50000" fill="hold" nodeType="clickEffect">
                                  <p:stCondLst>
                                    <p:cond delay="0"/>
                                  </p:stCondLst>
                                  <p:childTnLst>
                                    <p:animMotion origin="layout" path="M -2.5E-6 4.54461E-6 L 0.14219 0.00023 " pathEditMode="relative" rAng="0" ptsTypes="AA">
                                      <p:cBhvr>
                                        <p:cTn id="27" dur="2000" fill="hold"/>
                                        <p:tgtEl>
                                          <p:spTgt spid="131088"/>
                                        </p:tgtEl>
                                        <p:attrNameLst>
                                          <p:attrName>ppt_x</p:attrName>
                                          <p:attrName>ppt_y</p:attrName>
                                        </p:attrNameLst>
                                      </p:cBhvr>
                                      <p:rCtr x="71" y="0"/>
                                    </p:animMotion>
                                  </p:childTnLst>
                                  <p:subTnLst>
                                    <p:audio>
                                      <p:cMediaNode>
                                        <p:cTn display="0" masterRel="sameClick">
                                          <p:stCondLst>
                                            <p:cond evt="begin" delay="0">
                                              <p:tn val="26"/>
                                            </p:cond>
                                          </p:stCondLst>
                                          <p:endCondLst>
                                            <p:cond evt="onStopAudio" delay="0">
                                              <p:tgtEl>
                                                <p:sldTgt/>
                                              </p:tgtEl>
                                            </p:cond>
                                          </p:endCondLst>
                                        </p:cTn>
                                        <p:tgtEl>
                                          <p:sndTgt r:embed="rId9" name="tire_squeal.wav"/>
                                        </p:tgtEl>
                                      </p:cMediaNode>
                                    </p:audio>
                                  </p:subTnLst>
                                </p:cTn>
                              </p:par>
                            </p:childTnLst>
                          </p:cTn>
                        </p:par>
                      </p:childTnLst>
                    </p:cTn>
                  </p:par>
                  <p:par>
                    <p:cTn id="28" fill="hold">
                      <p:stCondLst>
                        <p:cond delay="indefinite"/>
                      </p:stCondLst>
                      <p:childTnLst>
                        <p:par>
                          <p:cTn id="29" fill="hold">
                            <p:stCondLst>
                              <p:cond delay="0"/>
                            </p:stCondLst>
                            <p:childTnLst>
                              <p:par>
                                <p:cTn id="30" presetID="63" presetClass="path" presetSubtype="0" accel="50000" decel="50000" fill="hold" nodeType="clickEffect">
                                  <p:stCondLst>
                                    <p:cond delay="0"/>
                                  </p:stCondLst>
                                  <p:childTnLst>
                                    <p:animMotion origin="layout" path="M 0.14219 0.00024 L 0.25052 0.00047 " pathEditMode="relative" rAng="0" ptsTypes="AA">
                                      <p:cBhvr>
                                        <p:cTn id="31" dur="2000" fill="hold"/>
                                        <p:tgtEl>
                                          <p:spTgt spid="131088"/>
                                        </p:tgtEl>
                                        <p:attrNameLst>
                                          <p:attrName>ppt_x</p:attrName>
                                          <p:attrName>ppt_y</p:attrName>
                                        </p:attrNameLst>
                                      </p:cBhvr>
                                      <p:rCtr x="54" y="0"/>
                                    </p:animMotion>
                                  </p:childTnLst>
                                  <p:subTnLst>
                                    <p:audio>
                                      <p:cMediaNode>
                                        <p:cTn display="0" masterRel="sameClick">
                                          <p:stCondLst>
                                            <p:cond evt="begin" delay="0">
                                              <p:tn val="30"/>
                                            </p:cond>
                                          </p:stCondLst>
                                          <p:endCondLst>
                                            <p:cond evt="onStopAudio" delay="0">
                                              <p:tgtEl>
                                                <p:sldTgt/>
                                              </p:tgtEl>
                                            </p:cond>
                                          </p:endCondLst>
                                        </p:cTn>
                                        <p:tgtEl>
                                          <p:sndTgt r:embed="rId10" name="rccrby0A.wav"/>
                                        </p:tgtEl>
                                      </p:cMediaNode>
                                    </p:audio>
                                  </p:subTnLst>
                                </p:cTn>
                              </p:par>
                            </p:childTnLst>
                          </p:cTn>
                        </p:par>
                      </p:childTnLst>
                    </p:cTn>
                  </p:par>
                  <p:par>
                    <p:cTn id="32" fill="hold">
                      <p:stCondLst>
                        <p:cond delay="indefinite"/>
                      </p:stCondLst>
                      <p:childTnLst>
                        <p:par>
                          <p:cTn id="33" fill="hold">
                            <p:stCondLst>
                              <p:cond delay="0"/>
                            </p:stCondLst>
                            <p:childTnLst>
                              <p:par>
                                <p:cTn id="34" presetID="63" presetClass="path" presetSubtype="0" accel="50000" decel="50000" fill="hold" nodeType="clickEffect">
                                  <p:stCondLst>
                                    <p:cond delay="0"/>
                                  </p:stCondLst>
                                  <p:childTnLst>
                                    <p:animMotion origin="layout" path="M 0.25052 0.00046 L 0.40886 0.01132 " pathEditMode="relative" rAng="0" ptsTypes="AA">
                                      <p:cBhvr>
                                        <p:cTn id="35" dur="2000" fill="hold"/>
                                        <p:tgtEl>
                                          <p:spTgt spid="131088"/>
                                        </p:tgtEl>
                                        <p:attrNameLst>
                                          <p:attrName>ppt_x</p:attrName>
                                          <p:attrName>ppt_y</p:attrName>
                                        </p:attrNameLst>
                                      </p:cBhvr>
                                      <p:rCtr x="79" y="5"/>
                                    </p:animMotion>
                                  </p:childTnLst>
                                  <p:subTnLst>
                                    <p:audio>
                                      <p:cMediaNode>
                                        <p:cTn display="0" masterRel="sameClick">
                                          <p:stCondLst>
                                            <p:cond evt="begin" delay="0">
                                              <p:tn val="34"/>
                                            </p:cond>
                                          </p:stCondLst>
                                          <p:endCondLst>
                                            <p:cond evt="onStopAudio" delay="0">
                                              <p:tgtEl>
                                                <p:sldTgt/>
                                              </p:tgtEl>
                                            </p:cond>
                                          </p:endCondLst>
                                        </p:cTn>
                                        <p:tgtEl>
                                          <p:sndTgt r:embed="rId10" name="rccrby0A.wav"/>
                                        </p:tgtEl>
                                      </p:cMediaNode>
                                    </p:audio>
                                  </p:subTnLst>
                                </p:cTn>
                              </p:par>
                            </p:childTnLst>
                          </p:cTn>
                        </p:par>
                      </p:childTnLst>
                    </p:cTn>
                  </p:par>
                  <p:par>
                    <p:cTn id="36" fill="hold">
                      <p:stCondLst>
                        <p:cond delay="indefinite"/>
                      </p:stCondLst>
                      <p:childTnLst>
                        <p:par>
                          <p:cTn id="37" fill="hold">
                            <p:stCondLst>
                              <p:cond delay="0"/>
                            </p:stCondLst>
                            <p:childTnLst>
                              <p:par>
                                <p:cTn id="38" presetID="63" presetClass="path" presetSubtype="0" accel="50000" decel="50000" fill="hold" nodeType="clickEffect">
                                  <p:stCondLst>
                                    <p:cond delay="0"/>
                                  </p:stCondLst>
                                  <p:childTnLst>
                                    <p:animMotion origin="layout" path="M 0.40886 0.01132 L 0.59219 0.02242 " pathEditMode="relative" rAng="0" ptsTypes="AA">
                                      <p:cBhvr>
                                        <p:cTn id="39" dur="2000" fill="hold"/>
                                        <p:tgtEl>
                                          <p:spTgt spid="131088"/>
                                        </p:tgtEl>
                                        <p:attrNameLst>
                                          <p:attrName>ppt_x</p:attrName>
                                          <p:attrName>ppt_y</p:attrName>
                                        </p:attrNameLst>
                                      </p:cBhvr>
                                      <p:rCtr x="92" y="6"/>
                                    </p:animMotion>
                                  </p:childTnLst>
                                  <p:subTnLst>
                                    <p:audio>
                                      <p:cMediaNode>
                                        <p:cTn display="0" masterRel="sameClick">
                                          <p:stCondLst>
                                            <p:cond evt="begin" delay="0">
                                              <p:tn val="38"/>
                                            </p:cond>
                                          </p:stCondLst>
                                          <p:endCondLst>
                                            <p:cond evt="onStopAudio" delay="0">
                                              <p:tgtEl>
                                                <p:sldTgt/>
                                              </p:tgtEl>
                                            </p:cond>
                                          </p:endCondLst>
                                        </p:cTn>
                                        <p:tgtEl>
                                          <p:sndTgt r:embed="rId10" name="rccrby0A.wav"/>
                                        </p:tgtEl>
                                      </p:cMediaNode>
                                    </p:audio>
                                  </p:subTnLst>
                                </p:cTn>
                              </p:par>
                            </p:childTnLst>
                          </p:cTn>
                        </p:par>
                      </p:childTnLst>
                    </p:cTn>
                  </p:par>
                  <p:par>
                    <p:cTn id="40" fill="hold">
                      <p:stCondLst>
                        <p:cond delay="indefinite"/>
                      </p:stCondLst>
                      <p:childTnLst>
                        <p:par>
                          <p:cTn id="41" fill="hold">
                            <p:stCondLst>
                              <p:cond delay="0"/>
                            </p:stCondLst>
                            <p:childTnLst>
                              <p:par>
                                <p:cTn id="42" presetID="63" presetClass="path" presetSubtype="0" accel="50000" decel="50000" fill="hold" nodeType="clickEffect">
                                  <p:stCondLst>
                                    <p:cond delay="0"/>
                                  </p:stCondLst>
                                  <p:childTnLst>
                                    <p:animMotion origin="layout" path="M 0.59219 0.02242 L 0.80886 0.02242 " pathEditMode="relative" rAng="0" ptsTypes="AA">
                                      <p:cBhvr>
                                        <p:cTn id="43" dur="2000" fill="hold"/>
                                        <p:tgtEl>
                                          <p:spTgt spid="131088"/>
                                        </p:tgtEl>
                                        <p:attrNameLst>
                                          <p:attrName>ppt_x</p:attrName>
                                          <p:attrName>ppt_y</p:attrName>
                                        </p:attrNameLst>
                                      </p:cBhvr>
                                      <p:rCtr x="108" y="0"/>
                                    </p:animMotion>
                                  </p:childTnLst>
                                  <p:subTnLst>
                                    <p:audio>
                                      <p:cMediaNode>
                                        <p:cTn display="0" masterRel="sameClick">
                                          <p:stCondLst>
                                            <p:cond evt="begin" delay="0">
                                              <p:tn val="42"/>
                                            </p:cond>
                                          </p:stCondLst>
                                          <p:endCondLst>
                                            <p:cond evt="onStopAudio" delay="0">
                                              <p:tgtEl>
                                                <p:sldTgt/>
                                              </p:tgtEl>
                                            </p:cond>
                                          </p:endCondLst>
                                        </p:cTn>
                                        <p:tgtEl>
                                          <p:sndTgt r:embed="rId11" name="applause.wav"/>
                                        </p:tgtEl>
                                      </p:cMediaNode>
                                    </p:audio>
                                  </p:subTnLst>
                                </p:cTn>
                              </p:par>
                            </p:childTnLst>
                          </p:cTn>
                        </p:par>
                      </p:childTnLst>
                    </p:cTn>
                  </p:par>
                </p:childTnLst>
              </p:cTn>
              <p:nextCondLst>
                <p:cond evt="onClick" delay="0">
                  <p:tgtEl>
                    <p:spTgt spid="131092"/>
                  </p:tgtEl>
                </p:cond>
              </p:nextCondLst>
            </p:seq>
            <p:seq concurrent="1" nextAc="seek">
              <p:cTn id="44" restart="whenNotActive" fill="hold" evtFilter="cancelBubble" nodeType="interactiveSeq">
                <p:stCondLst>
                  <p:cond evt="onClick" delay="0">
                    <p:tgtEl>
                      <p:spTgt spid="131093"/>
                    </p:tgtEl>
                  </p:cond>
                </p:stCondLst>
                <p:endSync evt="end" delay="0">
                  <p:rtn val="all"/>
                </p:endSync>
                <p:childTnLst>
                  <p:par>
                    <p:cTn id="45" fill="hold">
                      <p:stCondLst>
                        <p:cond delay="0"/>
                      </p:stCondLst>
                      <p:childTnLst>
                        <p:par>
                          <p:cTn id="46" fill="hold">
                            <p:stCondLst>
                              <p:cond delay="0"/>
                            </p:stCondLst>
                            <p:childTnLst>
                              <p:par>
                                <p:cTn id="47" presetID="63" presetClass="path" presetSubtype="0" accel="50000" decel="50000" fill="hold" nodeType="clickEffect">
                                  <p:stCondLst>
                                    <p:cond delay="0"/>
                                  </p:stCondLst>
                                  <p:childTnLst>
                                    <p:animMotion origin="layout" path="M 0.00052 4.73879E-6 L 0.14271 -0.01087 " pathEditMode="relative" rAng="0" ptsTypes="AA">
                                      <p:cBhvr>
                                        <p:cTn id="48" dur="2000" fill="hold"/>
                                        <p:tgtEl>
                                          <p:spTgt spid="131086"/>
                                        </p:tgtEl>
                                        <p:attrNameLst>
                                          <p:attrName>ppt_x</p:attrName>
                                          <p:attrName>ppt_y</p:attrName>
                                        </p:attrNameLst>
                                      </p:cBhvr>
                                      <p:rCtr x="71" y="-6"/>
                                    </p:animMotion>
                                  </p:childTnLst>
                                  <p:subTnLst>
                                    <p:audio>
                                      <p:cMediaNode>
                                        <p:cTn display="0" masterRel="sameClick">
                                          <p:stCondLst>
                                            <p:cond evt="begin" delay="0">
                                              <p:tn val="47"/>
                                            </p:cond>
                                          </p:stCondLst>
                                          <p:endCondLst>
                                            <p:cond evt="onStopAudio" delay="0">
                                              <p:tgtEl>
                                                <p:sldTgt/>
                                              </p:tgtEl>
                                            </p:cond>
                                          </p:endCondLst>
                                        </p:cTn>
                                        <p:tgtEl>
                                          <p:sndTgt r:embed="rId9" name="tire_squeal.wav"/>
                                        </p:tgtEl>
                                      </p:cMediaNode>
                                    </p:audio>
                                  </p:subTnLst>
                                </p:cTn>
                              </p:par>
                            </p:childTnLst>
                          </p:cTn>
                        </p:par>
                      </p:childTnLst>
                    </p:cTn>
                  </p:par>
                  <p:par>
                    <p:cTn id="49" fill="hold">
                      <p:stCondLst>
                        <p:cond delay="indefinite"/>
                      </p:stCondLst>
                      <p:childTnLst>
                        <p:par>
                          <p:cTn id="50" fill="hold">
                            <p:stCondLst>
                              <p:cond delay="0"/>
                            </p:stCondLst>
                            <p:childTnLst>
                              <p:par>
                                <p:cTn id="51" presetID="63" presetClass="path" presetSubtype="0" accel="50000" decel="50000" fill="hold" nodeType="clickEffect">
                                  <p:stCondLst>
                                    <p:cond delay="0"/>
                                  </p:stCondLst>
                                  <p:childTnLst>
                                    <p:animMotion origin="layout" path="M 0.14219 -0.01087 L 0.25885 -0.01087 " pathEditMode="relative" rAng="0" ptsTypes="AA">
                                      <p:cBhvr>
                                        <p:cTn id="52" dur="2000" fill="hold"/>
                                        <p:tgtEl>
                                          <p:spTgt spid="131086"/>
                                        </p:tgtEl>
                                        <p:attrNameLst>
                                          <p:attrName>ppt_x</p:attrName>
                                          <p:attrName>ppt_y</p:attrName>
                                        </p:attrNameLst>
                                      </p:cBhvr>
                                      <p:rCtr x="58" y="0"/>
                                    </p:animMotion>
                                  </p:childTnLst>
                                  <p:subTnLst>
                                    <p:audio>
                                      <p:cMediaNode>
                                        <p:cTn display="0" masterRel="sameClick">
                                          <p:stCondLst>
                                            <p:cond evt="begin" delay="0">
                                              <p:tn val="51"/>
                                            </p:cond>
                                          </p:stCondLst>
                                          <p:endCondLst>
                                            <p:cond evt="onStopAudio" delay="0">
                                              <p:tgtEl>
                                                <p:sldTgt/>
                                              </p:tgtEl>
                                            </p:cond>
                                          </p:endCondLst>
                                        </p:cTn>
                                        <p:tgtEl>
                                          <p:sndTgt r:embed="rId10" name="rccrby0A.wav"/>
                                        </p:tgtEl>
                                      </p:cMediaNode>
                                    </p:audio>
                                  </p:subTnLst>
                                </p:cTn>
                              </p:par>
                            </p:childTnLst>
                          </p:cTn>
                        </p:par>
                      </p:childTnLst>
                    </p:cTn>
                  </p:par>
                  <p:par>
                    <p:cTn id="53" fill="hold">
                      <p:stCondLst>
                        <p:cond delay="indefinite"/>
                      </p:stCondLst>
                      <p:childTnLst>
                        <p:par>
                          <p:cTn id="54" fill="hold">
                            <p:stCondLst>
                              <p:cond delay="0"/>
                            </p:stCondLst>
                            <p:childTnLst>
                              <p:par>
                                <p:cTn id="55" presetID="63" presetClass="path" presetSubtype="0" accel="50000" decel="50000" fill="hold" nodeType="clickEffect">
                                  <p:stCondLst>
                                    <p:cond delay="0"/>
                                  </p:stCondLst>
                                  <p:childTnLst>
                                    <p:animMotion origin="layout" path="M 0.25885 -0.01087 L 0.40885 0.00023 " pathEditMode="relative" rAng="0" ptsTypes="AA">
                                      <p:cBhvr>
                                        <p:cTn id="56" dur="2000" fill="hold"/>
                                        <p:tgtEl>
                                          <p:spTgt spid="131086"/>
                                        </p:tgtEl>
                                        <p:attrNameLst>
                                          <p:attrName>ppt_x</p:attrName>
                                          <p:attrName>ppt_y</p:attrName>
                                        </p:attrNameLst>
                                      </p:cBhvr>
                                      <p:rCtr x="75" y="6"/>
                                    </p:animMotion>
                                  </p:childTnLst>
                                  <p:subTnLst>
                                    <p:audio>
                                      <p:cMediaNode>
                                        <p:cTn display="0" masterRel="sameClick">
                                          <p:stCondLst>
                                            <p:cond evt="begin" delay="0">
                                              <p:tn val="55"/>
                                            </p:cond>
                                          </p:stCondLst>
                                          <p:endCondLst>
                                            <p:cond evt="onStopAudio" delay="0">
                                              <p:tgtEl>
                                                <p:sldTgt/>
                                              </p:tgtEl>
                                            </p:cond>
                                          </p:endCondLst>
                                        </p:cTn>
                                        <p:tgtEl>
                                          <p:sndTgt r:embed="rId10" name="rccrby0A.wav"/>
                                        </p:tgtEl>
                                      </p:cMediaNode>
                                    </p:audio>
                                  </p:subTnLst>
                                </p:cTn>
                              </p:par>
                            </p:childTnLst>
                          </p:cTn>
                        </p:par>
                      </p:childTnLst>
                    </p:cTn>
                  </p:par>
                  <p:par>
                    <p:cTn id="57" fill="hold">
                      <p:stCondLst>
                        <p:cond delay="indefinite"/>
                      </p:stCondLst>
                      <p:childTnLst>
                        <p:par>
                          <p:cTn id="58" fill="hold">
                            <p:stCondLst>
                              <p:cond delay="0"/>
                            </p:stCondLst>
                            <p:childTnLst>
                              <p:par>
                                <p:cTn id="59" presetID="63" presetClass="path" presetSubtype="0" accel="50000" decel="50000" fill="hold" nodeType="clickEffect">
                                  <p:stCondLst>
                                    <p:cond delay="0"/>
                                  </p:stCondLst>
                                  <p:childTnLst>
                                    <p:animMotion origin="layout" path="M 0.40885 0.00024 L 0.59219 0.02266 " pathEditMode="relative" rAng="0" ptsTypes="AA">
                                      <p:cBhvr>
                                        <p:cTn id="60" dur="2000" fill="hold"/>
                                        <p:tgtEl>
                                          <p:spTgt spid="131086"/>
                                        </p:tgtEl>
                                        <p:attrNameLst>
                                          <p:attrName>ppt_x</p:attrName>
                                          <p:attrName>ppt_y</p:attrName>
                                        </p:attrNameLst>
                                      </p:cBhvr>
                                      <p:rCtr x="92" y="11"/>
                                    </p:animMotion>
                                  </p:childTnLst>
                                  <p:subTnLst>
                                    <p:audio>
                                      <p:cMediaNode>
                                        <p:cTn display="0" masterRel="sameClick">
                                          <p:stCondLst>
                                            <p:cond evt="begin" delay="0">
                                              <p:tn val="59"/>
                                            </p:cond>
                                          </p:stCondLst>
                                          <p:endCondLst>
                                            <p:cond evt="onStopAudio" delay="0">
                                              <p:tgtEl>
                                                <p:sldTgt/>
                                              </p:tgtEl>
                                            </p:cond>
                                          </p:endCondLst>
                                        </p:cTn>
                                        <p:tgtEl>
                                          <p:sndTgt r:embed="rId9" name="tire_squeal.wav"/>
                                        </p:tgtEl>
                                      </p:cMediaNode>
                                    </p:audio>
                                  </p:subTnLst>
                                </p:cTn>
                              </p:par>
                            </p:childTnLst>
                          </p:cTn>
                        </p:par>
                      </p:childTnLst>
                    </p:cTn>
                  </p:par>
                  <p:par>
                    <p:cTn id="61" fill="hold">
                      <p:stCondLst>
                        <p:cond delay="indefinite"/>
                      </p:stCondLst>
                      <p:childTnLst>
                        <p:par>
                          <p:cTn id="62" fill="hold">
                            <p:stCondLst>
                              <p:cond delay="0"/>
                            </p:stCondLst>
                            <p:childTnLst>
                              <p:par>
                                <p:cTn id="63" presetID="63" presetClass="path" presetSubtype="0" accel="50000" decel="50000" fill="hold" nodeType="clickEffect">
                                  <p:stCondLst>
                                    <p:cond delay="0"/>
                                  </p:stCondLst>
                                  <p:childTnLst>
                                    <p:animMotion origin="layout" path="M 0.59219 0.02266 L 0.80885 0.01156 " pathEditMode="relative" rAng="0" ptsTypes="AA">
                                      <p:cBhvr>
                                        <p:cTn id="64" dur="2000" fill="hold"/>
                                        <p:tgtEl>
                                          <p:spTgt spid="131086"/>
                                        </p:tgtEl>
                                        <p:attrNameLst>
                                          <p:attrName>ppt_x</p:attrName>
                                          <p:attrName>ppt_y</p:attrName>
                                        </p:attrNameLst>
                                      </p:cBhvr>
                                      <p:rCtr x="108" y="-6"/>
                                    </p:animMotion>
                                  </p:childTnLst>
                                  <p:subTnLst>
                                    <p:audio>
                                      <p:cMediaNode>
                                        <p:cTn display="0" masterRel="sameClick">
                                          <p:stCondLst>
                                            <p:cond evt="begin" delay="0">
                                              <p:tn val="63"/>
                                            </p:cond>
                                          </p:stCondLst>
                                          <p:endCondLst>
                                            <p:cond evt="onStopAudio" delay="0">
                                              <p:tgtEl>
                                                <p:sldTgt/>
                                              </p:tgtEl>
                                            </p:cond>
                                          </p:endCondLst>
                                        </p:cTn>
                                        <p:tgtEl>
                                          <p:sndTgt r:embed="rId11" name="applause.wav"/>
                                        </p:tgtEl>
                                      </p:cMediaNode>
                                    </p:audio>
                                  </p:subTnLst>
                                </p:cTn>
                              </p:par>
                            </p:childTnLst>
                          </p:cTn>
                        </p:par>
                      </p:childTnLst>
                    </p:cTn>
                  </p:par>
                </p:childTnLst>
              </p:cTn>
              <p:nextCondLst>
                <p:cond evt="onClick" delay="0">
                  <p:tgtEl>
                    <p:spTgt spid="131093"/>
                  </p:tgtEl>
                </p:cond>
              </p:nextCondLst>
            </p:seq>
            <p:seq concurrent="1" nextAc="seek">
              <p:cTn id="65" restart="whenNotActive" fill="hold" evtFilter="cancelBubble" nodeType="interactiveSeq">
                <p:stCondLst>
                  <p:cond evt="onClick" delay="0">
                    <p:tgtEl>
                      <p:spTgt spid="131094"/>
                    </p:tgtEl>
                  </p:cond>
                </p:stCondLst>
                <p:endSync evt="end" delay="0">
                  <p:rtn val="all"/>
                </p:endSync>
                <p:childTnLst>
                  <p:par>
                    <p:cTn id="66" fill="hold">
                      <p:stCondLst>
                        <p:cond delay="0"/>
                      </p:stCondLst>
                      <p:childTnLst>
                        <p:par>
                          <p:cTn id="67" fill="hold">
                            <p:stCondLst>
                              <p:cond delay="0"/>
                            </p:stCondLst>
                            <p:childTnLst>
                              <p:par>
                                <p:cTn id="68" presetID="63" presetClass="path" presetSubtype="0" accel="50000" decel="50000" fill="hold" nodeType="clickEffect">
                                  <p:stCondLst>
                                    <p:cond delay="0"/>
                                  </p:stCondLst>
                                  <p:childTnLst>
                                    <p:animMotion origin="layout" path="M 4.16667E-6 4.93296E-6 L 0.15052 -0.01087 " pathEditMode="relative" rAng="0" ptsTypes="AA">
                                      <p:cBhvr>
                                        <p:cTn id="69" dur="2000" fill="hold"/>
                                        <p:tgtEl>
                                          <p:spTgt spid="131085"/>
                                        </p:tgtEl>
                                        <p:attrNameLst>
                                          <p:attrName>ppt_x</p:attrName>
                                          <p:attrName>ppt_y</p:attrName>
                                        </p:attrNameLst>
                                      </p:cBhvr>
                                      <p:rCtr x="75" y="-6"/>
                                    </p:animMotion>
                                  </p:childTnLst>
                                  <p:subTnLst>
                                    <p:audio>
                                      <p:cMediaNode>
                                        <p:cTn display="0" masterRel="sameClick">
                                          <p:stCondLst>
                                            <p:cond evt="begin" delay="0">
                                              <p:tn val="68"/>
                                            </p:cond>
                                          </p:stCondLst>
                                          <p:endCondLst>
                                            <p:cond evt="onStopAudio" delay="0">
                                              <p:tgtEl>
                                                <p:sldTgt/>
                                              </p:tgtEl>
                                            </p:cond>
                                          </p:endCondLst>
                                        </p:cTn>
                                        <p:tgtEl>
                                          <p:sndTgt r:embed="rId9" name="tire_squeal.wav"/>
                                        </p:tgtEl>
                                      </p:cMediaNode>
                                    </p:audio>
                                  </p:subTnLst>
                                </p:cTn>
                              </p:par>
                            </p:childTnLst>
                          </p:cTn>
                        </p:par>
                      </p:childTnLst>
                    </p:cTn>
                  </p:par>
                  <p:par>
                    <p:cTn id="70" fill="hold">
                      <p:stCondLst>
                        <p:cond delay="indefinite"/>
                      </p:stCondLst>
                      <p:childTnLst>
                        <p:par>
                          <p:cTn id="71" fill="hold">
                            <p:stCondLst>
                              <p:cond delay="0"/>
                            </p:stCondLst>
                            <p:childTnLst>
                              <p:par>
                                <p:cTn id="72" presetID="63" presetClass="path" presetSubtype="0" accel="50000" decel="50000" fill="hold" nodeType="clickEffect">
                                  <p:stCondLst>
                                    <p:cond delay="0"/>
                                  </p:stCondLst>
                                  <p:childTnLst>
                                    <p:animMotion origin="layout" path="M 0.15052 -0.01087 L 0.26718 0.00023 " pathEditMode="relative" rAng="0" ptsTypes="AA">
                                      <p:cBhvr>
                                        <p:cTn id="73" dur="2000" fill="hold"/>
                                        <p:tgtEl>
                                          <p:spTgt spid="131085"/>
                                        </p:tgtEl>
                                        <p:attrNameLst>
                                          <p:attrName>ppt_x</p:attrName>
                                          <p:attrName>ppt_y</p:attrName>
                                        </p:attrNameLst>
                                      </p:cBhvr>
                                      <p:rCtr x="58" y="6"/>
                                    </p:animMotion>
                                  </p:childTnLst>
                                  <p:subTnLst>
                                    <p:audio>
                                      <p:cMediaNode>
                                        <p:cTn display="0" masterRel="sameClick">
                                          <p:stCondLst>
                                            <p:cond evt="begin" delay="0">
                                              <p:tn val="72"/>
                                            </p:cond>
                                          </p:stCondLst>
                                          <p:endCondLst>
                                            <p:cond evt="onStopAudio" delay="0">
                                              <p:tgtEl>
                                                <p:sldTgt/>
                                              </p:tgtEl>
                                            </p:cond>
                                          </p:endCondLst>
                                        </p:cTn>
                                        <p:tgtEl>
                                          <p:sndTgt r:embed="rId10" name="rccrby0A.wav"/>
                                        </p:tgtEl>
                                      </p:cMediaNode>
                                    </p:audio>
                                  </p:subTnLst>
                                </p:cTn>
                              </p:par>
                            </p:childTnLst>
                          </p:cTn>
                        </p:par>
                      </p:childTnLst>
                    </p:cTn>
                  </p:par>
                  <p:par>
                    <p:cTn id="74" fill="hold">
                      <p:stCondLst>
                        <p:cond delay="indefinite"/>
                      </p:stCondLst>
                      <p:childTnLst>
                        <p:par>
                          <p:cTn id="75" fill="hold">
                            <p:stCondLst>
                              <p:cond delay="0"/>
                            </p:stCondLst>
                            <p:childTnLst>
                              <p:par>
                                <p:cTn id="76" presetID="63" presetClass="path" presetSubtype="0" accel="50000" decel="50000" fill="hold" nodeType="clickEffect">
                                  <p:stCondLst>
                                    <p:cond delay="0"/>
                                  </p:stCondLst>
                                  <p:childTnLst>
                                    <p:animMotion origin="layout" path="M 0.26718 0.00024 L 0.40885 0.02266 " pathEditMode="relative" rAng="0" ptsTypes="AA">
                                      <p:cBhvr>
                                        <p:cTn id="77" dur="2000" fill="hold"/>
                                        <p:tgtEl>
                                          <p:spTgt spid="131085"/>
                                        </p:tgtEl>
                                        <p:attrNameLst>
                                          <p:attrName>ppt_x</p:attrName>
                                          <p:attrName>ppt_y</p:attrName>
                                        </p:attrNameLst>
                                      </p:cBhvr>
                                      <p:rCtr x="71" y="11"/>
                                    </p:animMotion>
                                  </p:childTnLst>
                                  <p:subTnLst>
                                    <p:audio>
                                      <p:cMediaNode>
                                        <p:cTn display="0" masterRel="sameClick">
                                          <p:stCondLst>
                                            <p:cond evt="begin" delay="0">
                                              <p:tn val="76"/>
                                            </p:cond>
                                          </p:stCondLst>
                                          <p:endCondLst>
                                            <p:cond evt="onStopAudio" delay="0">
                                              <p:tgtEl>
                                                <p:sldTgt/>
                                              </p:tgtEl>
                                            </p:cond>
                                          </p:endCondLst>
                                        </p:cTn>
                                        <p:tgtEl>
                                          <p:sndTgt r:embed="rId10" name="rccrby0A.wav"/>
                                        </p:tgtEl>
                                      </p:cMediaNode>
                                    </p:audio>
                                  </p:subTnLst>
                                </p:cTn>
                              </p:par>
                            </p:childTnLst>
                          </p:cTn>
                        </p:par>
                      </p:childTnLst>
                    </p:cTn>
                  </p:par>
                  <p:par>
                    <p:cTn id="78" fill="hold">
                      <p:stCondLst>
                        <p:cond delay="indefinite"/>
                      </p:stCondLst>
                      <p:childTnLst>
                        <p:par>
                          <p:cTn id="79" fill="hold">
                            <p:stCondLst>
                              <p:cond delay="0"/>
                            </p:stCondLst>
                            <p:childTnLst>
                              <p:par>
                                <p:cTn id="80" presetID="63" presetClass="path" presetSubtype="0" accel="50000" decel="50000" fill="hold" nodeType="clickEffect">
                                  <p:stCondLst>
                                    <p:cond delay="0"/>
                                  </p:stCondLst>
                                  <p:childTnLst>
                                    <p:animMotion origin="layout" path="M 0.40885 0.02265 L 0.60052 0.04461 " pathEditMode="relative" rAng="0" ptsTypes="AA">
                                      <p:cBhvr>
                                        <p:cTn id="81" dur="2000" fill="hold"/>
                                        <p:tgtEl>
                                          <p:spTgt spid="131085"/>
                                        </p:tgtEl>
                                        <p:attrNameLst>
                                          <p:attrName>ppt_x</p:attrName>
                                          <p:attrName>ppt_y</p:attrName>
                                        </p:attrNameLst>
                                      </p:cBhvr>
                                      <p:rCtr x="96" y="11"/>
                                    </p:animMotion>
                                  </p:childTnLst>
                                  <p:subTnLst>
                                    <p:audio>
                                      <p:cMediaNode>
                                        <p:cTn display="0" masterRel="sameClick">
                                          <p:stCondLst>
                                            <p:cond evt="begin" delay="0">
                                              <p:tn val="80"/>
                                            </p:cond>
                                          </p:stCondLst>
                                          <p:endCondLst>
                                            <p:cond evt="onStopAudio" delay="0">
                                              <p:tgtEl>
                                                <p:sldTgt/>
                                              </p:tgtEl>
                                            </p:cond>
                                          </p:endCondLst>
                                        </p:cTn>
                                        <p:tgtEl>
                                          <p:sndTgt r:embed="rId10" name="rccrby0A.wav"/>
                                        </p:tgtEl>
                                      </p:cMediaNode>
                                    </p:audio>
                                  </p:subTnLst>
                                </p:cTn>
                              </p:par>
                            </p:childTnLst>
                          </p:cTn>
                        </p:par>
                      </p:childTnLst>
                    </p:cTn>
                  </p:par>
                  <p:par>
                    <p:cTn id="82" fill="hold">
                      <p:stCondLst>
                        <p:cond delay="indefinite"/>
                      </p:stCondLst>
                      <p:childTnLst>
                        <p:par>
                          <p:cTn id="83" fill="hold">
                            <p:stCondLst>
                              <p:cond delay="0"/>
                            </p:stCondLst>
                            <p:childTnLst>
                              <p:par>
                                <p:cTn id="84" presetID="63" presetClass="path" presetSubtype="0" accel="50000" decel="50000" fill="hold" nodeType="clickEffect">
                                  <p:stCondLst>
                                    <p:cond delay="0"/>
                                  </p:stCondLst>
                                  <p:childTnLst>
                                    <p:animMotion origin="layout" path="M 0.60052 0.04461 L 0.81718 0.03351 " pathEditMode="relative" rAng="0" ptsTypes="AA">
                                      <p:cBhvr>
                                        <p:cTn id="85" dur="2000" fill="hold"/>
                                        <p:tgtEl>
                                          <p:spTgt spid="131085"/>
                                        </p:tgtEl>
                                        <p:attrNameLst>
                                          <p:attrName>ppt_x</p:attrName>
                                          <p:attrName>ppt_y</p:attrName>
                                        </p:attrNameLst>
                                      </p:cBhvr>
                                      <p:rCtr x="108" y="-6"/>
                                    </p:animMotion>
                                  </p:childTnLst>
                                  <p:subTnLst>
                                    <p:audio>
                                      <p:cMediaNode>
                                        <p:cTn display="0" masterRel="sameClick">
                                          <p:stCondLst>
                                            <p:cond evt="begin" delay="0">
                                              <p:tn val="84"/>
                                            </p:cond>
                                          </p:stCondLst>
                                          <p:endCondLst>
                                            <p:cond evt="onStopAudio" delay="0">
                                              <p:tgtEl>
                                                <p:sldTgt/>
                                              </p:tgtEl>
                                            </p:cond>
                                          </p:endCondLst>
                                        </p:cTn>
                                        <p:tgtEl>
                                          <p:sndTgt r:embed="rId11" name="applause.wav"/>
                                        </p:tgtEl>
                                      </p:cMediaNode>
                                    </p:audio>
                                  </p:subTnLst>
                                </p:cTn>
                              </p:par>
                            </p:childTnLst>
                          </p:cTn>
                        </p:par>
                      </p:childTnLst>
                    </p:cTn>
                  </p:par>
                </p:childTnLst>
              </p:cTn>
              <p:nextCondLst>
                <p:cond evt="onClick" delay="0">
                  <p:tgtEl>
                    <p:spTgt spid="131094"/>
                  </p:tgtEl>
                </p:cond>
              </p:nextCondLst>
            </p:seq>
            <p:seq concurrent="1" nextAc="seek">
              <p:cTn id="86" restart="whenNotActive" fill="hold" evtFilter="cancelBubble" nodeType="interactiveSeq">
                <p:stCondLst>
                  <p:cond evt="onClick" delay="0">
                    <p:tgtEl>
                      <p:spTgt spid="131095"/>
                    </p:tgtEl>
                  </p:cond>
                </p:stCondLst>
                <p:endSync evt="end" delay="0">
                  <p:rtn val="all"/>
                </p:endSync>
                <p:childTnLst>
                  <p:par>
                    <p:cTn id="87" fill="hold">
                      <p:stCondLst>
                        <p:cond delay="0"/>
                      </p:stCondLst>
                      <p:childTnLst>
                        <p:par>
                          <p:cTn id="88" fill="hold">
                            <p:stCondLst>
                              <p:cond delay="0"/>
                            </p:stCondLst>
                            <p:childTnLst>
                              <p:par>
                                <p:cTn id="89" presetID="63" presetClass="path" presetSubtype="0" accel="50000" decel="50000" fill="hold" nodeType="clickEffect">
                                  <p:stCondLst>
                                    <p:cond delay="0"/>
                                  </p:stCondLst>
                                  <p:childTnLst>
                                    <p:animMotion origin="layout" path="M 4.16667E-6 -3.32871E-7 L 0.14218 -3.32871E-7 " pathEditMode="relative" rAng="0" ptsTypes="AA">
                                      <p:cBhvr>
                                        <p:cTn id="90" dur="2000" fill="hold"/>
                                        <p:tgtEl>
                                          <p:spTgt spid="131087"/>
                                        </p:tgtEl>
                                        <p:attrNameLst>
                                          <p:attrName>ppt_x</p:attrName>
                                          <p:attrName>ppt_y</p:attrName>
                                        </p:attrNameLst>
                                      </p:cBhvr>
                                      <p:rCtr x="71" y="0"/>
                                    </p:animMotion>
                                  </p:childTnLst>
                                  <p:subTnLst>
                                    <p:audio>
                                      <p:cMediaNode>
                                        <p:cTn display="0" masterRel="sameClick">
                                          <p:stCondLst>
                                            <p:cond evt="begin" delay="0">
                                              <p:tn val="89"/>
                                            </p:cond>
                                          </p:stCondLst>
                                          <p:endCondLst>
                                            <p:cond evt="onStopAudio" delay="0">
                                              <p:tgtEl>
                                                <p:sldTgt/>
                                              </p:tgtEl>
                                            </p:cond>
                                          </p:endCondLst>
                                        </p:cTn>
                                        <p:tgtEl>
                                          <p:sndTgt r:embed="rId9" name="tire_squeal.wav"/>
                                        </p:tgtEl>
                                      </p:cMediaNode>
                                    </p:audio>
                                  </p:subTnLst>
                                </p:cTn>
                              </p:par>
                            </p:childTnLst>
                          </p:cTn>
                        </p:par>
                      </p:childTnLst>
                    </p:cTn>
                  </p:par>
                  <p:par>
                    <p:cTn id="91" fill="hold">
                      <p:stCondLst>
                        <p:cond delay="indefinite"/>
                      </p:stCondLst>
                      <p:childTnLst>
                        <p:par>
                          <p:cTn id="92" fill="hold">
                            <p:stCondLst>
                              <p:cond delay="0"/>
                            </p:stCondLst>
                            <p:childTnLst>
                              <p:par>
                                <p:cTn id="93" presetID="63" presetClass="path" presetSubtype="0" accel="50000" decel="50000" fill="hold" nodeType="clickEffect">
                                  <p:stCondLst>
                                    <p:cond delay="0"/>
                                  </p:stCondLst>
                                  <p:childTnLst>
                                    <p:animMotion origin="layout" path="M 0.14218 -3.32871E-7 L 0.25052 0.0111 " pathEditMode="relative" rAng="0" ptsTypes="AA">
                                      <p:cBhvr>
                                        <p:cTn id="94" dur="2000" fill="hold"/>
                                        <p:tgtEl>
                                          <p:spTgt spid="131087"/>
                                        </p:tgtEl>
                                        <p:attrNameLst>
                                          <p:attrName>ppt_x</p:attrName>
                                          <p:attrName>ppt_y</p:attrName>
                                        </p:attrNameLst>
                                      </p:cBhvr>
                                      <p:rCtr x="54" y="6"/>
                                    </p:animMotion>
                                  </p:childTnLst>
                                  <p:subTnLst>
                                    <p:audio>
                                      <p:cMediaNode>
                                        <p:cTn display="0" masterRel="sameClick">
                                          <p:stCondLst>
                                            <p:cond evt="begin" delay="0">
                                              <p:tn val="93"/>
                                            </p:cond>
                                          </p:stCondLst>
                                          <p:endCondLst>
                                            <p:cond evt="onStopAudio" delay="0">
                                              <p:tgtEl>
                                                <p:sldTgt/>
                                              </p:tgtEl>
                                            </p:cond>
                                          </p:endCondLst>
                                        </p:cTn>
                                        <p:tgtEl>
                                          <p:sndTgt r:embed="rId10" name="rccrby0A.wav"/>
                                        </p:tgtEl>
                                      </p:cMediaNode>
                                    </p:audio>
                                  </p:subTnLst>
                                </p:cTn>
                              </p:par>
                            </p:childTnLst>
                          </p:cTn>
                        </p:par>
                      </p:childTnLst>
                    </p:cTn>
                  </p:par>
                  <p:par>
                    <p:cTn id="95" fill="hold">
                      <p:stCondLst>
                        <p:cond delay="indefinite"/>
                      </p:stCondLst>
                      <p:childTnLst>
                        <p:par>
                          <p:cTn id="96" fill="hold">
                            <p:stCondLst>
                              <p:cond delay="0"/>
                            </p:stCondLst>
                            <p:childTnLst>
                              <p:par>
                                <p:cTn id="97" presetID="63" presetClass="path" presetSubtype="0" accel="50000" decel="50000" fill="hold" nodeType="clickEffect">
                                  <p:stCondLst>
                                    <p:cond delay="0"/>
                                  </p:stCondLst>
                                  <p:childTnLst>
                                    <p:animMotion origin="layout" path="M 0.25052 0.0111 L 0.40052 0.03329 " pathEditMode="relative" rAng="0" ptsTypes="AA">
                                      <p:cBhvr>
                                        <p:cTn id="98" dur="2000" fill="hold"/>
                                        <p:tgtEl>
                                          <p:spTgt spid="131087"/>
                                        </p:tgtEl>
                                        <p:attrNameLst>
                                          <p:attrName>ppt_x</p:attrName>
                                          <p:attrName>ppt_y</p:attrName>
                                        </p:attrNameLst>
                                      </p:cBhvr>
                                      <p:rCtr x="75" y="11"/>
                                    </p:animMotion>
                                  </p:childTnLst>
                                  <p:subTnLst>
                                    <p:audio>
                                      <p:cMediaNode>
                                        <p:cTn display="0" masterRel="sameClick">
                                          <p:stCondLst>
                                            <p:cond evt="begin" delay="0">
                                              <p:tn val="97"/>
                                            </p:cond>
                                          </p:stCondLst>
                                          <p:endCondLst>
                                            <p:cond evt="onStopAudio" delay="0">
                                              <p:tgtEl>
                                                <p:sldTgt/>
                                              </p:tgtEl>
                                            </p:cond>
                                          </p:endCondLst>
                                        </p:cTn>
                                        <p:tgtEl>
                                          <p:sndTgt r:embed="rId10" name="rccrby0A.wav"/>
                                        </p:tgtEl>
                                      </p:cMediaNode>
                                    </p:audio>
                                  </p:subTnLst>
                                </p:cTn>
                              </p:par>
                            </p:childTnLst>
                          </p:cTn>
                        </p:par>
                      </p:childTnLst>
                    </p:cTn>
                  </p:par>
                  <p:par>
                    <p:cTn id="99" fill="hold">
                      <p:stCondLst>
                        <p:cond delay="indefinite"/>
                      </p:stCondLst>
                      <p:childTnLst>
                        <p:par>
                          <p:cTn id="100" fill="hold">
                            <p:stCondLst>
                              <p:cond delay="0"/>
                            </p:stCondLst>
                            <p:childTnLst>
                              <p:par>
                                <p:cTn id="101" presetID="63" presetClass="path" presetSubtype="0" accel="50000" decel="50000" fill="hold" nodeType="clickEffect">
                                  <p:stCondLst>
                                    <p:cond delay="0"/>
                                  </p:stCondLst>
                                  <p:childTnLst>
                                    <p:animMotion origin="layout" path="M 0.40052 0.03329 L 0.60885 0.03329 " pathEditMode="relative" rAng="0" ptsTypes="AA">
                                      <p:cBhvr>
                                        <p:cTn id="102" dur="2000" fill="hold"/>
                                        <p:tgtEl>
                                          <p:spTgt spid="131087"/>
                                        </p:tgtEl>
                                        <p:attrNameLst>
                                          <p:attrName>ppt_x</p:attrName>
                                          <p:attrName>ppt_y</p:attrName>
                                        </p:attrNameLst>
                                      </p:cBhvr>
                                      <p:rCtr x="104" y="0"/>
                                    </p:animMotion>
                                  </p:childTnLst>
                                  <p:subTnLst>
                                    <p:audio>
                                      <p:cMediaNode>
                                        <p:cTn display="0" masterRel="sameClick">
                                          <p:stCondLst>
                                            <p:cond evt="begin" delay="0">
                                              <p:tn val="101"/>
                                            </p:cond>
                                          </p:stCondLst>
                                          <p:endCondLst>
                                            <p:cond evt="onStopAudio" delay="0">
                                              <p:tgtEl>
                                                <p:sldTgt/>
                                              </p:tgtEl>
                                            </p:cond>
                                          </p:endCondLst>
                                        </p:cTn>
                                        <p:tgtEl>
                                          <p:sndTgt r:embed="rId10" name="rccrby0A.wav"/>
                                        </p:tgtEl>
                                      </p:cMediaNode>
                                    </p:audio>
                                  </p:subTnLst>
                                </p:cTn>
                              </p:par>
                            </p:childTnLst>
                          </p:cTn>
                        </p:par>
                      </p:childTnLst>
                    </p:cTn>
                  </p:par>
                  <p:par>
                    <p:cTn id="103" fill="hold">
                      <p:stCondLst>
                        <p:cond delay="indefinite"/>
                      </p:stCondLst>
                      <p:childTnLst>
                        <p:par>
                          <p:cTn id="104" fill="hold">
                            <p:stCondLst>
                              <p:cond delay="0"/>
                            </p:stCondLst>
                            <p:childTnLst>
                              <p:par>
                                <p:cTn id="105" presetID="63" presetClass="path" presetSubtype="0" accel="50000" decel="50000" fill="hold" nodeType="clickEffect">
                                  <p:stCondLst>
                                    <p:cond delay="0"/>
                                  </p:stCondLst>
                                  <p:childTnLst>
                                    <p:animMotion origin="layout" path="M 0.60885 0.03329 L 0.82552 0.03329 " pathEditMode="relative" rAng="0" ptsTypes="AA">
                                      <p:cBhvr>
                                        <p:cTn id="106" dur="2000" fill="hold"/>
                                        <p:tgtEl>
                                          <p:spTgt spid="131087"/>
                                        </p:tgtEl>
                                        <p:attrNameLst>
                                          <p:attrName>ppt_x</p:attrName>
                                          <p:attrName>ppt_y</p:attrName>
                                        </p:attrNameLst>
                                      </p:cBhvr>
                                      <p:rCtr x="108" y="0"/>
                                    </p:animMotion>
                                  </p:childTnLst>
                                  <p:subTnLst>
                                    <p:audio>
                                      <p:cMediaNode>
                                        <p:cTn display="0" masterRel="sameClick">
                                          <p:stCondLst>
                                            <p:cond evt="begin" delay="0">
                                              <p:tn val="105"/>
                                            </p:cond>
                                          </p:stCondLst>
                                          <p:endCondLst>
                                            <p:cond evt="onStopAudio" delay="0">
                                              <p:tgtEl>
                                                <p:sldTgt/>
                                              </p:tgtEl>
                                            </p:cond>
                                          </p:endCondLst>
                                        </p:cTn>
                                        <p:tgtEl>
                                          <p:sndTgt r:embed="rId11" name="applause.wav"/>
                                        </p:tgtEl>
                                      </p:cMediaNode>
                                    </p:audio>
                                  </p:subTnLst>
                                </p:cTn>
                              </p:par>
                            </p:childTnLst>
                          </p:cTn>
                        </p:par>
                      </p:childTnLst>
                    </p:cTn>
                  </p:par>
                </p:childTnLst>
              </p:cTn>
              <p:nextCondLst>
                <p:cond evt="onClick" delay="0">
                  <p:tgtEl>
                    <p:spTgt spid="131095"/>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70" name="Resim 1"/>
          <p:cNvPicPr>
            <a:picLocks noChangeAspect="1"/>
          </p:cNvPicPr>
          <p:nvPr/>
        </p:nvPicPr>
        <p:blipFill>
          <a:blip r:embed="rId3" cstate="print"/>
          <a:srcRect/>
          <a:stretch>
            <a:fillRect/>
          </a:stretch>
        </p:blipFill>
        <p:spPr bwMode="auto">
          <a:xfrm>
            <a:off x="560388" y="1676400"/>
            <a:ext cx="4316412" cy="3962399"/>
          </a:xfrm>
          <a:prstGeom prst="rect">
            <a:avLst/>
          </a:prstGeom>
          <a:ln>
            <a:noFill/>
          </a:ln>
          <a:effectLst>
            <a:softEdge rad="112500"/>
          </a:effectLst>
        </p:spPr>
      </p:pic>
      <p:sp>
        <p:nvSpPr>
          <p:cNvPr id="36866" name="Rectangle 2"/>
          <p:cNvSpPr>
            <a:spLocks noChangeArrowheads="1"/>
          </p:cNvSpPr>
          <p:nvPr/>
        </p:nvSpPr>
        <p:spPr bwMode="auto">
          <a:xfrm flipV="1">
            <a:off x="3581400" y="5638800"/>
            <a:ext cx="2667000" cy="5334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36867" name="Text Box 3"/>
          <p:cNvSpPr txBox="1">
            <a:spLocks noChangeArrowheads="1"/>
          </p:cNvSpPr>
          <p:nvPr/>
        </p:nvSpPr>
        <p:spPr bwMode="auto">
          <a:xfrm>
            <a:off x="533400" y="685800"/>
            <a:ext cx="8077200" cy="1066800"/>
          </a:xfrm>
          <a:prstGeom prst="rect">
            <a:avLst/>
          </a:prstGeom>
          <a:noFill/>
          <a:ln w="9525">
            <a:noFill/>
            <a:miter lim="800000"/>
            <a:headEnd/>
            <a:tailEnd/>
          </a:ln>
          <a:effectLst/>
        </p:spPr>
        <p:txBody>
          <a:bodyPr>
            <a:spAutoFit/>
          </a:bodyPr>
          <a:lstStyle/>
          <a:p>
            <a:pPr eaLnBrk="1" hangingPunct="1"/>
            <a:r>
              <a:rPr lang="tr-TR" altLang="tr-TR" b="1" dirty="0"/>
              <a:t>Yardımcın ihtiyaç molası istedi. Burada sana soru yok.</a:t>
            </a:r>
            <a:endParaRPr lang="en-US" altLang="tr-TR" b="1" dirty="0"/>
          </a:p>
        </p:txBody>
      </p:sp>
      <p:pic>
        <p:nvPicPr>
          <p:cNvPr id="36868" name="Picture 4" descr="pe01832_"/>
          <p:cNvPicPr>
            <a:picLocks noChangeAspect="1" noChangeArrowheads="1"/>
          </p:cNvPicPr>
          <p:nvPr/>
        </p:nvPicPr>
        <p:blipFill>
          <a:blip r:embed="rId4" cstate="print"/>
          <a:srcRect/>
          <a:stretch>
            <a:fillRect/>
          </a:stretch>
        </p:blipFill>
        <p:spPr bwMode="auto">
          <a:xfrm>
            <a:off x="4267200" y="1524000"/>
            <a:ext cx="4495800" cy="4108450"/>
          </a:xfrm>
          <a:prstGeom prst="rect">
            <a:avLst/>
          </a:prstGeom>
          <a:noFill/>
          <a:ln w="9525">
            <a:noFill/>
            <a:miter lim="800000"/>
            <a:headEnd/>
            <a:tailEnd/>
          </a:ln>
        </p:spPr>
      </p:pic>
      <p:sp>
        <p:nvSpPr>
          <p:cNvPr id="36869" name="Text Box 5">
            <a:hlinkClick r:id="rId5" action="ppaction://hlinksldjump"/>
          </p:cNvPr>
          <p:cNvSpPr txBox="1">
            <a:spLocks noChangeArrowheads="1"/>
          </p:cNvSpPr>
          <p:nvPr/>
        </p:nvSpPr>
        <p:spPr bwMode="auto">
          <a:xfrm>
            <a:off x="3581400" y="5592763"/>
            <a:ext cx="2667000" cy="579437"/>
          </a:xfrm>
          <a:prstGeom prst="rect">
            <a:avLst/>
          </a:prstGeom>
          <a:noFill/>
          <a:ln w="9525">
            <a:noFill/>
            <a:miter lim="800000"/>
            <a:headEnd/>
            <a:tailEnd/>
          </a:ln>
          <a:effectLst/>
        </p:spPr>
        <p:txBody>
          <a:bodyPr>
            <a:spAutoFit/>
          </a:bodyPr>
          <a:lstStyle/>
          <a:p>
            <a:pPr algn="ctr" eaLnBrk="1" hangingPunct="1">
              <a:spcBef>
                <a:spcPct val="50000"/>
              </a:spcBef>
            </a:pPr>
            <a:r>
              <a:rPr lang="tr-TR" altLang="tr-TR" b="1" i="1">
                <a:solidFill>
                  <a:schemeClr val="bg1"/>
                </a:solidFill>
                <a:latin typeface="Comic Sans MS" pitchFamily="66" charset="0"/>
              </a:rPr>
              <a:t>Yarış Pisti</a:t>
            </a:r>
            <a:endParaRPr lang="en-US" altLang="tr-TR" b="1" i="1">
              <a:solidFill>
                <a:schemeClr val="bg1"/>
              </a:solidFill>
              <a:latin typeface="Comic Sans MS" pitchFamily="66" charset="0"/>
            </a:endParaRPr>
          </a:p>
        </p:txBody>
      </p:sp>
    </p:spTree>
  </p:cSld>
  <p:clrMapOvr>
    <a:masterClrMapping/>
  </p:clrMapOvr>
  <p:transition>
    <p:sndAc>
      <p:stSnd>
        <p:snd r:embed="rId2" name="boing.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1" name="Metin kutusu 2"/>
          <p:cNvSpPr txBox="1">
            <a:spLocks noChangeArrowheads="1"/>
          </p:cNvSpPr>
          <p:nvPr/>
        </p:nvSpPr>
        <p:spPr bwMode="auto">
          <a:xfrm>
            <a:off x="457200" y="3200400"/>
            <a:ext cx="8382000" cy="2677656"/>
          </a:xfrm>
          <a:prstGeom prst="rect">
            <a:avLst/>
          </a:prstGeom>
          <a:noFill/>
          <a:ln w="9525">
            <a:noFill/>
            <a:miter lim="800000"/>
            <a:headEnd/>
            <a:tailEnd/>
          </a:ln>
        </p:spPr>
        <p:txBody>
          <a:bodyPr wrap="square">
            <a:spAutoFit/>
          </a:bodyPr>
          <a:lstStyle/>
          <a:p>
            <a:r>
              <a:rPr lang="tr-TR" sz="2400" b="1" dirty="0" smtClean="0"/>
              <a:t>Yukarıda verilen savaşların ortak özelliği aşağıdakilerden hangisidir?</a:t>
            </a:r>
            <a:endParaRPr lang="tr-TR" sz="2400" dirty="0" smtClean="0"/>
          </a:p>
          <a:p>
            <a:r>
              <a:rPr lang="tr-TR" sz="2400" b="1" dirty="0" smtClean="0"/>
              <a:t> </a:t>
            </a:r>
            <a:endParaRPr lang="tr-TR" sz="2400" dirty="0" smtClean="0"/>
          </a:p>
          <a:p>
            <a:r>
              <a:rPr lang="tr-TR" sz="2400" dirty="0" smtClean="0"/>
              <a:t>A) </a:t>
            </a:r>
            <a:r>
              <a:rPr lang="tr-TR" sz="2400" dirty="0" err="1" smtClean="0"/>
              <a:t>Selçıklu</a:t>
            </a:r>
            <a:r>
              <a:rPr lang="tr-TR" sz="2400" dirty="0" smtClean="0"/>
              <a:t> Devleti’ni </a:t>
            </a:r>
            <a:r>
              <a:rPr lang="tr-TR" sz="2400" dirty="0" smtClean="0"/>
              <a:t>çöküş sürecine sokmuştur</a:t>
            </a:r>
          </a:p>
          <a:p>
            <a:r>
              <a:rPr lang="tr-TR" sz="2400" dirty="0" smtClean="0"/>
              <a:t>B) </a:t>
            </a:r>
            <a:r>
              <a:rPr lang="tr-TR" sz="2400" dirty="0" smtClean="0"/>
              <a:t>Anadolu’nun </a:t>
            </a:r>
            <a:r>
              <a:rPr lang="tr-TR" sz="2400" dirty="0" smtClean="0"/>
              <a:t>Türkleşmesini sağlamıştır</a:t>
            </a:r>
          </a:p>
          <a:p>
            <a:r>
              <a:rPr lang="tr-TR" sz="2400" dirty="0" smtClean="0"/>
              <a:t>C) </a:t>
            </a:r>
            <a:r>
              <a:rPr lang="tr-TR" sz="2400" dirty="0" smtClean="0"/>
              <a:t>Anadolu’daki </a:t>
            </a:r>
            <a:r>
              <a:rPr lang="tr-TR" sz="2400" dirty="0" smtClean="0"/>
              <a:t>Moğol hakimiyetini bitirmiştir.</a:t>
            </a:r>
          </a:p>
          <a:p>
            <a:r>
              <a:rPr lang="tr-TR" sz="2400" dirty="0" smtClean="0"/>
              <a:t>D) Haçlılarla Türkler arasında yapılmıştır</a:t>
            </a:r>
            <a:endParaRPr lang="tr-TR" altLang="tr-TR" sz="2400" dirty="0"/>
          </a:p>
        </p:txBody>
      </p:sp>
      <p:sp>
        <p:nvSpPr>
          <p:cNvPr id="126978" name="AutoShape 2"/>
          <p:cNvSpPr>
            <a:spLocks noChangeArrowheads="1"/>
          </p:cNvSpPr>
          <p:nvPr/>
        </p:nvSpPr>
        <p:spPr bwMode="auto">
          <a:xfrm rot="16200000">
            <a:off x="1409700" y="647700"/>
            <a:ext cx="762000" cy="2209800"/>
          </a:xfrm>
          <a:prstGeom prst="leftArrowCallout">
            <a:avLst>
              <a:gd name="adj1" fmla="val 37500"/>
              <a:gd name="adj2" fmla="val 37500"/>
              <a:gd name="adj3" fmla="val 16667"/>
              <a:gd name="adj4" fmla="val 66667"/>
            </a:avLst>
          </a:prstGeom>
          <a:solidFill>
            <a:srgbClr val="FFFFFF"/>
          </a:solidFill>
          <a:ln w="9525">
            <a:solidFill>
              <a:srgbClr val="000000"/>
            </a:solidFill>
            <a:miter lim="800000"/>
            <a:headEnd/>
            <a:tailEnd/>
          </a:ln>
        </p:spPr>
        <p:txBody>
          <a:bodyPr vert="vert"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400" b="0" i="0" u="none" strike="noStrike" cap="none" normalizeH="0" baseline="0" dirty="0" smtClean="0">
                <a:ln>
                  <a:noFill/>
                </a:ln>
                <a:solidFill>
                  <a:schemeClr val="tx1"/>
                </a:solidFill>
                <a:effectLst/>
                <a:latin typeface="Calibri" pitchFamily="34" charset="0"/>
                <a:cs typeface="Arial" pitchFamily="34" charset="0"/>
              </a:rPr>
              <a:t>Pasinler Savaşı </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26979" name="AutoShape 3"/>
          <p:cNvSpPr>
            <a:spLocks noChangeArrowheads="1"/>
          </p:cNvSpPr>
          <p:nvPr/>
        </p:nvSpPr>
        <p:spPr bwMode="auto">
          <a:xfrm rot="16200000">
            <a:off x="4038601" y="533400"/>
            <a:ext cx="761998" cy="2438400"/>
          </a:xfrm>
          <a:prstGeom prst="leftArrowCallout">
            <a:avLst>
              <a:gd name="adj1" fmla="val 37500"/>
              <a:gd name="adj2" fmla="val 37500"/>
              <a:gd name="adj3" fmla="val 16667"/>
              <a:gd name="adj4" fmla="val 66667"/>
            </a:avLst>
          </a:prstGeom>
          <a:solidFill>
            <a:srgbClr val="FFFFFF"/>
          </a:solidFill>
          <a:ln w="9525">
            <a:solidFill>
              <a:srgbClr val="000000"/>
            </a:solidFill>
            <a:miter lim="800000"/>
            <a:headEnd/>
            <a:tailEnd/>
          </a:ln>
        </p:spPr>
        <p:txBody>
          <a:bodyPr vert="vert"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cs typeface="Arial" pitchFamily="34" charset="0"/>
              </a:rPr>
              <a:t>Malazgirt Savaşı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6980" name="AutoShape 4"/>
          <p:cNvSpPr>
            <a:spLocks noChangeArrowheads="1"/>
          </p:cNvSpPr>
          <p:nvPr/>
        </p:nvSpPr>
        <p:spPr bwMode="auto">
          <a:xfrm rot="16200000">
            <a:off x="6896100" y="419100"/>
            <a:ext cx="761999" cy="2667000"/>
          </a:xfrm>
          <a:prstGeom prst="leftArrowCallout">
            <a:avLst>
              <a:gd name="adj1" fmla="val 37500"/>
              <a:gd name="adj2" fmla="val 37500"/>
              <a:gd name="adj3" fmla="val 16667"/>
              <a:gd name="adj4" fmla="val 66667"/>
            </a:avLst>
          </a:prstGeom>
          <a:solidFill>
            <a:srgbClr val="FFFFFF"/>
          </a:solidFill>
          <a:ln w="9525">
            <a:solidFill>
              <a:srgbClr val="000000"/>
            </a:solidFill>
            <a:miter lim="800000"/>
            <a:headEnd/>
            <a:tailEnd/>
          </a:ln>
        </p:spPr>
        <p:txBody>
          <a:bodyPr vert="vert"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tr-TR" sz="2400" b="0" i="0" u="none" strike="noStrike" cap="none" normalizeH="0" baseline="0" dirty="0" err="1" smtClean="0">
                <a:ln>
                  <a:noFill/>
                </a:ln>
                <a:solidFill>
                  <a:schemeClr val="tx1"/>
                </a:solidFill>
                <a:effectLst/>
                <a:latin typeface="Calibri" pitchFamily="34" charset="0"/>
                <a:cs typeface="Arial" pitchFamily="34" charset="0"/>
              </a:rPr>
              <a:t>Miryakefolon</a:t>
            </a:r>
            <a:r>
              <a:rPr kumimoji="0" lang="tr-TR" sz="2400" b="0" i="0" u="none" strike="noStrike" cap="none" normalizeH="0" baseline="0" dirty="0" smtClean="0">
                <a:ln>
                  <a:noFill/>
                </a:ln>
                <a:solidFill>
                  <a:schemeClr val="tx1"/>
                </a:solidFill>
                <a:effectLst/>
                <a:latin typeface="Calibri" pitchFamily="34" charset="0"/>
                <a:cs typeface="Arial" pitchFamily="34" charset="0"/>
              </a:rPr>
              <a:t> </a:t>
            </a:r>
            <a:r>
              <a:rPr lang="tr-TR" sz="2400" dirty="0" smtClean="0">
                <a:latin typeface="Calibri" pitchFamily="34" charset="0"/>
                <a:cs typeface="Arial" pitchFamily="34" charset="0"/>
              </a:rPr>
              <a:t>S</a:t>
            </a:r>
            <a:r>
              <a:rPr kumimoji="0" lang="tr-TR" sz="2400" b="0" i="0" u="none" strike="noStrike" cap="none" normalizeH="0" baseline="0" dirty="0" smtClean="0">
                <a:ln>
                  <a:noFill/>
                </a:ln>
                <a:solidFill>
                  <a:schemeClr val="tx1"/>
                </a:solidFill>
                <a:effectLst/>
                <a:latin typeface="Calibri" pitchFamily="34" charset="0"/>
                <a:cs typeface="Arial" pitchFamily="34" charset="0"/>
              </a:rPr>
              <a:t>avaşı</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26981" name="AutoShape 5"/>
          <p:cNvSpPr>
            <a:spLocks noChangeArrowheads="1"/>
          </p:cNvSpPr>
          <p:nvPr/>
        </p:nvSpPr>
        <p:spPr bwMode="auto">
          <a:xfrm>
            <a:off x="609600" y="2438400"/>
            <a:ext cx="7924800" cy="381000"/>
          </a:xfrm>
          <a:prstGeom prst="flowChartAlternateProcess">
            <a:avLst/>
          </a:prstGeom>
          <a:solidFill>
            <a:srgbClr val="FFFF9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tr-TR" sz="2400" b="0" i="0" u="none" strike="noStrike" cap="none" normalizeH="0" baseline="0" smtClean="0">
                <a:ln>
                  <a:noFill/>
                </a:ln>
                <a:solidFill>
                  <a:schemeClr val="tx1"/>
                </a:solidFill>
                <a:effectLst/>
                <a:latin typeface="Calibri" pitchFamily="34" charset="0"/>
                <a:cs typeface="Arial" pitchFamily="34" charset="0"/>
              </a:rPr>
              <a:t>              ….…………….?.......................</a:t>
            </a:r>
            <a:endParaRPr kumimoji="0" lang="tr-TR" sz="24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38915"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38916"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38917"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38918"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B</a:t>
            </a:r>
            <a:endParaRPr lang="en-US" altLang="tr-TR" sz="4600" b="1" dirty="0">
              <a:solidFill>
                <a:schemeClr val="bg1"/>
              </a:solidFill>
              <a:latin typeface="Verdana" pitchFamily="34" charset="0"/>
            </a:endParaRPr>
          </a:p>
        </p:txBody>
      </p:sp>
      <p:sp>
        <p:nvSpPr>
          <p:cNvPr id="38919"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flipV="1">
            <a:off x="3581400" y="5638800"/>
            <a:ext cx="2667000" cy="5334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39939" name="Text Box 3"/>
          <p:cNvSpPr txBox="1">
            <a:spLocks noChangeArrowheads="1"/>
          </p:cNvSpPr>
          <p:nvPr/>
        </p:nvSpPr>
        <p:spPr bwMode="auto">
          <a:xfrm>
            <a:off x="533400" y="685800"/>
            <a:ext cx="8077200" cy="1066800"/>
          </a:xfrm>
          <a:prstGeom prst="rect">
            <a:avLst/>
          </a:prstGeom>
          <a:noFill/>
          <a:ln w="9525">
            <a:noFill/>
            <a:miter lim="800000"/>
            <a:headEnd/>
            <a:tailEnd/>
          </a:ln>
          <a:effectLst/>
        </p:spPr>
        <p:txBody>
          <a:bodyPr>
            <a:spAutoFit/>
          </a:bodyPr>
          <a:lstStyle/>
          <a:p>
            <a:pPr eaLnBrk="1" hangingPunct="1"/>
            <a:r>
              <a:rPr lang="tr-TR" altLang="tr-TR" b="1" dirty="0"/>
              <a:t>Piste kedi fırladı. Yarış durmak zorunda. Burada sana soru yok.</a:t>
            </a:r>
            <a:endParaRPr lang="en-US" altLang="tr-TR" b="1" dirty="0"/>
          </a:p>
        </p:txBody>
      </p:sp>
      <p:pic>
        <p:nvPicPr>
          <p:cNvPr id="39940" name="Picture 4" descr="pe01832_"/>
          <p:cNvPicPr>
            <a:picLocks noChangeAspect="1" noChangeArrowheads="1"/>
          </p:cNvPicPr>
          <p:nvPr/>
        </p:nvPicPr>
        <p:blipFill>
          <a:blip r:embed="rId3" cstate="print"/>
          <a:srcRect/>
          <a:stretch>
            <a:fillRect/>
          </a:stretch>
        </p:blipFill>
        <p:spPr bwMode="auto">
          <a:xfrm>
            <a:off x="4267200" y="1524000"/>
            <a:ext cx="4495800" cy="4108450"/>
          </a:xfrm>
          <a:prstGeom prst="rect">
            <a:avLst/>
          </a:prstGeom>
          <a:noFill/>
          <a:ln w="9525">
            <a:noFill/>
            <a:miter lim="800000"/>
            <a:headEnd/>
            <a:tailEnd/>
          </a:ln>
        </p:spPr>
      </p:pic>
      <p:sp>
        <p:nvSpPr>
          <p:cNvPr id="39941" name="Text Box 5">
            <a:hlinkClick r:id="rId4" action="ppaction://hlinksldjump"/>
          </p:cNvPr>
          <p:cNvSpPr txBox="1">
            <a:spLocks noChangeArrowheads="1"/>
          </p:cNvSpPr>
          <p:nvPr/>
        </p:nvSpPr>
        <p:spPr bwMode="auto">
          <a:xfrm>
            <a:off x="3581400" y="5592763"/>
            <a:ext cx="2667000" cy="579437"/>
          </a:xfrm>
          <a:prstGeom prst="rect">
            <a:avLst/>
          </a:prstGeom>
          <a:noFill/>
          <a:ln w="9525">
            <a:noFill/>
            <a:miter lim="800000"/>
            <a:headEnd/>
            <a:tailEnd/>
          </a:ln>
          <a:effectLst/>
        </p:spPr>
        <p:txBody>
          <a:bodyPr>
            <a:spAutoFit/>
          </a:bodyPr>
          <a:lstStyle/>
          <a:p>
            <a:pPr algn="ctr" eaLnBrk="1" hangingPunct="1">
              <a:spcBef>
                <a:spcPct val="50000"/>
              </a:spcBef>
            </a:pPr>
            <a:r>
              <a:rPr lang="tr-TR" altLang="tr-TR" b="1" i="1">
                <a:solidFill>
                  <a:schemeClr val="bg1"/>
                </a:solidFill>
                <a:latin typeface="Comic Sans MS" pitchFamily="66" charset="0"/>
              </a:rPr>
              <a:t>Yarış Pisti</a:t>
            </a:r>
            <a:endParaRPr lang="en-US" altLang="tr-TR" b="1" i="1">
              <a:solidFill>
                <a:schemeClr val="bg1"/>
              </a:solidFill>
              <a:latin typeface="Comic Sans MS" pitchFamily="66" charset="0"/>
            </a:endParaRPr>
          </a:p>
        </p:txBody>
      </p:sp>
      <p:pic>
        <p:nvPicPr>
          <p:cNvPr id="7" name="6 Resim" descr="image-14575557761721321626.jpg"/>
          <p:cNvPicPr>
            <a:picLocks noChangeAspect="1"/>
          </p:cNvPicPr>
          <p:nvPr/>
        </p:nvPicPr>
        <p:blipFill>
          <a:blip r:embed="rId5" cstate="print"/>
          <a:stretch>
            <a:fillRect/>
          </a:stretch>
        </p:blipFill>
        <p:spPr>
          <a:xfrm>
            <a:off x="762000" y="1749357"/>
            <a:ext cx="3657600" cy="3813243"/>
          </a:xfrm>
          <a:prstGeom prst="rect">
            <a:avLst/>
          </a:prstGeom>
          <a:ln>
            <a:noFill/>
          </a:ln>
          <a:effectLst>
            <a:softEdge rad="112500"/>
          </a:effectLst>
        </p:spPr>
      </p:pic>
    </p:spTree>
  </p:cSld>
  <p:clrMapOvr>
    <a:masterClrMapping/>
  </p:clrMapOvr>
  <p:transition>
    <p:sndAc>
      <p:stSnd>
        <p:snd r:embed="rId2" name="boing.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3" cstate="print"/>
          <a:srcRect/>
          <a:stretch>
            <a:fillRect/>
          </a:stretch>
        </p:blipFill>
        <p:spPr bwMode="auto">
          <a:xfrm>
            <a:off x="457200" y="1365250"/>
            <a:ext cx="8153400" cy="5187950"/>
          </a:xfrm>
          <a:prstGeom prst="rect">
            <a:avLst/>
          </a:prstGeom>
          <a:noFill/>
          <a:ln w="9525">
            <a:noFill/>
            <a:miter lim="800000"/>
            <a:headEnd/>
            <a:tailEnd/>
          </a:ln>
          <a:effectLst/>
        </p:spPr>
      </p:pic>
      <p:sp>
        <p:nvSpPr>
          <p:cNvPr id="40963" name="Rectangle 3">
            <a:hlinkClick r:id="rId4"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40964" name="Rectangle 4"/>
          <p:cNvSpPr>
            <a:spLocks noChangeArrowheads="1"/>
          </p:cNvSpPr>
          <p:nvPr/>
        </p:nvSpPr>
        <p:spPr bwMode="auto">
          <a:xfrm flipV="1">
            <a:off x="3352800" y="5638800"/>
            <a:ext cx="2667000" cy="5334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40965" name="Rectangle 5"/>
          <p:cNvSpPr>
            <a:spLocks noChangeArrowheads="1"/>
          </p:cNvSpPr>
          <p:nvPr/>
        </p:nvSpPr>
        <p:spPr bwMode="auto">
          <a:xfrm>
            <a:off x="457200" y="304800"/>
            <a:ext cx="8229600" cy="1600200"/>
          </a:xfrm>
          <a:prstGeom prst="rect">
            <a:avLst/>
          </a:prstGeom>
          <a:solidFill>
            <a:schemeClr val="hlink"/>
          </a:solidFill>
          <a:ln w="76200" cmpd="tri">
            <a:solidFill>
              <a:srgbClr val="993300"/>
            </a:solidFill>
            <a:miter lim="800000"/>
            <a:headEnd/>
            <a:tailEnd/>
          </a:ln>
          <a:effectLst/>
        </p:spPr>
        <p:txBody>
          <a:bodyPr/>
          <a:lstStyle/>
          <a:p>
            <a:pPr indent="174625" eaLnBrk="1" hangingPunct="1">
              <a:spcBef>
                <a:spcPct val="20000"/>
              </a:spcBef>
            </a:pPr>
            <a:r>
              <a:rPr lang="tr-TR" altLang="tr-TR" b="1" dirty="0"/>
              <a:t>Bu soruyu bilirseniz aracınıza bir seferliğine nitrojen takılacak ve iki kez gaza basma imkanınız olacaktır.</a:t>
            </a:r>
          </a:p>
        </p:txBody>
      </p:sp>
      <p:sp>
        <p:nvSpPr>
          <p:cNvPr id="40966" name="Text Box 6">
            <a:hlinkClick r:id="rId5" action="ppaction://hlinksldjump"/>
          </p:cNvPr>
          <p:cNvSpPr txBox="1">
            <a:spLocks noChangeArrowheads="1"/>
          </p:cNvSpPr>
          <p:nvPr/>
        </p:nvSpPr>
        <p:spPr bwMode="auto">
          <a:xfrm>
            <a:off x="3276600" y="5592763"/>
            <a:ext cx="2667000" cy="579437"/>
          </a:xfrm>
          <a:prstGeom prst="rect">
            <a:avLst/>
          </a:prstGeom>
          <a:noFill/>
          <a:ln w="9525">
            <a:noFill/>
            <a:miter lim="800000"/>
            <a:headEnd/>
            <a:tailEnd/>
          </a:ln>
          <a:effectLst/>
        </p:spPr>
        <p:txBody>
          <a:bodyPr>
            <a:spAutoFit/>
          </a:bodyPr>
          <a:lstStyle/>
          <a:p>
            <a:pPr algn="ctr" eaLnBrk="1" hangingPunct="1">
              <a:spcBef>
                <a:spcPct val="50000"/>
              </a:spcBef>
            </a:pPr>
            <a:r>
              <a:rPr lang="tr-TR" altLang="tr-TR" b="1" i="1" dirty="0" err="1">
                <a:solidFill>
                  <a:schemeClr val="bg1"/>
                </a:solidFill>
                <a:latin typeface="Comic Sans MS" pitchFamily="66" charset="0"/>
              </a:rPr>
              <a:t>Nitro</a:t>
            </a:r>
            <a:r>
              <a:rPr lang="tr-TR" altLang="tr-TR" b="1" i="1" dirty="0">
                <a:solidFill>
                  <a:schemeClr val="bg1"/>
                </a:solidFill>
                <a:latin typeface="Comic Sans MS" pitchFamily="66" charset="0"/>
              </a:rPr>
              <a:t> Soru</a:t>
            </a:r>
            <a:endParaRPr lang="en-US" altLang="tr-TR" b="1" i="1" dirty="0">
              <a:solidFill>
                <a:schemeClr val="bg1"/>
              </a:solidFill>
              <a:latin typeface="Comic Sans MS" pitchFamily="66" charset="0"/>
            </a:endParaRPr>
          </a:p>
        </p:txBody>
      </p:sp>
      <p:pic>
        <p:nvPicPr>
          <p:cNvPr id="300039" name="Picture 7" descr="surfer_josh_cruise_hg_clr"/>
          <p:cNvPicPr>
            <a:picLocks noChangeAspect="1" noChangeArrowheads="1" noCrop="1"/>
          </p:cNvPicPr>
          <p:nvPr/>
        </p:nvPicPr>
        <p:blipFill>
          <a:blip r:embed="rId6" cstate="print"/>
          <a:srcRect/>
          <a:stretch>
            <a:fillRect/>
          </a:stretch>
        </p:blipFill>
        <p:spPr bwMode="auto">
          <a:xfrm rot="-235034">
            <a:off x="5791200" y="2971800"/>
            <a:ext cx="2879725" cy="2460625"/>
          </a:xfrm>
          <a:prstGeom prst="rect">
            <a:avLst/>
          </a:prstGeom>
          <a:noFill/>
          <a:ln w="9525">
            <a:noFill/>
            <a:miter lim="800000"/>
            <a:headEnd/>
            <a:tailEnd/>
          </a:ln>
        </p:spPr>
      </p:pic>
    </p:spTree>
  </p:cSld>
  <p:clrMapOvr>
    <a:masterClrMapping/>
  </p:clrMapOvr>
  <p:transition>
    <p:sndAc>
      <p:stSnd>
        <p:snd r:embed="rId2" name="e.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0"/>
                                  </p:stCondLst>
                                  <p:childTnLst>
                                    <p:animMotion origin="layout" path="M 1.38889E-6 -3.12139E-6 C -0.02882 0.00208 -0.05729 0.00393 -0.07899 0.00578 C -0.10035 0.00717 -0.11424 0.01018 -0.13004 0.01087 C -0.14583 0.01156 -0.16406 0.01087 -0.17465 0.01156 C -0.18507 0.01226 -0.18264 0.01364 -0.1934 0.01434 C -0.20399 0.01457 -0.22465 0.01364 -0.2382 0.01434 C -0.25139 0.01526 -0.26163 0.0185 -0.27448 0.01943 C -0.2875 0.02058 -0.30382 0.02058 -0.31563 0.01989 C -0.32708 0.01943 -0.3309 0.01688 -0.34462 0.01665 C -0.35833 0.01596 -0.38038 0.01758 -0.39722 0.01665 C -0.41458 0.01596 -0.43125 0.01341 -0.44774 0.01226 C -0.46441 0.01156 -0.48073 0.01156 -0.49618 0.01156 C -0.51198 0.01156 -0.52622 0.01156 -0.5408 0.01156 " pathEditMode="relative" rAng="0" ptsTypes="aaaaaaaaaaaaA">
                                      <p:cBhvr>
                                        <p:cTn id="6" dur="2000" fill="hold"/>
                                        <p:tgtEl>
                                          <p:spTgt spid="300039"/>
                                        </p:tgtEl>
                                        <p:attrNameLst>
                                          <p:attrName>ppt_x</p:attrName>
                                          <p:attrName>ppt_y</p:attrName>
                                        </p:attrNameLst>
                                      </p:cBhvr>
                                      <p:rCtr x="-270" y="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2" name="Metin kutusu 2"/>
          <p:cNvSpPr txBox="1">
            <a:spLocks noChangeArrowheads="1"/>
          </p:cNvSpPr>
          <p:nvPr/>
        </p:nvSpPr>
        <p:spPr bwMode="auto">
          <a:xfrm>
            <a:off x="838200" y="1752600"/>
            <a:ext cx="7696200" cy="3908762"/>
          </a:xfrm>
          <a:prstGeom prst="rect">
            <a:avLst/>
          </a:prstGeom>
          <a:noFill/>
          <a:ln w="9525">
            <a:noFill/>
            <a:miter lim="800000"/>
            <a:headEnd/>
            <a:tailEnd/>
          </a:ln>
        </p:spPr>
        <p:txBody>
          <a:bodyPr>
            <a:spAutoFit/>
          </a:bodyPr>
          <a:lstStyle/>
          <a:p>
            <a:r>
              <a:rPr lang="tr-TR" sz="2400" dirty="0" smtClean="0"/>
              <a:t>Uygurların;</a:t>
            </a:r>
          </a:p>
          <a:p>
            <a:r>
              <a:rPr lang="tr-TR" sz="2400" dirty="0" smtClean="0"/>
              <a:t>I- </a:t>
            </a:r>
            <a:r>
              <a:rPr lang="tr-TR" sz="2400" dirty="0" smtClean="0"/>
              <a:t>Tarımsal faaliyetler yaptılar</a:t>
            </a:r>
            <a:endParaRPr lang="tr-TR" sz="2400" dirty="0" smtClean="0"/>
          </a:p>
          <a:p>
            <a:r>
              <a:rPr lang="tr-TR" sz="2400" dirty="0" smtClean="0"/>
              <a:t>II- </a:t>
            </a:r>
            <a:r>
              <a:rPr lang="tr-TR" sz="2400" dirty="0" err="1" smtClean="0"/>
              <a:t>M</a:t>
            </a:r>
            <a:r>
              <a:rPr lang="tr-TR" sz="2400" dirty="0" err="1" smtClean="0"/>
              <a:t>anihezim</a:t>
            </a:r>
            <a:r>
              <a:rPr lang="tr-TR" sz="2400" dirty="0" smtClean="0"/>
              <a:t> </a:t>
            </a:r>
            <a:r>
              <a:rPr lang="tr-TR" sz="2400" dirty="0" smtClean="0"/>
              <a:t>dinin benimsediler</a:t>
            </a:r>
          </a:p>
          <a:p>
            <a:r>
              <a:rPr lang="tr-TR" sz="2400" dirty="0" smtClean="0"/>
              <a:t>III- </a:t>
            </a:r>
            <a:r>
              <a:rPr lang="tr-TR" sz="2400" dirty="0" smtClean="0"/>
              <a:t>Savaşmayı </a:t>
            </a:r>
            <a:r>
              <a:rPr lang="tr-TR" sz="2400" dirty="0" smtClean="0"/>
              <a:t>ve et </a:t>
            </a:r>
            <a:r>
              <a:rPr lang="tr-TR" sz="2400" dirty="0" smtClean="0"/>
              <a:t>yemeyi yasakladılar</a:t>
            </a:r>
            <a:endParaRPr lang="tr-TR" sz="2400" dirty="0" smtClean="0"/>
          </a:p>
          <a:p>
            <a:r>
              <a:rPr lang="tr-TR" sz="2400" dirty="0" smtClean="0"/>
              <a:t>IV- </a:t>
            </a:r>
            <a:r>
              <a:rPr lang="tr-TR" sz="2400" dirty="0" smtClean="0"/>
              <a:t>Saray </a:t>
            </a:r>
            <a:r>
              <a:rPr lang="tr-TR" sz="2400" dirty="0" smtClean="0"/>
              <a:t>ve tapınaklar </a:t>
            </a:r>
            <a:r>
              <a:rPr lang="tr-TR" sz="2400" dirty="0" err="1" smtClean="0"/>
              <a:t>inşaa</a:t>
            </a:r>
            <a:r>
              <a:rPr lang="tr-TR" sz="2400" dirty="0" smtClean="0"/>
              <a:t> ettiler</a:t>
            </a:r>
          </a:p>
          <a:p>
            <a:r>
              <a:rPr lang="tr-TR" sz="2400" b="1" dirty="0" smtClean="0"/>
              <a:t>Özelliklerinden hangisi yada hangileri yerleşik hayata geçtiklerinin kanıtıdır?</a:t>
            </a:r>
            <a:endParaRPr lang="tr-TR" sz="2400" dirty="0" smtClean="0"/>
          </a:p>
          <a:p>
            <a:r>
              <a:rPr lang="tr-TR" sz="2400" dirty="0" smtClean="0"/>
              <a:t> </a:t>
            </a:r>
          </a:p>
          <a:p>
            <a:r>
              <a:rPr lang="tr-TR" sz="2400" dirty="0" smtClean="0"/>
              <a:t> A) I  ve   IV            </a:t>
            </a:r>
            <a:r>
              <a:rPr lang="tr-TR" sz="2400" dirty="0" smtClean="0"/>
              <a:t>             B</a:t>
            </a:r>
            <a:r>
              <a:rPr lang="tr-TR" sz="2400" dirty="0" smtClean="0"/>
              <a:t>) Y</a:t>
            </a:r>
            <a:r>
              <a:rPr lang="tr-TR" sz="2400" dirty="0" smtClean="0"/>
              <a:t>alnız  I</a:t>
            </a:r>
            <a:endParaRPr lang="tr-TR" sz="2400" dirty="0" smtClean="0"/>
          </a:p>
          <a:p>
            <a:r>
              <a:rPr lang="tr-TR" sz="2400" dirty="0" smtClean="0"/>
              <a:t>C)  II ,III ,IV            </a:t>
            </a:r>
            <a:r>
              <a:rPr lang="tr-TR" sz="2400" dirty="0" smtClean="0"/>
              <a:t>              D</a:t>
            </a:r>
            <a:r>
              <a:rPr lang="tr-TR" sz="2400" dirty="0" smtClean="0"/>
              <a:t>) </a:t>
            </a:r>
            <a:r>
              <a:rPr lang="tr-TR" sz="2400" dirty="0" smtClean="0"/>
              <a:t>I   </a:t>
            </a:r>
            <a:r>
              <a:rPr lang="tr-TR" sz="2400" dirty="0" smtClean="0"/>
              <a:t>ve  IV </a:t>
            </a:r>
            <a:endParaRPr lang="tr-TR" altLang="tr-TR" sz="2400"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43011"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43012"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43013"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43014"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D</a:t>
            </a:r>
            <a:endParaRPr lang="en-US" altLang="tr-TR" sz="4600" b="1" dirty="0">
              <a:solidFill>
                <a:schemeClr val="bg1"/>
              </a:solidFill>
              <a:latin typeface="Verdana" pitchFamily="34" charset="0"/>
            </a:endParaRPr>
          </a:p>
        </p:txBody>
      </p:sp>
      <p:sp>
        <p:nvSpPr>
          <p:cNvPr id="43015"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0" name="Metin kutusu 2"/>
          <p:cNvSpPr txBox="1">
            <a:spLocks noChangeArrowheads="1"/>
          </p:cNvSpPr>
          <p:nvPr/>
        </p:nvSpPr>
        <p:spPr bwMode="auto">
          <a:xfrm>
            <a:off x="762000" y="1752600"/>
            <a:ext cx="8382000" cy="3785652"/>
          </a:xfrm>
          <a:prstGeom prst="rect">
            <a:avLst/>
          </a:prstGeom>
          <a:noFill/>
          <a:ln w="9525">
            <a:noFill/>
            <a:miter lim="800000"/>
            <a:headEnd/>
            <a:tailEnd/>
          </a:ln>
        </p:spPr>
        <p:txBody>
          <a:bodyPr wrap="square">
            <a:spAutoFit/>
          </a:bodyPr>
          <a:lstStyle/>
          <a:p>
            <a:r>
              <a:rPr lang="tr-TR" sz="2400" dirty="0" smtClean="0"/>
              <a:t>Aşağıda ilk Türk devletlerine ait bazı bilgiler sembollerle verilmiştir:</a:t>
            </a:r>
          </a:p>
          <a:p>
            <a:r>
              <a:rPr lang="tr-TR" sz="2400" dirty="0" smtClean="0"/>
              <a:t>●  Tarihte bilinen ilk Türk devletidir.</a:t>
            </a:r>
          </a:p>
          <a:p>
            <a:r>
              <a:rPr lang="tr-TR" sz="2400" dirty="0" smtClean="0">
                <a:sym typeface="Wingdings"/>
              </a:rPr>
              <a:t></a:t>
            </a:r>
            <a:r>
              <a:rPr lang="tr-TR" sz="2400" dirty="0" smtClean="0"/>
              <a:t>Yerleşik hayata geçen ilk Türk dev­letidir.</a:t>
            </a:r>
          </a:p>
          <a:p>
            <a:r>
              <a:rPr lang="tr-TR" sz="2400" dirty="0" smtClean="0">
                <a:sym typeface="Wingdings"/>
              </a:rPr>
              <a:t></a:t>
            </a:r>
            <a:r>
              <a:rPr lang="tr-TR" sz="2400" dirty="0" smtClean="0"/>
              <a:t> Avrupa’da kurulan ilk Türk devletidir.</a:t>
            </a:r>
          </a:p>
          <a:p>
            <a:r>
              <a:rPr lang="tr-TR" sz="2400" dirty="0" smtClean="0">
                <a:sym typeface="Wingdings"/>
              </a:rPr>
              <a:t></a:t>
            </a:r>
            <a:r>
              <a:rPr lang="tr-TR" sz="2400" dirty="0" smtClean="0"/>
              <a:t> Tarihte “Türk” adıyla kurulan ilk devlettir.</a:t>
            </a:r>
          </a:p>
          <a:p>
            <a:r>
              <a:rPr lang="tr-TR" sz="2400" b="1" dirty="0" smtClean="0"/>
              <a:t>Buna göre Kök Türklere ait bilgi hangi </a:t>
            </a:r>
            <a:r>
              <a:rPr lang="tr-TR" sz="2400" b="1" dirty="0" smtClean="0"/>
              <a:t>sembolle </a:t>
            </a:r>
            <a:r>
              <a:rPr lang="tr-TR" sz="2400" b="1" dirty="0" smtClean="0"/>
              <a:t>gösterilmiştir</a:t>
            </a:r>
            <a:r>
              <a:rPr lang="tr-TR" sz="2400" b="1" dirty="0" smtClean="0"/>
              <a:t>?</a:t>
            </a:r>
          </a:p>
          <a:p>
            <a:endParaRPr lang="tr-TR" sz="2400" dirty="0" smtClean="0"/>
          </a:p>
          <a:p>
            <a:r>
              <a:rPr lang="tr-TR" sz="2400" dirty="0" smtClean="0"/>
              <a:t>A) ● 	 </a:t>
            </a:r>
            <a:r>
              <a:rPr lang="tr-TR" sz="2400" dirty="0" smtClean="0"/>
              <a:t>          B</a:t>
            </a:r>
            <a:r>
              <a:rPr lang="tr-TR" sz="2400" dirty="0" smtClean="0"/>
              <a:t>) </a:t>
            </a:r>
            <a:r>
              <a:rPr lang="tr-TR" sz="2400" dirty="0" smtClean="0">
                <a:sym typeface="Wingdings"/>
              </a:rPr>
              <a:t></a:t>
            </a:r>
            <a:r>
              <a:rPr lang="tr-TR" sz="2400" dirty="0" smtClean="0"/>
              <a:t>	            </a:t>
            </a:r>
            <a:r>
              <a:rPr lang="tr-TR" sz="2400" dirty="0" smtClean="0"/>
              <a:t>  C</a:t>
            </a:r>
            <a:r>
              <a:rPr lang="tr-TR" sz="2400" dirty="0" smtClean="0"/>
              <a:t>) </a:t>
            </a:r>
            <a:r>
              <a:rPr lang="tr-TR" sz="2400" dirty="0" smtClean="0">
                <a:sym typeface="Wingdings"/>
              </a:rPr>
              <a:t></a:t>
            </a:r>
            <a:r>
              <a:rPr lang="tr-TR" sz="2400" dirty="0" smtClean="0"/>
              <a:t>	          </a:t>
            </a:r>
            <a:r>
              <a:rPr lang="tr-TR" sz="2400" dirty="0" smtClean="0"/>
              <a:t>       D</a:t>
            </a:r>
            <a:r>
              <a:rPr lang="tr-TR" sz="2400" dirty="0" smtClean="0"/>
              <a:t>) </a:t>
            </a:r>
            <a:r>
              <a:rPr lang="tr-TR" sz="2400" dirty="0" smtClean="0">
                <a:sym typeface="Wingdings"/>
              </a:rPr>
              <a:t></a:t>
            </a:r>
            <a:endParaRPr lang="tr-TR" sz="2400"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45059"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45060"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45061"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45062"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a:solidFill>
                  <a:schemeClr val="bg1"/>
                </a:solidFill>
                <a:latin typeface="Verdana" pitchFamily="34" charset="0"/>
              </a:rPr>
              <a:t> </a:t>
            </a:r>
            <a:endParaRPr lang="en-US" altLang="tr-TR" sz="4600" b="1">
              <a:solidFill>
                <a:schemeClr val="bg1"/>
              </a:solidFill>
              <a:latin typeface="Verdana" pitchFamily="34" charset="0"/>
            </a:endParaRPr>
          </a:p>
          <a:p>
            <a:pPr algn="ctr" eaLnBrk="1" hangingPunct="1">
              <a:spcBef>
                <a:spcPct val="50000"/>
              </a:spcBef>
            </a:pPr>
            <a:r>
              <a:rPr lang="tr-TR" altLang="tr-TR" sz="4600" b="1">
                <a:solidFill>
                  <a:schemeClr val="bg1"/>
                </a:solidFill>
                <a:latin typeface="Verdana" pitchFamily="34" charset="0"/>
              </a:rPr>
              <a:t>D</a:t>
            </a:r>
            <a:endParaRPr lang="en-US" altLang="tr-TR" sz="4600" b="1">
              <a:solidFill>
                <a:schemeClr val="bg1"/>
              </a:solidFill>
              <a:latin typeface="Verdana" pitchFamily="34" charset="0"/>
            </a:endParaRPr>
          </a:p>
        </p:txBody>
      </p:sp>
      <p:sp>
        <p:nvSpPr>
          <p:cNvPr id="45063"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1" name="Metin kutusu 2"/>
          <p:cNvSpPr txBox="1">
            <a:spLocks noChangeArrowheads="1"/>
          </p:cNvSpPr>
          <p:nvPr/>
        </p:nvSpPr>
        <p:spPr bwMode="auto">
          <a:xfrm>
            <a:off x="381000" y="1647885"/>
            <a:ext cx="8686800" cy="4524315"/>
          </a:xfrm>
          <a:prstGeom prst="rect">
            <a:avLst/>
          </a:prstGeom>
          <a:noFill/>
          <a:ln w="9525">
            <a:noFill/>
            <a:miter lim="800000"/>
            <a:headEnd/>
            <a:tailEnd/>
          </a:ln>
        </p:spPr>
        <p:txBody>
          <a:bodyPr wrap="square">
            <a:spAutoFit/>
          </a:bodyPr>
          <a:lstStyle/>
          <a:p>
            <a:r>
              <a:rPr lang="tr-TR" sz="2400" dirty="0" err="1" smtClean="0"/>
              <a:t>Pazırık</a:t>
            </a:r>
            <a:r>
              <a:rPr lang="tr-TR" sz="2400" dirty="0" smtClean="0"/>
              <a:t> Kurganı’nda çıkan halı, en eski düğüm tekniği ile dokunmuş halı olarak kabul edilir. Halıda bozkır kültürüne ait hayvan figürleri ve Hun Gülü adı verilen çiçek görseli kullanılmıştır. Teknik ve estetiğin yaşam koşulları ile bir araya geldiği eşsiz bir eserdir.</a:t>
            </a:r>
          </a:p>
          <a:p>
            <a:r>
              <a:rPr lang="tr-TR" sz="2400" b="1" dirty="0" smtClean="0"/>
              <a:t>Yukarıdaki metne göre aşağıdakilerden hangisine ulaşamayız</a:t>
            </a:r>
            <a:r>
              <a:rPr lang="tr-TR" sz="2400" b="1" dirty="0" smtClean="0"/>
              <a:t>?</a:t>
            </a:r>
          </a:p>
          <a:p>
            <a:endParaRPr lang="tr-TR" sz="2400" b="1" dirty="0" smtClean="0"/>
          </a:p>
          <a:p>
            <a:r>
              <a:rPr lang="tr-TR" sz="2400" dirty="0" smtClean="0"/>
              <a:t>A) Bozkır </a:t>
            </a:r>
            <a:r>
              <a:rPr lang="tr-TR" sz="2400" dirty="0" smtClean="0"/>
              <a:t>kültürü halılara işlenmiştir</a:t>
            </a:r>
          </a:p>
          <a:p>
            <a:r>
              <a:rPr lang="tr-TR" sz="2400" dirty="0" smtClean="0"/>
              <a:t>B) Figürler </a:t>
            </a:r>
            <a:r>
              <a:rPr lang="tr-TR" sz="2400" dirty="0" smtClean="0"/>
              <a:t>dokunurken doğadan örnek alınmış</a:t>
            </a:r>
          </a:p>
          <a:p>
            <a:r>
              <a:rPr lang="tr-TR" sz="2400" dirty="0" smtClean="0"/>
              <a:t>C) Belli </a:t>
            </a:r>
            <a:r>
              <a:rPr lang="tr-TR" sz="2400" dirty="0" smtClean="0"/>
              <a:t>bir teknik ile dokunmuşlardır</a:t>
            </a:r>
          </a:p>
          <a:p>
            <a:r>
              <a:rPr lang="tr-TR" sz="2400" dirty="0" smtClean="0"/>
              <a:t>D) Türkler </a:t>
            </a:r>
            <a:r>
              <a:rPr lang="tr-TR" sz="2400" dirty="0" smtClean="0"/>
              <a:t>dokuma sanatında gelişmemiştir</a:t>
            </a:r>
            <a:endParaRPr lang="tr-TR" sz="2400"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57150" y="342900"/>
            <a:ext cx="8958263" cy="4953000"/>
          </a:xfrm>
          <a:prstGeom prst="rect">
            <a:avLst/>
          </a:prstGeom>
          <a:solidFill>
            <a:schemeClr val="tx1"/>
          </a:solidFill>
          <a:ln w="9525">
            <a:solidFill>
              <a:schemeClr val="tx1"/>
            </a:solidFill>
            <a:miter lim="800000"/>
            <a:headEnd/>
            <a:tailEnd/>
          </a:ln>
          <a:effectLst/>
        </p:spPr>
        <p:txBody>
          <a:bodyPr wrap="none" anchor="ctr"/>
          <a:lstStyle/>
          <a:p>
            <a:pPr eaLnBrk="1" hangingPunct="1"/>
            <a:endParaRPr lang="tr-TR" altLang="tr-TR"/>
          </a:p>
        </p:txBody>
      </p:sp>
      <p:sp>
        <p:nvSpPr>
          <p:cNvPr id="9219" name="Rectangle 3"/>
          <p:cNvSpPr>
            <a:spLocks noChangeArrowheads="1"/>
          </p:cNvSpPr>
          <p:nvPr/>
        </p:nvSpPr>
        <p:spPr bwMode="auto">
          <a:xfrm>
            <a:off x="171450" y="1390650"/>
            <a:ext cx="8724900" cy="971550"/>
          </a:xfrm>
          <a:prstGeom prst="rect">
            <a:avLst/>
          </a:prstGeom>
          <a:solidFill>
            <a:srgbClr val="FFCC99"/>
          </a:solidFill>
          <a:ln w="9525">
            <a:solidFill>
              <a:schemeClr val="tx1"/>
            </a:solidFill>
            <a:miter lim="800000"/>
            <a:headEnd/>
            <a:tailEnd/>
          </a:ln>
          <a:effectLst/>
        </p:spPr>
        <p:txBody>
          <a:bodyPr wrap="none" anchor="ctr"/>
          <a:lstStyle/>
          <a:p>
            <a:pPr eaLnBrk="1" hangingPunct="1"/>
            <a:endParaRPr lang="tr-TR" altLang="tr-TR"/>
          </a:p>
        </p:txBody>
      </p:sp>
      <p:sp>
        <p:nvSpPr>
          <p:cNvPr id="9220" name="Rectangle 4"/>
          <p:cNvSpPr>
            <a:spLocks noChangeArrowheads="1"/>
          </p:cNvSpPr>
          <p:nvPr/>
        </p:nvSpPr>
        <p:spPr bwMode="auto">
          <a:xfrm>
            <a:off x="171450" y="476250"/>
            <a:ext cx="8724900" cy="971550"/>
          </a:xfrm>
          <a:prstGeom prst="rect">
            <a:avLst/>
          </a:prstGeom>
          <a:solidFill>
            <a:schemeClr val="accent1"/>
          </a:solidFill>
          <a:ln w="9525">
            <a:solidFill>
              <a:schemeClr val="tx1"/>
            </a:solidFill>
            <a:miter lim="800000"/>
            <a:headEnd/>
            <a:tailEnd/>
          </a:ln>
          <a:effectLst/>
        </p:spPr>
        <p:txBody>
          <a:bodyPr wrap="none" anchor="ctr"/>
          <a:lstStyle/>
          <a:p>
            <a:pPr eaLnBrk="1" hangingPunct="1"/>
            <a:endParaRPr lang="tr-TR" altLang="tr-TR"/>
          </a:p>
        </p:txBody>
      </p:sp>
      <p:sp>
        <p:nvSpPr>
          <p:cNvPr id="9221" name="Rectangle 5"/>
          <p:cNvSpPr>
            <a:spLocks noChangeArrowheads="1"/>
          </p:cNvSpPr>
          <p:nvPr/>
        </p:nvSpPr>
        <p:spPr bwMode="auto">
          <a:xfrm>
            <a:off x="171450" y="3219450"/>
            <a:ext cx="8724900" cy="971550"/>
          </a:xfrm>
          <a:prstGeom prst="rect">
            <a:avLst/>
          </a:prstGeom>
          <a:solidFill>
            <a:srgbClr val="FFCC99"/>
          </a:solidFill>
          <a:ln w="9525">
            <a:solidFill>
              <a:schemeClr val="tx1"/>
            </a:solidFill>
            <a:miter lim="800000"/>
            <a:headEnd/>
            <a:tailEnd/>
          </a:ln>
          <a:effectLst/>
        </p:spPr>
        <p:txBody>
          <a:bodyPr wrap="none" anchor="ctr"/>
          <a:lstStyle/>
          <a:p>
            <a:pPr eaLnBrk="1" hangingPunct="1"/>
            <a:endParaRPr lang="tr-TR" altLang="tr-TR"/>
          </a:p>
        </p:txBody>
      </p:sp>
      <p:sp>
        <p:nvSpPr>
          <p:cNvPr id="9222" name="Rectangle 6"/>
          <p:cNvSpPr>
            <a:spLocks noChangeArrowheads="1"/>
          </p:cNvSpPr>
          <p:nvPr/>
        </p:nvSpPr>
        <p:spPr bwMode="auto">
          <a:xfrm>
            <a:off x="171450" y="2324100"/>
            <a:ext cx="8724900" cy="971550"/>
          </a:xfrm>
          <a:prstGeom prst="rect">
            <a:avLst/>
          </a:prstGeom>
          <a:solidFill>
            <a:schemeClr val="accent1"/>
          </a:solidFill>
          <a:ln w="9525">
            <a:solidFill>
              <a:schemeClr val="tx1"/>
            </a:solidFill>
            <a:miter lim="800000"/>
            <a:headEnd/>
            <a:tailEnd/>
          </a:ln>
          <a:effectLst/>
        </p:spPr>
        <p:txBody>
          <a:bodyPr wrap="none" anchor="ctr"/>
          <a:lstStyle/>
          <a:p>
            <a:pPr eaLnBrk="1" hangingPunct="1"/>
            <a:endParaRPr lang="tr-TR" altLang="tr-TR"/>
          </a:p>
        </p:txBody>
      </p:sp>
      <p:sp>
        <p:nvSpPr>
          <p:cNvPr id="9223" name="Rectangle 7"/>
          <p:cNvSpPr>
            <a:spLocks noChangeArrowheads="1"/>
          </p:cNvSpPr>
          <p:nvPr/>
        </p:nvSpPr>
        <p:spPr bwMode="auto">
          <a:xfrm>
            <a:off x="171450" y="4152900"/>
            <a:ext cx="8724900" cy="971550"/>
          </a:xfrm>
          <a:prstGeom prst="rect">
            <a:avLst/>
          </a:prstGeom>
          <a:solidFill>
            <a:schemeClr val="accent1"/>
          </a:solidFill>
          <a:ln w="9525">
            <a:solidFill>
              <a:schemeClr val="tx1"/>
            </a:solidFill>
            <a:miter lim="800000"/>
            <a:headEnd/>
            <a:tailEnd/>
          </a:ln>
          <a:effectLst/>
        </p:spPr>
        <p:txBody>
          <a:bodyPr wrap="none" anchor="ctr"/>
          <a:lstStyle/>
          <a:p>
            <a:pPr eaLnBrk="1" hangingPunct="1"/>
            <a:endParaRPr lang="tr-TR" altLang="tr-TR"/>
          </a:p>
        </p:txBody>
      </p:sp>
      <p:sp>
        <p:nvSpPr>
          <p:cNvPr id="9224" name="Rectangle 8" descr="small_board">
            <a:hlinkClick r:id="rId4" action="ppaction://hlinksldjump"/>
          </p:cNvPr>
          <p:cNvSpPr>
            <a:spLocks noChangeArrowheads="1"/>
          </p:cNvSpPr>
          <p:nvPr/>
        </p:nvSpPr>
        <p:spPr bwMode="auto">
          <a:xfrm>
            <a:off x="1689100" y="5524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25" name="Rectangle 9" descr="small_board"/>
          <p:cNvSpPr>
            <a:spLocks noChangeArrowheads="1"/>
          </p:cNvSpPr>
          <p:nvPr/>
        </p:nvSpPr>
        <p:spPr bwMode="auto">
          <a:xfrm>
            <a:off x="1689100" y="14668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26" name="Rectangle 10" descr="small_board">
            <a:hlinkClick r:id="rId6" action="ppaction://hlinksldjump"/>
          </p:cNvPr>
          <p:cNvSpPr>
            <a:spLocks noChangeArrowheads="1"/>
          </p:cNvSpPr>
          <p:nvPr/>
        </p:nvSpPr>
        <p:spPr bwMode="auto">
          <a:xfrm>
            <a:off x="1676400" y="23812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27" name="Rectangle 11" descr="small_board">
            <a:hlinkClick r:id="rId7" action="ppaction://hlinksldjump"/>
          </p:cNvPr>
          <p:cNvSpPr>
            <a:spLocks noChangeArrowheads="1"/>
          </p:cNvSpPr>
          <p:nvPr/>
        </p:nvSpPr>
        <p:spPr bwMode="auto">
          <a:xfrm>
            <a:off x="1676400" y="32956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28" name="Rectangle 12" descr="small_board"/>
          <p:cNvSpPr>
            <a:spLocks noChangeArrowheads="1"/>
          </p:cNvSpPr>
          <p:nvPr/>
        </p:nvSpPr>
        <p:spPr bwMode="auto">
          <a:xfrm>
            <a:off x="1676400" y="42100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29" name="Rectangle 13" descr="small_board">
            <a:hlinkClick r:id="rId8" action="ppaction://hlinksldjump"/>
          </p:cNvPr>
          <p:cNvSpPr>
            <a:spLocks noChangeArrowheads="1"/>
          </p:cNvSpPr>
          <p:nvPr/>
        </p:nvSpPr>
        <p:spPr bwMode="auto">
          <a:xfrm>
            <a:off x="3136900" y="5524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30" name="Rectangle 14" descr="small_board"/>
          <p:cNvSpPr>
            <a:spLocks noChangeArrowheads="1"/>
          </p:cNvSpPr>
          <p:nvPr/>
        </p:nvSpPr>
        <p:spPr bwMode="auto">
          <a:xfrm>
            <a:off x="3136900" y="14668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31" name="Rectangle 15" descr="small_board"/>
          <p:cNvSpPr>
            <a:spLocks noChangeArrowheads="1"/>
          </p:cNvSpPr>
          <p:nvPr/>
        </p:nvSpPr>
        <p:spPr bwMode="auto">
          <a:xfrm>
            <a:off x="3124200" y="23812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32" name="Rectangle 16" descr="small_board"/>
          <p:cNvSpPr>
            <a:spLocks noChangeArrowheads="1"/>
          </p:cNvSpPr>
          <p:nvPr/>
        </p:nvSpPr>
        <p:spPr bwMode="auto">
          <a:xfrm>
            <a:off x="3124200" y="32956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33" name="Rectangle 17" descr="small_board"/>
          <p:cNvSpPr>
            <a:spLocks noChangeArrowheads="1"/>
          </p:cNvSpPr>
          <p:nvPr/>
        </p:nvSpPr>
        <p:spPr bwMode="auto">
          <a:xfrm>
            <a:off x="3124200" y="42100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34" name="Rectangle 18" descr="small_board"/>
          <p:cNvSpPr>
            <a:spLocks noChangeArrowheads="1"/>
          </p:cNvSpPr>
          <p:nvPr/>
        </p:nvSpPr>
        <p:spPr bwMode="auto">
          <a:xfrm>
            <a:off x="4584700" y="5524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35" name="Rectangle 19" descr="small_board">
            <a:hlinkClick r:id="rId9" action="ppaction://hlinksldjump"/>
          </p:cNvPr>
          <p:cNvSpPr>
            <a:spLocks noChangeArrowheads="1"/>
          </p:cNvSpPr>
          <p:nvPr/>
        </p:nvSpPr>
        <p:spPr bwMode="auto">
          <a:xfrm>
            <a:off x="4572000" y="23812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36" name="Rectangle 20" descr="small_board">
            <a:hlinkClick r:id="rId10" action="ppaction://hlinksldjump"/>
          </p:cNvPr>
          <p:cNvSpPr>
            <a:spLocks noChangeArrowheads="1"/>
          </p:cNvSpPr>
          <p:nvPr/>
        </p:nvSpPr>
        <p:spPr bwMode="auto">
          <a:xfrm>
            <a:off x="4572000" y="32956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37" name="Rectangle 21" descr="small_board"/>
          <p:cNvSpPr>
            <a:spLocks noChangeArrowheads="1"/>
          </p:cNvSpPr>
          <p:nvPr/>
        </p:nvSpPr>
        <p:spPr bwMode="auto">
          <a:xfrm>
            <a:off x="4572000" y="42100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38" name="Rectangle 22" descr="small_board"/>
          <p:cNvSpPr>
            <a:spLocks noChangeArrowheads="1"/>
          </p:cNvSpPr>
          <p:nvPr/>
        </p:nvSpPr>
        <p:spPr bwMode="auto">
          <a:xfrm>
            <a:off x="6019800" y="5524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39" name="Rectangle 23" descr="small_board"/>
          <p:cNvSpPr>
            <a:spLocks noChangeArrowheads="1"/>
          </p:cNvSpPr>
          <p:nvPr/>
        </p:nvSpPr>
        <p:spPr bwMode="auto">
          <a:xfrm>
            <a:off x="6019800" y="14668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40" name="Rectangle 24" descr="small_board"/>
          <p:cNvSpPr>
            <a:spLocks noChangeArrowheads="1"/>
          </p:cNvSpPr>
          <p:nvPr/>
        </p:nvSpPr>
        <p:spPr bwMode="auto">
          <a:xfrm>
            <a:off x="6007100" y="23812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41" name="Rectangle 25" descr="small_board"/>
          <p:cNvSpPr>
            <a:spLocks noChangeArrowheads="1"/>
          </p:cNvSpPr>
          <p:nvPr/>
        </p:nvSpPr>
        <p:spPr bwMode="auto">
          <a:xfrm>
            <a:off x="6007100" y="32956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42" name="Rectangle 26" descr="small_board"/>
          <p:cNvSpPr>
            <a:spLocks noChangeArrowheads="1"/>
          </p:cNvSpPr>
          <p:nvPr/>
        </p:nvSpPr>
        <p:spPr bwMode="auto">
          <a:xfrm>
            <a:off x="6007100" y="42100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43" name="Rectangle 27" descr="small_board"/>
          <p:cNvSpPr>
            <a:spLocks noChangeArrowheads="1"/>
          </p:cNvSpPr>
          <p:nvPr/>
        </p:nvSpPr>
        <p:spPr bwMode="auto">
          <a:xfrm>
            <a:off x="7467600" y="5524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44" name="Rectangle 28" descr="small_board"/>
          <p:cNvSpPr>
            <a:spLocks noChangeArrowheads="1"/>
          </p:cNvSpPr>
          <p:nvPr/>
        </p:nvSpPr>
        <p:spPr bwMode="auto">
          <a:xfrm>
            <a:off x="7467600" y="14668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45" name="Rectangle 29" descr="small_board"/>
          <p:cNvSpPr>
            <a:spLocks noChangeArrowheads="1"/>
          </p:cNvSpPr>
          <p:nvPr/>
        </p:nvSpPr>
        <p:spPr bwMode="auto">
          <a:xfrm>
            <a:off x="7454900" y="23812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46" name="Rectangle 30" descr="small_board"/>
          <p:cNvSpPr>
            <a:spLocks noChangeArrowheads="1"/>
          </p:cNvSpPr>
          <p:nvPr/>
        </p:nvSpPr>
        <p:spPr bwMode="auto">
          <a:xfrm>
            <a:off x="7454900" y="32956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47" name="Rectangle 31" descr="small_board"/>
          <p:cNvSpPr>
            <a:spLocks noChangeArrowheads="1"/>
          </p:cNvSpPr>
          <p:nvPr/>
        </p:nvSpPr>
        <p:spPr bwMode="auto">
          <a:xfrm>
            <a:off x="7454900" y="4244975"/>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48" name="Text Box 32">
            <a:hlinkClick r:id="rId11" action="ppaction://hlinksldjump"/>
          </p:cNvPr>
          <p:cNvSpPr txBox="1">
            <a:spLocks noChangeArrowheads="1"/>
          </p:cNvSpPr>
          <p:nvPr/>
        </p:nvSpPr>
        <p:spPr bwMode="auto">
          <a:xfrm>
            <a:off x="4648200" y="628650"/>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11" action="ppaction://hlinksldjump"/>
              </a:rPr>
              <a:t>1</a:t>
            </a:r>
            <a:r>
              <a:rPr lang="tr-TR" altLang="tr-TR" sz="4000" b="1">
                <a:latin typeface="Verdana" pitchFamily="34" charset="0"/>
                <a:hlinkClick r:id="rId11" action="ppaction://hlinksldjump"/>
              </a:rPr>
              <a:t>6</a:t>
            </a:r>
            <a:endParaRPr lang="en-US" altLang="tr-TR" sz="4000" b="1">
              <a:latin typeface="Verdana" pitchFamily="34" charset="0"/>
            </a:endParaRPr>
          </a:p>
        </p:txBody>
      </p:sp>
      <p:sp>
        <p:nvSpPr>
          <p:cNvPr id="9249" name="Text Box 33">
            <a:hlinkClick r:id="rId12" action="ppaction://hlinksldjump"/>
          </p:cNvPr>
          <p:cNvSpPr txBox="1">
            <a:spLocks noChangeArrowheads="1"/>
          </p:cNvSpPr>
          <p:nvPr/>
        </p:nvSpPr>
        <p:spPr bwMode="auto">
          <a:xfrm>
            <a:off x="6057900" y="3355975"/>
            <a:ext cx="123825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12" action="ppaction://hlinksldjump"/>
              </a:rPr>
              <a:t>2</a:t>
            </a:r>
            <a:r>
              <a:rPr lang="tr-TR" altLang="tr-TR" sz="4000" b="1">
                <a:latin typeface="Verdana" pitchFamily="34" charset="0"/>
                <a:hlinkClick r:id="rId12" action="ppaction://hlinksldjump"/>
              </a:rPr>
              <a:t>4</a:t>
            </a:r>
            <a:endParaRPr lang="en-US" altLang="tr-TR" sz="4000" b="1">
              <a:latin typeface="Verdana" pitchFamily="34" charset="0"/>
            </a:endParaRPr>
          </a:p>
        </p:txBody>
      </p:sp>
      <p:sp>
        <p:nvSpPr>
          <p:cNvPr id="9250" name="Text Box 35">
            <a:hlinkClick r:id="rId4" action="ppaction://hlinksldjump"/>
          </p:cNvPr>
          <p:cNvSpPr txBox="1">
            <a:spLocks noChangeArrowheads="1"/>
          </p:cNvSpPr>
          <p:nvPr/>
        </p:nvSpPr>
        <p:spPr bwMode="auto">
          <a:xfrm>
            <a:off x="1752600" y="576263"/>
            <a:ext cx="1219200" cy="784225"/>
          </a:xfrm>
          <a:prstGeom prst="rect">
            <a:avLst/>
          </a:prstGeom>
          <a:noFill/>
          <a:ln w="9525">
            <a:noFill/>
            <a:miter lim="800000"/>
            <a:headEnd/>
            <a:tailEnd/>
          </a:ln>
          <a:effectLst/>
        </p:spPr>
        <p:txBody>
          <a:bodyPr>
            <a:spAutoFit/>
          </a:bodyPr>
          <a:lstStyle/>
          <a:p>
            <a:pPr algn="ctr" eaLnBrk="1" hangingPunct="1">
              <a:spcBef>
                <a:spcPct val="50000"/>
              </a:spcBef>
            </a:pPr>
            <a:r>
              <a:rPr lang="tr-TR" altLang="tr-TR" sz="4500" b="1">
                <a:latin typeface="Verdana" pitchFamily="34" charset="0"/>
                <a:hlinkClick r:id="rId4" action="ppaction://hlinksldjump"/>
              </a:rPr>
              <a:t>6</a:t>
            </a:r>
            <a:endParaRPr lang="en-US" altLang="tr-TR" sz="4500" b="1">
              <a:latin typeface="Verdana" pitchFamily="34" charset="0"/>
            </a:endParaRPr>
          </a:p>
        </p:txBody>
      </p:sp>
      <p:sp>
        <p:nvSpPr>
          <p:cNvPr id="9251" name="Rectangle 36" descr="small_board"/>
          <p:cNvSpPr>
            <a:spLocks noChangeArrowheads="1"/>
          </p:cNvSpPr>
          <p:nvPr/>
        </p:nvSpPr>
        <p:spPr bwMode="auto">
          <a:xfrm>
            <a:off x="4572000" y="14668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52" name="Text Box 37">
            <a:hlinkClick r:id="rId13" action="ppaction://hlinksldjump"/>
          </p:cNvPr>
          <p:cNvSpPr txBox="1">
            <a:spLocks noChangeArrowheads="1"/>
          </p:cNvSpPr>
          <p:nvPr/>
        </p:nvSpPr>
        <p:spPr bwMode="auto">
          <a:xfrm>
            <a:off x="3276600" y="628650"/>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13" action="ppaction://hlinksldjump"/>
              </a:rPr>
              <a:t>1</a:t>
            </a:r>
            <a:r>
              <a:rPr lang="tr-TR" altLang="tr-TR" sz="4000" b="1">
                <a:latin typeface="Verdana" pitchFamily="34" charset="0"/>
                <a:hlinkClick r:id="rId13" action="ppaction://hlinksldjump"/>
              </a:rPr>
              <a:t>1</a:t>
            </a:r>
            <a:endParaRPr lang="en-US" altLang="tr-TR" sz="4000" b="1">
              <a:latin typeface="Verdana" pitchFamily="34" charset="0"/>
            </a:endParaRPr>
          </a:p>
        </p:txBody>
      </p:sp>
      <p:sp>
        <p:nvSpPr>
          <p:cNvPr id="9253" name="Rectangle 38" descr="small_board">
            <a:hlinkClick r:id="rId14" action="ppaction://hlinksldjump"/>
          </p:cNvPr>
          <p:cNvSpPr>
            <a:spLocks noChangeArrowheads="1"/>
          </p:cNvSpPr>
          <p:nvPr/>
        </p:nvSpPr>
        <p:spPr bwMode="auto">
          <a:xfrm>
            <a:off x="282575" y="582613"/>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54" name="Rectangle 39" descr="small_board">
            <a:hlinkClick r:id="rId15" action="ppaction://hlinksldjump"/>
          </p:cNvPr>
          <p:cNvSpPr>
            <a:spLocks noChangeArrowheads="1"/>
          </p:cNvSpPr>
          <p:nvPr/>
        </p:nvSpPr>
        <p:spPr bwMode="auto">
          <a:xfrm>
            <a:off x="228600" y="1509713"/>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algn="ctr" eaLnBrk="1" hangingPunct="1"/>
            <a:endParaRPr lang="tr-TR" altLang="tr-TR" sz="1800"/>
          </a:p>
        </p:txBody>
      </p:sp>
      <p:sp>
        <p:nvSpPr>
          <p:cNvPr id="9255" name="Rectangle 42" descr="small_board"/>
          <p:cNvSpPr>
            <a:spLocks noChangeArrowheads="1"/>
          </p:cNvSpPr>
          <p:nvPr/>
        </p:nvSpPr>
        <p:spPr bwMode="auto">
          <a:xfrm>
            <a:off x="228600" y="419100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56" name="Rectangle 40" descr="small_board">
            <a:hlinkClick r:id="rId16" action="ppaction://hlinksldjump"/>
          </p:cNvPr>
          <p:cNvSpPr>
            <a:spLocks noChangeArrowheads="1"/>
          </p:cNvSpPr>
          <p:nvPr/>
        </p:nvSpPr>
        <p:spPr bwMode="auto">
          <a:xfrm>
            <a:off x="228600" y="23812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57" name="Rectangle 41" descr="small_board">
            <a:hlinkClick r:id="rId17" action="ppaction://hlinksldjump"/>
          </p:cNvPr>
          <p:cNvSpPr>
            <a:spLocks noChangeArrowheads="1"/>
          </p:cNvSpPr>
          <p:nvPr/>
        </p:nvSpPr>
        <p:spPr bwMode="auto">
          <a:xfrm>
            <a:off x="228600" y="3295650"/>
            <a:ext cx="1371600" cy="838200"/>
          </a:xfrm>
          <a:prstGeom prst="rect">
            <a:avLst/>
          </a:prstGeom>
          <a:blipFill dpi="0" rotWithShape="1">
            <a:blip r:embed="rId5" cstate="print"/>
            <a:srcRect/>
            <a:stretch>
              <a:fillRect/>
            </a:stretch>
          </a:blipFill>
          <a:ln w="9525">
            <a:solidFill>
              <a:schemeClr val="tx1"/>
            </a:solidFill>
            <a:miter lim="800000"/>
            <a:headEnd/>
            <a:tailEnd/>
          </a:ln>
          <a:effectLst/>
        </p:spPr>
        <p:txBody>
          <a:bodyPr wrap="none" anchor="ctr"/>
          <a:lstStyle/>
          <a:p>
            <a:pPr eaLnBrk="1" hangingPunct="1"/>
            <a:endParaRPr lang="tr-TR" altLang="tr-TR"/>
          </a:p>
        </p:txBody>
      </p:sp>
      <p:sp>
        <p:nvSpPr>
          <p:cNvPr id="9258" name="Text Box 43">
            <a:hlinkClick r:id="rId18" action="ppaction://hlinksldjump"/>
          </p:cNvPr>
          <p:cNvSpPr txBox="1">
            <a:spLocks noChangeArrowheads="1"/>
          </p:cNvSpPr>
          <p:nvPr/>
        </p:nvSpPr>
        <p:spPr bwMode="auto">
          <a:xfrm>
            <a:off x="247650" y="592138"/>
            <a:ext cx="1371600" cy="7858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4500" b="1" dirty="0">
                <a:solidFill>
                  <a:schemeClr val="bg1"/>
                </a:solidFill>
                <a:latin typeface="Verdana" pitchFamily="34" charset="0"/>
                <a:hlinkClick r:id="rId19" action="ppaction://hlinksldjump"/>
              </a:rPr>
              <a:t>1</a:t>
            </a:r>
            <a:endParaRPr lang="tr-TR" altLang="tr-TR" sz="4500" b="1" dirty="0">
              <a:solidFill>
                <a:schemeClr val="bg1"/>
              </a:solidFill>
              <a:latin typeface="Verdana" pitchFamily="34" charset="0"/>
            </a:endParaRPr>
          </a:p>
        </p:txBody>
      </p:sp>
      <p:sp>
        <p:nvSpPr>
          <p:cNvPr id="9259" name="Text Box 44">
            <a:hlinkClick r:id="rId15" action="ppaction://hlinksldjump"/>
          </p:cNvPr>
          <p:cNvSpPr txBox="1">
            <a:spLocks noChangeArrowheads="1"/>
          </p:cNvSpPr>
          <p:nvPr/>
        </p:nvSpPr>
        <p:spPr bwMode="auto">
          <a:xfrm>
            <a:off x="228600" y="1477963"/>
            <a:ext cx="1371600" cy="784225"/>
          </a:xfrm>
          <a:prstGeom prst="rect">
            <a:avLst/>
          </a:prstGeom>
          <a:noFill/>
          <a:ln w="9525">
            <a:noFill/>
            <a:miter lim="800000"/>
            <a:headEnd/>
            <a:tailEnd/>
          </a:ln>
          <a:effectLst/>
        </p:spPr>
        <p:txBody>
          <a:bodyPr>
            <a:spAutoFit/>
          </a:bodyPr>
          <a:lstStyle/>
          <a:p>
            <a:pPr algn="ctr" eaLnBrk="1" hangingPunct="1">
              <a:spcBef>
                <a:spcPct val="50000"/>
              </a:spcBef>
            </a:pPr>
            <a:r>
              <a:rPr lang="tr-TR" altLang="tr-TR" sz="4500" b="1">
                <a:solidFill>
                  <a:schemeClr val="bg1"/>
                </a:solidFill>
                <a:latin typeface="Verdana" pitchFamily="34" charset="0"/>
                <a:hlinkClick r:id="rId15" action="ppaction://hlinksldjump"/>
              </a:rPr>
              <a:t>2</a:t>
            </a:r>
            <a:endParaRPr lang="en-US" altLang="tr-TR" sz="4500" b="1">
              <a:solidFill>
                <a:schemeClr val="bg1"/>
              </a:solidFill>
              <a:latin typeface="Verdana" pitchFamily="34" charset="0"/>
            </a:endParaRPr>
          </a:p>
        </p:txBody>
      </p:sp>
      <p:sp>
        <p:nvSpPr>
          <p:cNvPr id="9260" name="Text Box 45">
            <a:hlinkClick r:id="rId16" action="ppaction://hlinksldjump"/>
          </p:cNvPr>
          <p:cNvSpPr txBox="1">
            <a:spLocks noChangeArrowheads="1"/>
          </p:cNvSpPr>
          <p:nvPr/>
        </p:nvSpPr>
        <p:spPr bwMode="auto">
          <a:xfrm>
            <a:off x="228600" y="2401888"/>
            <a:ext cx="1371600" cy="7858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4500" b="1">
                <a:solidFill>
                  <a:schemeClr val="bg1"/>
                </a:solidFill>
                <a:latin typeface="Verdana" pitchFamily="34" charset="0"/>
                <a:hlinkClick r:id="rId16" action="ppaction://hlinksldjump"/>
              </a:rPr>
              <a:t>3</a:t>
            </a:r>
            <a:endParaRPr lang="en-US" altLang="tr-TR" sz="4500" b="1">
              <a:solidFill>
                <a:schemeClr val="bg1"/>
              </a:solidFill>
              <a:latin typeface="Verdana" pitchFamily="34" charset="0"/>
            </a:endParaRPr>
          </a:p>
        </p:txBody>
      </p:sp>
      <p:sp>
        <p:nvSpPr>
          <p:cNvPr id="9261" name="Text Box 46">
            <a:hlinkClick r:id="rId17" action="ppaction://hlinksldjump"/>
          </p:cNvPr>
          <p:cNvSpPr txBox="1">
            <a:spLocks noChangeArrowheads="1"/>
          </p:cNvSpPr>
          <p:nvPr/>
        </p:nvSpPr>
        <p:spPr bwMode="auto">
          <a:xfrm>
            <a:off x="228600" y="3298825"/>
            <a:ext cx="1371600" cy="78581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500" b="1">
                <a:solidFill>
                  <a:schemeClr val="bg1"/>
                </a:solidFill>
                <a:latin typeface="Verdana" pitchFamily="34" charset="0"/>
                <a:hlinkClick r:id="rId17" action="ppaction://hlinksldjump"/>
              </a:rPr>
              <a:t>4</a:t>
            </a:r>
            <a:endParaRPr lang="en-US" altLang="tr-TR" sz="4500" b="1">
              <a:solidFill>
                <a:schemeClr val="bg1"/>
              </a:solidFill>
              <a:latin typeface="Verdana" pitchFamily="34" charset="0"/>
            </a:endParaRPr>
          </a:p>
        </p:txBody>
      </p:sp>
      <p:sp>
        <p:nvSpPr>
          <p:cNvPr id="9262" name="Text Box 47">
            <a:hlinkClick r:id="rId20" action="ppaction://hlinksldjump"/>
          </p:cNvPr>
          <p:cNvSpPr txBox="1">
            <a:spLocks noChangeArrowheads="1"/>
          </p:cNvSpPr>
          <p:nvPr/>
        </p:nvSpPr>
        <p:spPr bwMode="auto">
          <a:xfrm>
            <a:off x="7391400" y="4267200"/>
            <a:ext cx="1371600" cy="708025"/>
          </a:xfrm>
          <a:prstGeom prst="rect">
            <a:avLst/>
          </a:prstGeom>
          <a:noFill/>
          <a:ln w="9525">
            <a:noFill/>
            <a:miter lim="800000"/>
            <a:headEnd/>
            <a:tailEnd/>
          </a:ln>
          <a:effectLst/>
        </p:spPr>
        <p:txBody>
          <a:bodyPr>
            <a:spAutoFit/>
          </a:bodyPr>
          <a:lstStyle/>
          <a:p>
            <a:pPr algn="ctr" eaLnBrk="1" hangingPunct="1">
              <a:spcBef>
                <a:spcPct val="50000"/>
              </a:spcBef>
            </a:pPr>
            <a:r>
              <a:rPr lang="tr-TR" altLang="tr-TR" sz="4000" b="1">
                <a:solidFill>
                  <a:schemeClr val="bg1"/>
                </a:solidFill>
                <a:latin typeface="Verdana" pitchFamily="34" charset="0"/>
                <a:hlinkClick r:id="rId20" action="ppaction://hlinksldjump"/>
              </a:rPr>
              <a:t>30</a:t>
            </a:r>
            <a:endParaRPr lang="en-US" altLang="tr-TR" sz="4000" b="1">
              <a:solidFill>
                <a:schemeClr val="bg1"/>
              </a:solidFill>
            </a:endParaRPr>
          </a:p>
        </p:txBody>
      </p:sp>
      <p:sp>
        <p:nvSpPr>
          <p:cNvPr id="9263" name="Text Box 48">
            <a:hlinkClick r:id="rId19" action="ppaction://hlinksldjump"/>
          </p:cNvPr>
          <p:cNvSpPr txBox="1">
            <a:spLocks noChangeArrowheads="1"/>
          </p:cNvSpPr>
          <p:nvPr/>
        </p:nvSpPr>
        <p:spPr bwMode="auto">
          <a:xfrm>
            <a:off x="1752600" y="1516063"/>
            <a:ext cx="1219200" cy="7858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4500" b="1">
                <a:latin typeface="Verdana" pitchFamily="34" charset="0"/>
                <a:hlinkClick r:id="rId18" action="ppaction://hlinksldjump"/>
              </a:rPr>
              <a:t>7</a:t>
            </a:r>
            <a:endParaRPr lang="en-US" altLang="tr-TR" sz="4500" b="1">
              <a:latin typeface="Verdana" pitchFamily="34" charset="0"/>
            </a:endParaRPr>
          </a:p>
        </p:txBody>
      </p:sp>
      <p:sp>
        <p:nvSpPr>
          <p:cNvPr id="9264" name="Text Box 49">
            <a:hlinkClick r:id="rId6" action="ppaction://hlinksldjump"/>
          </p:cNvPr>
          <p:cNvSpPr txBox="1">
            <a:spLocks noChangeArrowheads="1"/>
          </p:cNvSpPr>
          <p:nvPr/>
        </p:nvSpPr>
        <p:spPr bwMode="auto">
          <a:xfrm>
            <a:off x="1770063" y="2419350"/>
            <a:ext cx="1290637" cy="78581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500" b="1">
                <a:latin typeface="Verdana" pitchFamily="34" charset="0"/>
                <a:hlinkClick r:id="rId6" action="ppaction://hlinksldjump"/>
              </a:rPr>
              <a:t>8</a:t>
            </a:r>
            <a:endParaRPr lang="en-US" altLang="tr-TR" sz="4500" b="1">
              <a:latin typeface="Verdana" pitchFamily="34" charset="0"/>
            </a:endParaRPr>
          </a:p>
        </p:txBody>
      </p:sp>
      <p:sp>
        <p:nvSpPr>
          <p:cNvPr id="9265" name="Text Box 50">
            <a:hlinkClick r:id="rId21" action="ppaction://hlinksldjump"/>
          </p:cNvPr>
          <p:cNvSpPr txBox="1">
            <a:spLocks noChangeArrowheads="1"/>
          </p:cNvSpPr>
          <p:nvPr/>
        </p:nvSpPr>
        <p:spPr bwMode="auto">
          <a:xfrm>
            <a:off x="3200400" y="2438400"/>
            <a:ext cx="1219200" cy="708025"/>
          </a:xfrm>
          <a:prstGeom prst="rect">
            <a:avLst/>
          </a:prstGeom>
          <a:noFill/>
          <a:ln w="9525">
            <a:noFill/>
            <a:miter lim="800000"/>
            <a:headEnd/>
            <a:tailEnd/>
          </a:ln>
          <a:effectLst/>
        </p:spPr>
        <p:txBody>
          <a:bodyPr>
            <a:spAutoFit/>
          </a:bodyPr>
          <a:lstStyle/>
          <a:p>
            <a:pPr algn="ctr" eaLnBrk="1" hangingPunct="1">
              <a:spcBef>
                <a:spcPct val="50000"/>
              </a:spcBef>
            </a:pPr>
            <a:r>
              <a:rPr lang="tr-TR" altLang="tr-TR" sz="4000" b="1">
                <a:latin typeface="Verdana" pitchFamily="34" charset="0"/>
                <a:hlinkClick r:id="rId21" action="ppaction://hlinksldjump"/>
              </a:rPr>
              <a:t>13</a:t>
            </a:r>
            <a:endParaRPr lang="en-US" altLang="tr-TR" sz="4000" b="1"/>
          </a:p>
        </p:txBody>
      </p:sp>
      <p:sp>
        <p:nvSpPr>
          <p:cNvPr id="9266" name="Text Box 51">
            <a:hlinkClick r:id="rId22" action="ppaction://hlinksldjump"/>
          </p:cNvPr>
          <p:cNvSpPr txBox="1">
            <a:spLocks noChangeArrowheads="1"/>
          </p:cNvSpPr>
          <p:nvPr/>
        </p:nvSpPr>
        <p:spPr bwMode="auto">
          <a:xfrm>
            <a:off x="3200400" y="4297363"/>
            <a:ext cx="1219200" cy="708025"/>
          </a:xfrm>
          <a:prstGeom prst="rect">
            <a:avLst/>
          </a:prstGeom>
          <a:noFill/>
          <a:ln w="9525">
            <a:noFill/>
            <a:miter lim="800000"/>
            <a:headEnd/>
            <a:tailEnd/>
          </a:ln>
          <a:effectLst/>
        </p:spPr>
        <p:txBody>
          <a:bodyPr>
            <a:spAutoFit/>
          </a:bodyPr>
          <a:lstStyle/>
          <a:p>
            <a:pPr algn="ctr" eaLnBrk="1" hangingPunct="1">
              <a:spcBef>
                <a:spcPct val="50000"/>
              </a:spcBef>
            </a:pPr>
            <a:r>
              <a:rPr lang="tr-TR" altLang="tr-TR" sz="4000" b="1">
                <a:latin typeface="Verdana" pitchFamily="34" charset="0"/>
                <a:hlinkClick r:id="rId22" action="ppaction://hlinksldjump"/>
              </a:rPr>
              <a:t>15</a:t>
            </a:r>
            <a:endParaRPr lang="en-US" altLang="tr-TR" sz="4000" b="1">
              <a:latin typeface="Verdana" pitchFamily="34" charset="0"/>
            </a:endParaRPr>
          </a:p>
        </p:txBody>
      </p:sp>
      <p:sp>
        <p:nvSpPr>
          <p:cNvPr id="9267" name="Text Box 52">
            <a:hlinkClick r:id="rId23" action="ppaction://hlinksldjump"/>
          </p:cNvPr>
          <p:cNvSpPr txBox="1">
            <a:spLocks noChangeArrowheads="1"/>
          </p:cNvSpPr>
          <p:nvPr/>
        </p:nvSpPr>
        <p:spPr bwMode="auto">
          <a:xfrm>
            <a:off x="3276600" y="1573213"/>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23" action="ppaction://hlinksldjump"/>
              </a:rPr>
              <a:t>1</a:t>
            </a:r>
            <a:r>
              <a:rPr lang="tr-TR" altLang="tr-TR" sz="4000" b="1">
                <a:latin typeface="Verdana" pitchFamily="34" charset="0"/>
                <a:hlinkClick r:id="rId23" action="ppaction://hlinksldjump"/>
              </a:rPr>
              <a:t>2</a:t>
            </a:r>
            <a:endParaRPr lang="en-US" altLang="tr-TR" sz="4000" b="1">
              <a:latin typeface="Verdana" pitchFamily="34" charset="0"/>
            </a:endParaRPr>
          </a:p>
        </p:txBody>
      </p:sp>
      <p:sp>
        <p:nvSpPr>
          <p:cNvPr id="9268" name="Text Box 53">
            <a:hlinkClick r:id="rId7" action="ppaction://hlinksldjump"/>
          </p:cNvPr>
          <p:cNvSpPr txBox="1">
            <a:spLocks noChangeArrowheads="1"/>
          </p:cNvSpPr>
          <p:nvPr/>
        </p:nvSpPr>
        <p:spPr bwMode="auto">
          <a:xfrm>
            <a:off x="1752600" y="3313113"/>
            <a:ext cx="1231900" cy="784225"/>
          </a:xfrm>
          <a:prstGeom prst="rect">
            <a:avLst/>
          </a:prstGeom>
          <a:noFill/>
          <a:ln w="9525">
            <a:noFill/>
            <a:miter lim="800000"/>
            <a:headEnd/>
            <a:tailEnd/>
          </a:ln>
          <a:effectLst/>
        </p:spPr>
        <p:txBody>
          <a:bodyPr>
            <a:spAutoFit/>
          </a:bodyPr>
          <a:lstStyle/>
          <a:p>
            <a:pPr algn="ctr" eaLnBrk="1" hangingPunct="1">
              <a:spcBef>
                <a:spcPct val="50000"/>
              </a:spcBef>
            </a:pPr>
            <a:r>
              <a:rPr lang="tr-TR" altLang="tr-TR" sz="4500" b="1">
                <a:latin typeface="Verdana" pitchFamily="34" charset="0"/>
                <a:hlinkClick r:id="rId7" action="ppaction://hlinksldjump"/>
              </a:rPr>
              <a:t>9</a:t>
            </a:r>
            <a:endParaRPr lang="en-US" altLang="tr-TR" sz="4500" b="1">
              <a:latin typeface="Verdana" pitchFamily="34" charset="0"/>
            </a:endParaRPr>
          </a:p>
        </p:txBody>
      </p:sp>
      <p:sp>
        <p:nvSpPr>
          <p:cNvPr id="9269" name="Text Box 54">
            <a:hlinkClick r:id="rId24" action="ppaction://hlinksldjump"/>
          </p:cNvPr>
          <p:cNvSpPr txBox="1">
            <a:spLocks noChangeArrowheads="1"/>
          </p:cNvSpPr>
          <p:nvPr/>
        </p:nvSpPr>
        <p:spPr bwMode="auto">
          <a:xfrm>
            <a:off x="3276600" y="3402013"/>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24" action="ppaction://hlinksldjump"/>
              </a:rPr>
              <a:t>1</a:t>
            </a:r>
            <a:r>
              <a:rPr lang="tr-TR" altLang="tr-TR" sz="4000" b="1">
                <a:latin typeface="Verdana" pitchFamily="34" charset="0"/>
                <a:hlinkClick r:id="rId24" action="ppaction://hlinksldjump"/>
              </a:rPr>
              <a:t>4</a:t>
            </a:r>
            <a:endParaRPr lang="en-US" altLang="tr-TR" sz="4000" b="1">
              <a:latin typeface="Verdana" pitchFamily="34" charset="0"/>
            </a:endParaRPr>
          </a:p>
        </p:txBody>
      </p:sp>
      <p:sp>
        <p:nvSpPr>
          <p:cNvPr id="9270" name="Text Box 55">
            <a:hlinkClick r:id="rId25" action="ppaction://hlinksldjump"/>
          </p:cNvPr>
          <p:cNvSpPr txBox="1">
            <a:spLocks noChangeArrowheads="1"/>
          </p:cNvSpPr>
          <p:nvPr/>
        </p:nvSpPr>
        <p:spPr bwMode="auto">
          <a:xfrm>
            <a:off x="1714500" y="4278313"/>
            <a:ext cx="1290638"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25" action="ppaction://hlinksldjump"/>
              </a:rPr>
              <a:t>1</a:t>
            </a:r>
            <a:r>
              <a:rPr lang="tr-TR" altLang="tr-TR" sz="4000" b="1">
                <a:latin typeface="Verdana" pitchFamily="34" charset="0"/>
                <a:hlinkClick r:id="rId25" action="ppaction://hlinksldjump"/>
              </a:rPr>
              <a:t>0</a:t>
            </a:r>
            <a:endParaRPr lang="en-US" altLang="tr-TR" sz="4000" b="1">
              <a:latin typeface="Verdana" pitchFamily="34" charset="0"/>
            </a:endParaRPr>
          </a:p>
        </p:txBody>
      </p:sp>
      <p:sp>
        <p:nvSpPr>
          <p:cNvPr id="9271" name="Text Box 56">
            <a:hlinkClick r:id="rId14" action="ppaction://hlinksldjump"/>
          </p:cNvPr>
          <p:cNvSpPr txBox="1">
            <a:spLocks noChangeArrowheads="1"/>
          </p:cNvSpPr>
          <p:nvPr/>
        </p:nvSpPr>
        <p:spPr bwMode="auto">
          <a:xfrm>
            <a:off x="4648200" y="1573213"/>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14" action="ppaction://hlinksldjump"/>
              </a:rPr>
              <a:t>1</a:t>
            </a:r>
            <a:r>
              <a:rPr lang="tr-TR" altLang="tr-TR" sz="4000" b="1">
                <a:latin typeface="Verdana" pitchFamily="34" charset="0"/>
                <a:hlinkClick r:id="rId14" action="ppaction://hlinksldjump"/>
              </a:rPr>
              <a:t>7</a:t>
            </a:r>
            <a:endParaRPr lang="en-US" altLang="tr-TR" sz="4000" b="1">
              <a:latin typeface="Verdana" pitchFamily="34" charset="0"/>
            </a:endParaRPr>
          </a:p>
        </p:txBody>
      </p:sp>
      <p:sp>
        <p:nvSpPr>
          <p:cNvPr id="9272" name="Text Box 57">
            <a:hlinkClick r:id="rId26" action="ppaction://hlinksldjump"/>
          </p:cNvPr>
          <p:cNvSpPr txBox="1">
            <a:spLocks noChangeArrowheads="1"/>
          </p:cNvSpPr>
          <p:nvPr/>
        </p:nvSpPr>
        <p:spPr bwMode="auto">
          <a:xfrm>
            <a:off x="6172200" y="2468563"/>
            <a:ext cx="1123950" cy="708025"/>
          </a:xfrm>
          <a:prstGeom prst="rect">
            <a:avLst/>
          </a:prstGeom>
          <a:noFill/>
          <a:ln w="9525">
            <a:noFill/>
            <a:miter lim="800000"/>
            <a:headEnd/>
            <a:tailEnd/>
          </a:ln>
          <a:effectLst/>
        </p:spPr>
        <p:txBody>
          <a:bodyPr>
            <a:spAutoFit/>
          </a:bodyPr>
          <a:lstStyle/>
          <a:p>
            <a:pPr algn="ctr" eaLnBrk="1" hangingPunct="1">
              <a:spcBef>
                <a:spcPct val="50000"/>
              </a:spcBef>
            </a:pPr>
            <a:r>
              <a:rPr lang="tr-TR" altLang="tr-TR" sz="4000" b="1">
                <a:latin typeface="Verdana" pitchFamily="34" charset="0"/>
                <a:hlinkClick r:id="rId26" action="ppaction://hlinksldjump"/>
              </a:rPr>
              <a:t>23</a:t>
            </a:r>
            <a:endParaRPr lang="en-US" altLang="tr-TR" sz="4000" b="1">
              <a:latin typeface="Verdana" pitchFamily="34" charset="0"/>
            </a:endParaRPr>
          </a:p>
        </p:txBody>
      </p:sp>
      <p:sp>
        <p:nvSpPr>
          <p:cNvPr id="9273" name="Text Box 58">
            <a:hlinkClick r:id="rId10" action="ppaction://hlinksldjump"/>
          </p:cNvPr>
          <p:cNvSpPr txBox="1">
            <a:spLocks noChangeArrowheads="1"/>
          </p:cNvSpPr>
          <p:nvPr/>
        </p:nvSpPr>
        <p:spPr bwMode="auto">
          <a:xfrm>
            <a:off x="4648200" y="3402013"/>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8" action="ppaction://hlinksldjump"/>
              </a:rPr>
              <a:t>1</a:t>
            </a:r>
            <a:r>
              <a:rPr lang="tr-TR" altLang="tr-TR" sz="4000" b="1">
                <a:latin typeface="Verdana" pitchFamily="34" charset="0"/>
                <a:hlinkClick r:id="rId8" action="ppaction://hlinksldjump"/>
              </a:rPr>
              <a:t>9</a:t>
            </a:r>
            <a:endParaRPr lang="en-US" altLang="tr-TR" sz="4000" b="1">
              <a:latin typeface="Verdana" pitchFamily="34" charset="0"/>
            </a:endParaRPr>
          </a:p>
        </p:txBody>
      </p:sp>
      <p:sp>
        <p:nvSpPr>
          <p:cNvPr id="9274" name="Text Box 59">
            <a:hlinkClick r:id="rId27" action="ppaction://hlinksldjump"/>
          </p:cNvPr>
          <p:cNvSpPr txBox="1">
            <a:spLocks noChangeArrowheads="1"/>
          </p:cNvSpPr>
          <p:nvPr/>
        </p:nvSpPr>
        <p:spPr bwMode="auto">
          <a:xfrm>
            <a:off x="4648200" y="4316413"/>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tr-TR" altLang="tr-TR" sz="4000" b="1">
                <a:latin typeface="Verdana" pitchFamily="34" charset="0"/>
                <a:hlinkClick r:id="rId27" action="ppaction://hlinksldjump"/>
              </a:rPr>
              <a:t>20</a:t>
            </a:r>
            <a:endParaRPr lang="en-US" altLang="tr-TR" sz="4000" b="1">
              <a:latin typeface="Verdana" pitchFamily="34" charset="0"/>
            </a:endParaRPr>
          </a:p>
        </p:txBody>
      </p:sp>
      <p:sp>
        <p:nvSpPr>
          <p:cNvPr id="9275" name="Text Box 60">
            <a:hlinkClick r:id="rId9" action="ppaction://hlinksldjump"/>
          </p:cNvPr>
          <p:cNvSpPr txBox="1">
            <a:spLocks noChangeArrowheads="1"/>
          </p:cNvSpPr>
          <p:nvPr/>
        </p:nvSpPr>
        <p:spPr bwMode="auto">
          <a:xfrm>
            <a:off x="4724400" y="2438400"/>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tr-TR" altLang="tr-TR" sz="4000" b="1">
                <a:latin typeface="Verdana" pitchFamily="34" charset="0"/>
                <a:hlinkClick r:id="rId9" action="ppaction://hlinksldjump"/>
              </a:rPr>
              <a:t>18</a:t>
            </a:r>
            <a:endParaRPr lang="en-US" altLang="tr-TR" sz="4000" b="1">
              <a:latin typeface="Verdana" pitchFamily="34" charset="0"/>
            </a:endParaRPr>
          </a:p>
        </p:txBody>
      </p:sp>
      <p:sp>
        <p:nvSpPr>
          <p:cNvPr id="9276" name="Text Box 61">
            <a:hlinkClick r:id="rId28" action="ppaction://hlinksldjump"/>
          </p:cNvPr>
          <p:cNvSpPr txBox="1">
            <a:spLocks noChangeArrowheads="1"/>
          </p:cNvSpPr>
          <p:nvPr/>
        </p:nvSpPr>
        <p:spPr bwMode="auto">
          <a:xfrm>
            <a:off x="6172200" y="1573213"/>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28" action="ppaction://hlinksldjump"/>
              </a:rPr>
              <a:t>2</a:t>
            </a:r>
            <a:r>
              <a:rPr lang="tr-TR" altLang="tr-TR" sz="4000" b="1">
                <a:latin typeface="Verdana" pitchFamily="34" charset="0"/>
                <a:hlinkClick r:id="rId28" action="ppaction://hlinksldjump"/>
              </a:rPr>
              <a:t>2 </a:t>
            </a:r>
            <a:endParaRPr lang="en-US" altLang="tr-TR" sz="4000" b="1">
              <a:latin typeface="Verdana" pitchFamily="34" charset="0"/>
            </a:endParaRPr>
          </a:p>
        </p:txBody>
      </p:sp>
      <p:sp>
        <p:nvSpPr>
          <p:cNvPr id="9277" name="Text Box 62">
            <a:hlinkClick r:id="rId29" action="ppaction://hlinksldjump"/>
          </p:cNvPr>
          <p:cNvSpPr txBox="1">
            <a:spLocks noChangeArrowheads="1"/>
          </p:cNvSpPr>
          <p:nvPr/>
        </p:nvSpPr>
        <p:spPr bwMode="auto">
          <a:xfrm>
            <a:off x="6172200" y="628650"/>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29" action="ppaction://hlinksldjump"/>
              </a:rPr>
              <a:t>2</a:t>
            </a:r>
            <a:r>
              <a:rPr lang="tr-TR" altLang="tr-TR" sz="4000" b="1">
                <a:latin typeface="Verdana" pitchFamily="34" charset="0"/>
                <a:hlinkClick r:id="rId29" action="ppaction://hlinksldjump"/>
              </a:rPr>
              <a:t>1</a:t>
            </a:r>
            <a:endParaRPr lang="en-US" altLang="tr-TR" sz="4000" b="1">
              <a:latin typeface="Verdana" pitchFamily="34" charset="0"/>
            </a:endParaRPr>
          </a:p>
        </p:txBody>
      </p:sp>
      <p:sp>
        <p:nvSpPr>
          <p:cNvPr id="9278" name="Text Box 63">
            <a:hlinkClick r:id="rId8" action="ppaction://hlinksldjump"/>
          </p:cNvPr>
          <p:cNvSpPr txBox="1">
            <a:spLocks noChangeArrowheads="1"/>
          </p:cNvSpPr>
          <p:nvPr/>
        </p:nvSpPr>
        <p:spPr bwMode="auto">
          <a:xfrm>
            <a:off x="7543800" y="3365500"/>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10" action="ppaction://hlinksldjump"/>
              </a:rPr>
              <a:t>2</a:t>
            </a:r>
            <a:r>
              <a:rPr lang="tr-TR" altLang="tr-TR" sz="4000" b="1">
                <a:latin typeface="Verdana" pitchFamily="34" charset="0"/>
                <a:hlinkClick r:id="rId10" action="ppaction://hlinksldjump"/>
              </a:rPr>
              <a:t>9</a:t>
            </a:r>
            <a:endParaRPr lang="en-US" altLang="tr-TR" sz="4000" b="1">
              <a:latin typeface="Verdana" pitchFamily="34" charset="0"/>
            </a:endParaRPr>
          </a:p>
        </p:txBody>
      </p:sp>
      <p:sp>
        <p:nvSpPr>
          <p:cNvPr id="9279" name="Text Box 64">
            <a:hlinkClick r:id="rId30" action="ppaction://hlinksldjump"/>
          </p:cNvPr>
          <p:cNvSpPr txBox="1">
            <a:spLocks noChangeArrowheads="1"/>
          </p:cNvSpPr>
          <p:nvPr/>
        </p:nvSpPr>
        <p:spPr bwMode="auto">
          <a:xfrm>
            <a:off x="7543800" y="2457450"/>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30" action="ppaction://hlinksldjump"/>
              </a:rPr>
              <a:t>2</a:t>
            </a:r>
            <a:r>
              <a:rPr lang="tr-TR" altLang="tr-TR" sz="4000" b="1">
                <a:latin typeface="Verdana" pitchFamily="34" charset="0"/>
                <a:hlinkClick r:id="rId30" action="ppaction://hlinksldjump"/>
              </a:rPr>
              <a:t>8</a:t>
            </a:r>
            <a:endParaRPr lang="en-US" altLang="tr-TR" sz="4000" b="1">
              <a:latin typeface="Verdana" pitchFamily="34" charset="0"/>
            </a:endParaRPr>
          </a:p>
        </p:txBody>
      </p:sp>
      <p:sp>
        <p:nvSpPr>
          <p:cNvPr id="9280" name="Text Box 65">
            <a:hlinkClick r:id="rId31" action="ppaction://hlinksldjump"/>
          </p:cNvPr>
          <p:cNvSpPr txBox="1">
            <a:spLocks noChangeArrowheads="1"/>
          </p:cNvSpPr>
          <p:nvPr/>
        </p:nvSpPr>
        <p:spPr bwMode="auto">
          <a:xfrm>
            <a:off x="7543800" y="1573213"/>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31" action="ppaction://hlinksldjump"/>
              </a:rPr>
              <a:t>2</a:t>
            </a:r>
            <a:r>
              <a:rPr lang="tr-TR" altLang="tr-TR" sz="4000" b="1">
                <a:latin typeface="Verdana" pitchFamily="34" charset="0"/>
                <a:hlinkClick r:id="rId31" action="ppaction://hlinksldjump"/>
              </a:rPr>
              <a:t>7</a:t>
            </a:r>
            <a:endParaRPr lang="en-US" altLang="tr-TR" sz="4000" b="1">
              <a:latin typeface="Verdana" pitchFamily="34" charset="0"/>
            </a:endParaRPr>
          </a:p>
        </p:txBody>
      </p:sp>
      <p:sp>
        <p:nvSpPr>
          <p:cNvPr id="9281" name="Text Box 66">
            <a:hlinkClick r:id="rId32" action="ppaction://hlinksldjump"/>
          </p:cNvPr>
          <p:cNvSpPr txBox="1">
            <a:spLocks noChangeArrowheads="1"/>
          </p:cNvSpPr>
          <p:nvPr/>
        </p:nvSpPr>
        <p:spPr bwMode="auto">
          <a:xfrm>
            <a:off x="7543800" y="628650"/>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32" action="ppaction://hlinksldjump"/>
              </a:rPr>
              <a:t>2</a:t>
            </a:r>
            <a:r>
              <a:rPr lang="tr-TR" altLang="tr-TR" sz="4000" b="1">
                <a:latin typeface="Verdana" pitchFamily="34" charset="0"/>
                <a:hlinkClick r:id="rId32" action="ppaction://hlinksldjump"/>
              </a:rPr>
              <a:t>6</a:t>
            </a:r>
            <a:endParaRPr lang="en-US" altLang="tr-TR" sz="4000" b="1">
              <a:latin typeface="Verdana" pitchFamily="34" charset="0"/>
            </a:endParaRPr>
          </a:p>
        </p:txBody>
      </p:sp>
      <p:sp>
        <p:nvSpPr>
          <p:cNvPr id="9282" name="Text Box 67">
            <a:hlinkClick r:id="rId33" action="ppaction://hlinksldjump"/>
          </p:cNvPr>
          <p:cNvSpPr txBox="1">
            <a:spLocks noChangeArrowheads="1"/>
          </p:cNvSpPr>
          <p:nvPr/>
        </p:nvSpPr>
        <p:spPr bwMode="auto">
          <a:xfrm>
            <a:off x="6192838" y="4278313"/>
            <a:ext cx="1143000" cy="708025"/>
          </a:xfrm>
          <a:prstGeom prst="rect">
            <a:avLst/>
          </a:prstGeom>
          <a:noFill/>
          <a:ln w="9525">
            <a:noFill/>
            <a:miter lim="800000"/>
            <a:headEnd/>
            <a:tailEnd/>
          </a:ln>
          <a:effectLst/>
        </p:spPr>
        <p:txBody>
          <a:bodyPr>
            <a:spAutoFit/>
          </a:bodyPr>
          <a:lstStyle/>
          <a:p>
            <a:pPr algn="ctr" eaLnBrk="1" hangingPunct="1">
              <a:spcBef>
                <a:spcPct val="50000"/>
              </a:spcBef>
            </a:pPr>
            <a:r>
              <a:rPr lang="en-US" altLang="tr-TR" sz="4000" b="1">
                <a:latin typeface="Verdana" pitchFamily="34" charset="0"/>
                <a:hlinkClick r:id="rId33" action="ppaction://hlinksldjump"/>
              </a:rPr>
              <a:t>2</a:t>
            </a:r>
            <a:r>
              <a:rPr lang="tr-TR" altLang="tr-TR" sz="4000" b="1">
                <a:latin typeface="Verdana" pitchFamily="34" charset="0"/>
                <a:hlinkClick r:id="rId33" action="ppaction://hlinksldjump"/>
              </a:rPr>
              <a:t>5</a:t>
            </a:r>
            <a:endParaRPr lang="en-US" altLang="tr-TR" sz="4000" b="1">
              <a:latin typeface="Verdana" pitchFamily="34" charset="0"/>
            </a:endParaRPr>
          </a:p>
        </p:txBody>
      </p:sp>
      <p:sp>
        <p:nvSpPr>
          <p:cNvPr id="9283" name="AutoShape 68"/>
          <p:cNvSpPr>
            <a:spLocks noChangeArrowheads="1"/>
          </p:cNvSpPr>
          <p:nvPr/>
        </p:nvSpPr>
        <p:spPr bwMode="auto">
          <a:xfrm>
            <a:off x="1676400" y="38100"/>
            <a:ext cx="5867400" cy="228600"/>
          </a:xfrm>
          <a:prstGeom prst="roundRect">
            <a:avLst>
              <a:gd name="adj" fmla="val 16667"/>
            </a:avLst>
          </a:prstGeom>
          <a:solidFill>
            <a:srgbClr val="FFCC99"/>
          </a:solidFill>
          <a:ln w="9525">
            <a:solidFill>
              <a:schemeClr val="tx1"/>
            </a:solidFill>
            <a:round/>
            <a:headEnd/>
            <a:tailEnd/>
          </a:ln>
          <a:effectLst/>
        </p:spPr>
        <p:txBody>
          <a:bodyPr wrap="none" anchor="ctr"/>
          <a:lstStyle/>
          <a:p>
            <a:pPr eaLnBrk="1" hangingPunct="1"/>
            <a:endParaRPr lang="tr-TR" altLang="tr-TR"/>
          </a:p>
        </p:txBody>
      </p:sp>
      <p:sp>
        <p:nvSpPr>
          <p:cNvPr id="9284" name="WordArt 69"/>
          <p:cNvSpPr>
            <a:spLocks noChangeArrowheads="1" noChangeShapeType="1" noTextEdit="1"/>
          </p:cNvSpPr>
          <p:nvPr/>
        </p:nvSpPr>
        <p:spPr bwMode="auto">
          <a:xfrm>
            <a:off x="2590800" y="19050"/>
            <a:ext cx="3886200" cy="209550"/>
          </a:xfrm>
          <a:prstGeom prst="rect">
            <a:avLst/>
          </a:prstGeom>
        </p:spPr>
        <p:txBody>
          <a:bodyPr wrap="none" fromWordArt="1">
            <a:prstTxWarp prst="textPlain">
              <a:avLst>
                <a:gd name="adj" fmla="val 50000"/>
              </a:avLst>
            </a:prstTxWarp>
          </a:bodyPr>
          <a:lstStyle/>
          <a:p>
            <a:pPr algn="ctr"/>
            <a:r>
              <a:rPr lang="tr-TR" sz="1600" i="1" kern="10">
                <a:ln w="9525">
                  <a:solidFill>
                    <a:srgbClr val="000000"/>
                  </a:solidFill>
                  <a:round/>
                  <a:headEnd/>
                  <a:tailEnd/>
                </a:ln>
                <a:solidFill>
                  <a:srgbClr val="FFFFFF"/>
                </a:solidFill>
                <a:effectLst>
                  <a:outerShdw dist="35921" dir="2700000" algn="ctr" rotWithShape="0">
                    <a:srgbClr val="808080">
                      <a:alpha val="79999"/>
                    </a:srgbClr>
                  </a:outerShdw>
                </a:effectLst>
                <a:latin typeface="Arial Black"/>
              </a:rPr>
              <a:t>Soru Tablosu</a:t>
            </a:r>
          </a:p>
        </p:txBody>
      </p:sp>
      <p:sp>
        <p:nvSpPr>
          <p:cNvPr id="9285" name="Text Box 34">
            <a:hlinkClick r:id="rId34" action="ppaction://hlinksldjump"/>
          </p:cNvPr>
          <p:cNvSpPr txBox="1">
            <a:spLocks noChangeArrowheads="1"/>
          </p:cNvSpPr>
          <p:nvPr/>
        </p:nvSpPr>
        <p:spPr bwMode="auto">
          <a:xfrm>
            <a:off x="306388" y="4213225"/>
            <a:ext cx="1143000" cy="78581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500" b="1">
                <a:latin typeface="Verdana" pitchFamily="34" charset="0"/>
                <a:hlinkClick r:id="rId34" action="ppaction://hlinksldjump"/>
              </a:rPr>
              <a:t>5</a:t>
            </a:r>
            <a:endParaRPr lang="en-US" altLang="tr-TR" sz="4500" b="1">
              <a:latin typeface="Verdana" pitchFamily="34" charset="0"/>
            </a:endParaRPr>
          </a:p>
        </p:txBody>
      </p:sp>
      <p:sp>
        <p:nvSpPr>
          <p:cNvPr id="9286" name="Text Box 72">
            <a:hlinkClick r:id="" action="ppaction://hlinkshowjump?jump=previousslide" highlightClick="1"/>
          </p:cNvPr>
          <p:cNvSpPr txBox="1">
            <a:spLocks noChangeArrowheads="1"/>
          </p:cNvSpPr>
          <p:nvPr/>
        </p:nvSpPr>
        <p:spPr bwMode="auto">
          <a:xfrm>
            <a:off x="7010400" y="5410200"/>
            <a:ext cx="1371600" cy="860425"/>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sz="2400" b="1">
                <a:solidFill>
                  <a:srgbClr val="FFFF00"/>
                </a:solidFill>
              </a:rPr>
              <a:t>Yarış Pisti</a:t>
            </a:r>
          </a:p>
        </p:txBody>
      </p:sp>
    </p:spTree>
  </p:cSld>
  <p:clrMapOvr>
    <a:masterClrMapping/>
  </p:clrMapOvr>
  <p:transition>
    <p:newsflash/>
    <p:sndAc>
      <p:stSnd>
        <p:snd r:embed="rId3" name="click.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47107"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47108"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47109"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47110"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D</a:t>
            </a:r>
            <a:endParaRPr lang="en-US" altLang="tr-TR" sz="4600" b="1" dirty="0">
              <a:solidFill>
                <a:schemeClr val="bg1"/>
              </a:solidFill>
              <a:latin typeface="Verdana" pitchFamily="34" charset="0"/>
            </a:endParaRPr>
          </a:p>
        </p:txBody>
      </p:sp>
      <p:sp>
        <p:nvSpPr>
          <p:cNvPr id="47111"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0" name="Metin kutusu 2"/>
          <p:cNvSpPr txBox="1">
            <a:spLocks noChangeArrowheads="1"/>
          </p:cNvSpPr>
          <p:nvPr/>
        </p:nvSpPr>
        <p:spPr bwMode="auto">
          <a:xfrm>
            <a:off x="609600" y="1752600"/>
            <a:ext cx="8229600" cy="4154984"/>
          </a:xfrm>
          <a:prstGeom prst="rect">
            <a:avLst/>
          </a:prstGeom>
          <a:noFill/>
          <a:ln w="9525">
            <a:noFill/>
            <a:miter lim="800000"/>
            <a:headEnd/>
            <a:tailEnd/>
          </a:ln>
        </p:spPr>
        <p:txBody>
          <a:bodyPr wrap="square">
            <a:spAutoFit/>
          </a:bodyPr>
          <a:lstStyle/>
          <a:p>
            <a:r>
              <a:rPr lang="tr-TR" sz="2400" dirty="0" smtClean="0"/>
              <a:t>Eski Türklerde ölen kişi “kurgan” denilen mezara değerli eşyaları ile birlikte gömülürdü. Koruma amaçlı üzerine toprak ya da taş yığılmış olan kurganların önemli bir özelliği de etrafının taş parçaları ile çevrilmiş olmasıdır.</a:t>
            </a:r>
          </a:p>
          <a:p>
            <a:r>
              <a:rPr lang="tr-TR" sz="2400" b="1" dirty="0" smtClean="0"/>
              <a:t>Yukarıdaki metne aşağıdakilerden hangisine ulaşılabilir</a:t>
            </a:r>
            <a:r>
              <a:rPr lang="tr-TR" sz="2400" b="1" dirty="0" smtClean="0"/>
              <a:t>?</a:t>
            </a:r>
          </a:p>
          <a:p>
            <a:endParaRPr lang="tr-TR" sz="2400" b="1" dirty="0" smtClean="0"/>
          </a:p>
          <a:p>
            <a:r>
              <a:rPr lang="tr-TR" sz="2400" dirty="0" smtClean="0"/>
              <a:t>A</a:t>
            </a:r>
            <a:r>
              <a:rPr lang="tr-TR" sz="2400" dirty="0" smtClean="0"/>
              <a:t>) </a:t>
            </a:r>
            <a:r>
              <a:rPr lang="tr-TR" sz="2400" dirty="0" err="1" smtClean="0"/>
              <a:t>Ahiret</a:t>
            </a:r>
            <a:r>
              <a:rPr lang="tr-TR" sz="2400" dirty="0" smtClean="0"/>
              <a:t> </a:t>
            </a:r>
            <a:r>
              <a:rPr lang="tr-TR" sz="2400" dirty="0" smtClean="0"/>
              <a:t>inancına sahip olmaları</a:t>
            </a:r>
          </a:p>
          <a:p>
            <a:r>
              <a:rPr lang="tr-TR" sz="2400" dirty="0" smtClean="0"/>
              <a:t>B) Savaşta </a:t>
            </a:r>
            <a:r>
              <a:rPr lang="tr-TR" sz="2400" dirty="0" smtClean="0"/>
              <a:t>ölenlere kurgan yapıldığına</a:t>
            </a:r>
          </a:p>
          <a:p>
            <a:r>
              <a:rPr lang="tr-TR" sz="2400" dirty="0" smtClean="0"/>
              <a:t>C) Yerleşik </a:t>
            </a:r>
            <a:r>
              <a:rPr lang="tr-TR" sz="2400" dirty="0" smtClean="0"/>
              <a:t>hayata geçildiğine</a:t>
            </a:r>
          </a:p>
          <a:p>
            <a:r>
              <a:rPr lang="tr-TR" sz="2400" dirty="0" smtClean="0"/>
              <a:t>D) Kurganlar </a:t>
            </a:r>
            <a:r>
              <a:rPr lang="tr-TR" sz="2400" dirty="0" smtClean="0"/>
              <a:t>dönemin tek kültür temsilcisidir</a:t>
            </a:r>
            <a:endParaRPr lang="tr-TR" sz="2400"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49155"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49156"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49157"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49158"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A</a:t>
            </a:r>
            <a:endParaRPr lang="en-US" altLang="tr-TR" sz="4600" b="1" dirty="0">
              <a:solidFill>
                <a:schemeClr val="bg1"/>
              </a:solidFill>
              <a:latin typeface="Verdana" pitchFamily="34" charset="0"/>
            </a:endParaRPr>
          </a:p>
        </p:txBody>
      </p:sp>
      <p:sp>
        <p:nvSpPr>
          <p:cNvPr id="49159"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1" name="Metin kutusu 1"/>
          <p:cNvSpPr txBox="1">
            <a:spLocks noChangeArrowheads="1"/>
          </p:cNvSpPr>
          <p:nvPr/>
        </p:nvSpPr>
        <p:spPr bwMode="auto">
          <a:xfrm>
            <a:off x="685800" y="1712416"/>
            <a:ext cx="8229600" cy="4154984"/>
          </a:xfrm>
          <a:prstGeom prst="rect">
            <a:avLst/>
          </a:prstGeom>
          <a:noFill/>
          <a:ln w="9525">
            <a:noFill/>
            <a:miter lim="800000"/>
            <a:headEnd/>
            <a:tailEnd/>
          </a:ln>
        </p:spPr>
        <p:txBody>
          <a:bodyPr wrap="square">
            <a:spAutoFit/>
          </a:bodyPr>
          <a:lstStyle/>
          <a:p>
            <a:r>
              <a:rPr lang="tr-TR" altLang="tr-TR" sz="2400" b="1" dirty="0"/>
              <a:t> </a:t>
            </a:r>
            <a:r>
              <a:rPr lang="tr-TR" sz="2400" dirty="0" smtClean="0"/>
              <a:t>Kök Türk Yazıtlarında Bilge Kağan, “Tanrı beni kağan olarak oturttu.” diyerek bize Gök Tanrı inancı hakkında ipuçları verir. Türklere göre tanrı, mutlak güç sahibi, ulu ya da yüksek ve sonsuzdur</a:t>
            </a:r>
          </a:p>
          <a:p>
            <a:r>
              <a:rPr lang="tr-TR" sz="2400" b="1" dirty="0" smtClean="0"/>
              <a:t>Yukarıdaki bilgilere göre yönetimin kaynağı neye bağlanmıştır</a:t>
            </a:r>
            <a:r>
              <a:rPr lang="tr-TR" sz="2400" b="1" dirty="0" smtClean="0"/>
              <a:t>?</a:t>
            </a:r>
          </a:p>
          <a:p>
            <a:endParaRPr lang="tr-TR" sz="2400" b="1" dirty="0" smtClean="0"/>
          </a:p>
          <a:p>
            <a:r>
              <a:rPr lang="tr-TR" sz="2400" dirty="0" smtClean="0"/>
              <a:t>A) Gök Tanrı </a:t>
            </a:r>
            <a:r>
              <a:rPr lang="tr-TR" sz="2400" dirty="0" smtClean="0"/>
              <a:t>inancına</a:t>
            </a:r>
          </a:p>
          <a:p>
            <a:r>
              <a:rPr lang="tr-TR" sz="2400" dirty="0" smtClean="0"/>
              <a:t>B) Savaş </a:t>
            </a:r>
            <a:r>
              <a:rPr lang="tr-TR" sz="2400" dirty="0" smtClean="0"/>
              <a:t>yönetimine</a:t>
            </a:r>
          </a:p>
          <a:p>
            <a:r>
              <a:rPr lang="tr-TR" sz="2400" dirty="0" smtClean="0"/>
              <a:t>C) Ekonomik </a:t>
            </a:r>
            <a:r>
              <a:rPr lang="tr-TR" sz="2400" dirty="0" smtClean="0"/>
              <a:t>yönetime</a:t>
            </a:r>
          </a:p>
          <a:p>
            <a:r>
              <a:rPr lang="tr-TR" sz="2400" dirty="0" smtClean="0"/>
              <a:t>D) Ticari </a:t>
            </a:r>
            <a:r>
              <a:rPr lang="tr-TR" sz="2400" dirty="0" smtClean="0"/>
              <a:t>sisteme</a:t>
            </a:r>
            <a:endParaRPr lang="tr-TR" sz="2400"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51203"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51204"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51205"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51206"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a:solidFill>
                  <a:schemeClr val="bg1"/>
                </a:solidFill>
                <a:latin typeface="Verdana" pitchFamily="34" charset="0"/>
              </a:rPr>
              <a:t> </a:t>
            </a:r>
            <a:endParaRPr lang="en-US" altLang="tr-TR" sz="4600" b="1">
              <a:solidFill>
                <a:schemeClr val="bg1"/>
              </a:solidFill>
              <a:latin typeface="Verdana" pitchFamily="34" charset="0"/>
            </a:endParaRPr>
          </a:p>
          <a:p>
            <a:pPr algn="ctr" eaLnBrk="1" hangingPunct="1">
              <a:spcBef>
                <a:spcPct val="50000"/>
              </a:spcBef>
            </a:pPr>
            <a:r>
              <a:rPr lang="tr-TR" altLang="tr-TR" sz="4600" b="1">
                <a:solidFill>
                  <a:schemeClr val="bg1"/>
                </a:solidFill>
                <a:latin typeface="Verdana" pitchFamily="34" charset="0"/>
              </a:rPr>
              <a:t>A</a:t>
            </a:r>
            <a:endParaRPr lang="en-US" altLang="tr-TR" sz="4600" b="1">
              <a:solidFill>
                <a:schemeClr val="bg1"/>
              </a:solidFill>
              <a:latin typeface="Verdana" pitchFamily="34" charset="0"/>
            </a:endParaRPr>
          </a:p>
        </p:txBody>
      </p:sp>
      <p:sp>
        <p:nvSpPr>
          <p:cNvPr id="51207"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31" name="Resim 1"/>
          <p:cNvPicPr>
            <a:picLocks noChangeAspect="1"/>
          </p:cNvPicPr>
          <p:nvPr/>
        </p:nvPicPr>
        <p:blipFill>
          <a:blip r:embed="rId3" cstate="print"/>
          <a:srcRect/>
          <a:stretch>
            <a:fillRect/>
          </a:stretch>
        </p:blipFill>
        <p:spPr bwMode="auto">
          <a:xfrm>
            <a:off x="533400" y="1512888"/>
            <a:ext cx="4343400" cy="4073525"/>
          </a:xfrm>
          <a:prstGeom prst="rect">
            <a:avLst/>
          </a:prstGeom>
          <a:ln>
            <a:noFill/>
          </a:ln>
          <a:effectLst>
            <a:softEdge rad="112500"/>
          </a:effectLst>
        </p:spPr>
      </p:pic>
      <p:sp>
        <p:nvSpPr>
          <p:cNvPr id="52226" name="Rectangle 2"/>
          <p:cNvSpPr>
            <a:spLocks noChangeArrowheads="1"/>
          </p:cNvSpPr>
          <p:nvPr/>
        </p:nvSpPr>
        <p:spPr bwMode="auto">
          <a:xfrm flipV="1">
            <a:off x="3581400" y="5638800"/>
            <a:ext cx="2667000" cy="5334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52227" name="Rectangle 3">
            <a:hlinkClick r:id="rId4"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52228" name="Text Box 4"/>
          <p:cNvSpPr txBox="1">
            <a:spLocks noChangeArrowheads="1"/>
          </p:cNvSpPr>
          <p:nvPr/>
        </p:nvSpPr>
        <p:spPr bwMode="auto">
          <a:xfrm>
            <a:off x="533400" y="685800"/>
            <a:ext cx="8077200" cy="579438"/>
          </a:xfrm>
          <a:prstGeom prst="rect">
            <a:avLst/>
          </a:prstGeom>
          <a:noFill/>
          <a:ln w="9525">
            <a:noFill/>
            <a:miter lim="800000"/>
            <a:headEnd/>
            <a:tailEnd/>
          </a:ln>
          <a:effectLst/>
        </p:spPr>
        <p:txBody>
          <a:bodyPr>
            <a:spAutoFit/>
          </a:bodyPr>
          <a:lstStyle/>
          <a:p>
            <a:pPr eaLnBrk="1" hangingPunct="1"/>
            <a:r>
              <a:rPr lang="tr-TR" altLang="tr-TR" b="1" dirty="0"/>
              <a:t>Benzin bitti. Burada sana soru yok.</a:t>
            </a:r>
            <a:endParaRPr lang="en-US" altLang="tr-TR" b="1" dirty="0"/>
          </a:p>
        </p:txBody>
      </p:sp>
      <p:pic>
        <p:nvPicPr>
          <p:cNvPr id="52229" name="Picture 5" descr="pe01832_"/>
          <p:cNvPicPr>
            <a:picLocks noChangeAspect="1" noChangeArrowheads="1"/>
          </p:cNvPicPr>
          <p:nvPr/>
        </p:nvPicPr>
        <p:blipFill>
          <a:blip r:embed="rId5" cstate="print"/>
          <a:srcRect/>
          <a:stretch>
            <a:fillRect/>
          </a:stretch>
        </p:blipFill>
        <p:spPr bwMode="auto">
          <a:xfrm>
            <a:off x="4267200" y="1524000"/>
            <a:ext cx="4495800" cy="4108450"/>
          </a:xfrm>
          <a:prstGeom prst="rect">
            <a:avLst/>
          </a:prstGeom>
          <a:noFill/>
          <a:ln w="9525">
            <a:noFill/>
            <a:miter lim="800000"/>
            <a:headEnd/>
            <a:tailEnd/>
          </a:ln>
        </p:spPr>
      </p:pic>
      <p:sp>
        <p:nvSpPr>
          <p:cNvPr id="52230" name="Text Box 6">
            <a:hlinkClick r:id="rId6" action="ppaction://hlinksldjump"/>
          </p:cNvPr>
          <p:cNvSpPr txBox="1">
            <a:spLocks noChangeArrowheads="1"/>
          </p:cNvSpPr>
          <p:nvPr/>
        </p:nvSpPr>
        <p:spPr bwMode="auto">
          <a:xfrm>
            <a:off x="3581400" y="5592763"/>
            <a:ext cx="2667000" cy="579437"/>
          </a:xfrm>
          <a:prstGeom prst="rect">
            <a:avLst/>
          </a:prstGeom>
          <a:noFill/>
          <a:ln w="9525">
            <a:noFill/>
            <a:miter lim="800000"/>
            <a:headEnd/>
            <a:tailEnd/>
          </a:ln>
          <a:effectLst/>
        </p:spPr>
        <p:txBody>
          <a:bodyPr>
            <a:spAutoFit/>
          </a:bodyPr>
          <a:lstStyle/>
          <a:p>
            <a:pPr algn="ctr" eaLnBrk="1" hangingPunct="1">
              <a:spcBef>
                <a:spcPct val="50000"/>
              </a:spcBef>
            </a:pPr>
            <a:r>
              <a:rPr lang="tr-TR" altLang="tr-TR" b="1" i="1">
                <a:solidFill>
                  <a:schemeClr val="bg1"/>
                </a:solidFill>
                <a:latin typeface="Comic Sans MS" pitchFamily="66" charset="0"/>
              </a:rPr>
              <a:t>Yarış Pisti</a:t>
            </a:r>
            <a:endParaRPr lang="en-US" altLang="tr-TR" b="1" i="1">
              <a:solidFill>
                <a:schemeClr val="bg1"/>
              </a:solidFill>
              <a:latin typeface="Comic Sans MS" pitchFamily="66" charset="0"/>
            </a:endParaRPr>
          </a:p>
        </p:txBody>
      </p:sp>
    </p:spTree>
  </p:cSld>
  <p:clrMapOvr>
    <a:masterClrMapping/>
  </p:clrMapOvr>
  <p:transition>
    <p:sndAc>
      <p:stSnd>
        <p:snd r:embed="rId2" name="boing.wav"/>
      </p:stSnd>
    </p:sndAc>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0" name="Metin kutusu 1"/>
          <p:cNvSpPr txBox="1">
            <a:spLocks noChangeArrowheads="1"/>
          </p:cNvSpPr>
          <p:nvPr/>
        </p:nvSpPr>
        <p:spPr bwMode="auto">
          <a:xfrm>
            <a:off x="762000" y="2633008"/>
            <a:ext cx="7848600" cy="2308324"/>
          </a:xfrm>
          <a:prstGeom prst="rect">
            <a:avLst/>
          </a:prstGeom>
          <a:noFill/>
          <a:ln w="9525">
            <a:noFill/>
            <a:miter lim="800000"/>
            <a:headEnd/>
            <a:tailEnd/>
          </a:ln>
        </p:spPr>
        <p:txBody>
          <a:bodyPr wrap="square">
            <a:spAutoFit/>
          </a:bodyPr>
          <a:lstStyle/>
          <a:p>
            <a:r>
              <a:rPr lang="tr-TR" sz="2400" dirty="0" smtClean="0"/>
              <a:t>Eski Türklerde yazılı kanunlar yoktu. Kanunlar toplumca bilinir ve uygulanırdı.</a:t>
            </a:r>
          </a:p>
          <a:p>
            <a:r>
              <a:rPr lang="tr-TR" sz="2400" b="1" dirty="0" smtClean="0"/>
              <a:t>Türklerin sözlü kanunlarına ne ad verilir</a:t>
            </a:r>
            <a:r>
              <a:rPr lang="tr-TR" sz="2400" b="1" dirty="0" smtClean="0"/>
              <a:t>?</a:t>
            </a:r>
          </a:p>
          <a:p>
            <a:endParaRPr lang="tr-TR" sz="2400" b="1" dirty="0" smtClean="0"/>
          </a:p>
          <a:p>
            <a:r>
              <a:rPr lang="tr-TR" sz="2400" dirty="0" smtClean="0"/>
              <a:t>A) Yuğ</a:t>
            </a:r>
            <a:r>
              <a:rPr lang="tr-TR" sz="2400" dirty="0" smtClean="0"/>
              <a:t>	</a:t>
            </a:r>
            <a:r>
              <a:rPr lang="tr-TR" sz="2400" dirty="0" smtClean="0"/>
              <a:t>                              B)Töre</a:t>
            </a:r>
            <a:endParaRPr lang="tr-TR" sz="2400" dirty="0" smtClean="0"/>
          </a:p>
          <a:p>
            <a:r>
              <a:rPr lang="tr-TR" sz="2400" dirty="0" smtClean="0"/>
              <a:t>C) Kurgan</a:t>
            </a:r>
            <a:r>
              <a:rPr lang="tr-TR" sz="2400" dirty="0" smtClean="0"/>
              <a:t>	</a:t>
            </a:r>
            <a:r>
              <a:rPr lang="tr-TR" sz="2400" dirty="0" smtClean="0"/>
              <a:t>                   D)Şaman</a:t>
            </a:r>
            <a:endParaRPr lang="tr-TR" sz="2400"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54275"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54276"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54277"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54278"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B</a:t>
            </a:r>
            <a:endParaRPr lang="en-US" altLang="tr-TR" sz="4600" b="1" dirty="0">
              <a:solidFill>
                <a:schemeClr val="bg1"/>
              </a:solidFill>
              <a:latin typeface="Verdana" pitchFamily="34" charset="0"/>
            </a:endParaRPr>
          </a:p>
        </p:txBody>
      </p:sp>
      <p:sp>
        <p:nvSpPr>
          <p:cNvPr id="54279"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1" name="Dikdörtgen 1"/>
          <p:cNvSpPr>
            <a:spLocks noChangeArrowheads="1"/>
          </p:cNvSpPr>
          <p:nvPr/>
        </p:nvSpPr>
        <p:spPr bwMode="auto">
          <a:xfrm>
            <a:off x="609600" y="2503944"/>
            <a:ext cx="8229600" cy="2677656"/>
          </a:xfrm>
          <a:prstGeom prst="rect">
            <a:avLst/>
          </a:prstGeom>
          <a:noFill/>
          <a:ln w="9525">
            <a:noFill/>
            <a:miter lim="800000"/>
            <a:headEnd/>
            <a:tailEnd/>
          </a:ln>
        </p:spPr>
        <p:txBody>
          <a:bodyPr wrap="square">
            <a:spAutoFit/>
          </a:bodyPr>
          <a:lstStyle/>
          <a:p>
            <a:r>
              <a:rPr lang="tr-TR" sz="2400" b="1" dirty="0" smtClean="0"/>
              <a:t>Aşağıdakilerden hangisi Türklerin İslamiyet’i kabulünü</a:t>
            </a:r>
          </a:p>
          <a:p>
            <a:r>
              <a:rPr lang="tr-TR" sz="2400" b="1" dirty="0" smtClean="0"/>
              <a:t>kolaylaştıran etkenlerden biri değildir</a:t>
            </a:r>
            <a:r>
              <a:rPr lang="tr-TR" sz="2400" b="1" dirty="0" smtClean="0"/>
              <a:t>?</a:t>
            </a:r>
          </a:p>
          <a:p>
            <a:endParaRPr lang="tr-TR" sz="2400" b="1" dirty="0" smtClean="0"/>
          </a:p>
          <a:p>
            <a:r>
              <a:rPr lang="tr-TR" sz="2400" dirty="0" smtClean="0"/>
              <a:t>A) Ahlak kurallarının İslamiyet ile olan benzerliği</a:t>
            </a:r>
          </a:p>
          <a:p>
            <a:r>
              <a:rPr lang="tr-TR" sz="2400" dirty="0" smtClean="0"/>
              <a:t>B) Gök Tanrı inancı ile İslamiyet arasındaki benzerlik</a:t>
            </a:r>
          </a:p>
          <a:p>
            <a:r>
              <a:rPr lang="tr-TR" sz="2400" dirty="0" smtClean="0"/>
              <a:t>C</a:t>
            </a:r>
            <a:r>
              <a:rPr lang="tr-TR" sz="2400" dirty="0" smtClean="0"/>
              <a:t>) </a:t>
            </a:r>
            <a:r>
              <a:rPr lang="tr-TR" sz="2400" dirty="0" smtClean="0"/>
              <a:t>Türklerin bilimsel faaliyetlerle </a:t>
            </a:r>
            <a:r>
              <a:rPr lang="tr-TR" sz="2400" dirty="0" smtClean="0"/>
              <a:t>ilgilenmeleri</a:t>
            </a:r>
            <a:endParaRPr lang="tr-TR" sz="2400" dirty="0" smtClean="0"/>
          </a:p>
          <a:p>
            <a:r>
              <a:rPr lang="tr-TR" sz="2400" dirty="0" smtClean="0"/>
              <a:t>D) İslamiyet’in hoşgörülü bir din </a:t>
            </a:r>
            <a:r>
              <a:rPr lang="tr-TR" sz="2400" dirty="0" smtClean="0"/>
              <a:t>olması</a:t>
            </a:r>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56323"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56324"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56325"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56326"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C</a:t>
            </a:r>
            <a:endParaRPr lang="en-US" altLang="tr-TR" sz="4600" b="1" dirty="0">
              <a:solidFill>
                <a:schemeClr val="bg1"/>
              </a:solidFill>
              <a:latin typeface="Verdana" pitchFamily="34" charset="0"/>
            </a:endParaRPr>
          </a:p>
        </p:txBody>
      </p:sp>
      <p:sp>
        <p:nvSpPr>
          <p:cNvPr id="56327"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11302" name="Dikdörtgen 1"/>
          <p:cNvSpPr>
            <a:spLocks noChangeArrowheads="1"/>
          </p:cNvSpPr>
          <p:nvPr/>
        </p:nvSpPr>
        <p:spPr bwMode="auto">
          <a:xfrm>
            <a:off x="609600" y="1905000"/>
            <a:ext cx="8382000" cy="3785652"/>
          </a:xfrm>
          <a:prstGeom prst="rect">
            <a:avLst/>
          </a:prstGeom>
          <a:noFill/>
          <a:ln w="9525">
            <a:noFill/>
            <a:miter lim="800000"/>
            <a:headEnd/>
            <a:tailEnd/>
          </a:ln>
        </p:spPr>
        <p:txBody>
          <a:bodyPr wrap="square">
            <a:spAutoFit/>
          </a:bodyPr>
          <a:lstStyle/>
          <a:p>
            <a:r>
              <a:rPr lang="tr-TR" altLang="tr-TR" sz="2200" b="1" dirty="0"/>
              <a:t> </a:t>
            </a:r>
            <a:r>
              <a:rPr lang="tr-TR" sz="2400" dirty="0" smtClean="0"/>
              <a:t>İlk Türk devletlerinde,</a:t>
            </a:r>
          </a:p>
          <a:p>
            <a:r>
              <a:rPr lang="tr-TR" sz="2400" dirty="0" smtClean="0"/>
              <a:t> </a:t>
            </a:r>
            <a:r>
              <a:rPr lang="tr-TR" sz="2400" dirty="0" smtClean="0"/>
              <a:t>I</a:t>
            </a:r>
            <a:r>
              <a:rPr lang="tr-TR" sz="2400" dirty="0" smtClean="0"/>
              <a:t>. </a:t>
            </a:r>
            <a:r>
              <a:rPr lang="tr-TR" sz="2400" dirty="0" smtClean="0"/>
              <a:t>Konaklama </a:t>
            </a:r>
            <a:r>
              <a:rPr lang="tr-TR" sz="2400" dirty="0" smtClean="0"/>
              <a:t>yerleri </a:t>
            </a:r>
            <a:r>
              <a:rPr lang="tr-TR" sz="2400" dirty="0" smtClean="0"/>
              <a:t>seçilirken </a:t>
            </a:r>
            <a:r>
              <a:rPr lang="tr-TR" sz="2400" dirty="0" smtClean="0"/>
              <a:t>hayvanların beslenmelerine göre belirlenmesi, </a:t>
            </a:r>
          </a:p>
          <a:p>
            <a:r>
              <a:rPr lang="tr-TR" sz="2400" dirty="0" smtClean="0"/>
              <a:t> </a:t>
            </a:r>
            <a:r>
              <a:rPr lang="tr-TR" sz="2400" dirty="0" smtClean="0"/>
              <a:t>II</a:t>
            </a:r>
            <a:r>
              <a:rPr lang="tr-TR" sz="2400" dirty="0" smtClean="0"/>
              <a:t>. </a:t>
            </a:r>
            <a:r>
              <a:rPr lang="tr-TR" sz="2400" dirty="0" smtClean="0"/>
              <a:t>Geniş </a:t>
            </a:r>
            <a:r>
              <a:rPr lang="tr-TR" sz="2400" dirty="0" smtClean="0"/>
              <a:t>otlaklara göç edilmesi,</a:t>
            </a:r>
          </a:p>
          <a:p>
            <a:r>
              <a:rPr lang="tr-TR" sz="2400" dirty="0" smtClean="0"/>
              <a:t> </a:t>
            </a:r>
            <a:r>
              <a:rPr lang="tr-TR" sz="2400" dirty="0" smtClean="0"/>
              <a:t>III. İpek Yolu ticaretine önem verilmesi </a:t>
            </a:r>
            <a:endParaRPr lang="tr-TR" sz="2400" dirty="0" smtClean="0"/>
          </a:p>
          <a:p>
            <a:r>
              <a:rPr lang="tr-TR" sz="2400" b="1" dirty="0" smtClean="0"/>
              <a:t>durumlarından hangilerinde </a:t>
            </a:r>
            <a:r>
              <a:rPr lang="tr-TR" sz="2400" b="1" dirty="0" smtClean="0"/>
              <a:t>temel geçim kaynağının hayvancılık olmasının etkili olduğu savunulabilir?</a:t>
            </a:r>
          </a:p>
          <a:p>
            <a:r>
              <a:rPr lang="tr-TR" sz="2400" dirty="0" smtClean="0"/>
              <a:t>    </a:t>
            </a:r>
            <a:endParaRPr lang="tr-TR" sz="2400" dirty="0" smtClean="0"/>
          </a:p>
          <a:p>
            <a:r>
              <a:rPr lang="tr-TR" sz="2400" dirty="0" smtClean="0"/>
              <a:t>A</a:t>
            </a:r>
            <a:r>
              <a:rPr lang="tr-TR" sz="2400" dirty="0" smtClean="0"/>
              <a:t>) Yalnız I       </a:t>
            </a:r>
            <a:r>
              <a:rPr lang="tr-TR" sz="2400" dirty="0" smtClean="0"/>
              <a:t>                     B</a:t>
            </a:r>
            <a:r>
              <a:rPr lang="tr-TR" sz="2400" dirty="0" smtClean="0"/>
              <a:t>) Yalnız II </a:t>
            </a:r>
          </a:p>
          <a:p>
            <a:r>
              <a:rPr lang="tr-TR" sz="2400" dirty="0" smtClean="0"/>
              <a:t>C</a:t>
            </a:r>
            <a:r>
              <a:rPr lang="tr-TR" sz="2400" dirty="0" smtClean="0"/>
              <a:t>) Yalnız III     </a:t>
            </a:r>
            <a:r>
              <a:rPr lang="tr-TR" sz="2400" dirty="0" smtClean="0"/>
              <a:t>                     D</a:t>
            </a:r>
            <a:r>
              <a:rPr lang="tr-TR" sz="2400" dirty="0" smtClean="0"/>
              <a:t>) I ve II </a:t>
            </a:r>
            <a:endParaRPr lang="tr-TR" sz="2400" dirty="0"/>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0" name="Metin kutusu 2"/>
          <p:cNvSpPr txBox="1">
            <a:spLocks noChangeArrowheads="1"/>
          </p:cNvSpPr>
          <p:nvPr/>
        </p:nvSpPr>
        <p:spPr bwMode="auto">
          <a:xfrm>
            <a:off x="762000" y="3505200"/>
            <a:ext cx="8077200" cy="2677656"/>
          </a:xfrm>
          <a:prstGeom prst="rect">
            <a:avLst/>
          </a:prstGeom>
          <a:noFill/>
          <a:ln w="9525">
            <a:noFill/>
            <a:miter lim="800000"/>
            <a:headEnd/>
            <a:tailEnd/>
          </a:ln>
        </p:spPr>
        <p:txBody>
          <a:bodyPr wrap="square">
            <a:spAutoFit/>
          </a:bodyPr>
          <a:lstStyle/>
          <a:p>
            <a:r>
              <a:rPr lang="tr-TR" sz="2400" b="1" dirty="0" smtClean="0"/>
              <a:t>Buna göre Tuğrul Bey’in asıl amacı aşağıdakilerden</a:t>
            </a:r>
          </a:p>
          <a:p>
            <a:r>
              <a:rPr lang="tr-TR" sz="2400" b="1" dirty="0" smtClean="0"/>
              <a:t>hangisidir</a:t>
            </a:r>
            <a:r>
              <a:rPr lang="tr-TR" sz="2400" b="1" dirty="0" smtClean="0"/>
              <a:t>?</a:t>
            </a:r>
          </a:p>
          <a:p>
            <a:endParaRPr lang="tr-TR" sz="2400" b="1" dirty="0" smtClean="0"/>
          </a:p>
          <a:p>
            <a:r>
              <a:rPr lang="tr-TR" sz="2400" dirty="0" smtClean="0"/>
              <a:t>A) Anadolu’da ticareti canlandırmak</a:t>
            </a:r>
          </a:p>
          <a:p>
            <a:r>
              <a:rPr lang="tr-TR" sz="2400" dirty="0" smtClean="0"/>
              <a:t>B) Anadolu’yu bilim merkezi hâline getirmek</a:t>
            </a:r>
          </a:p>
          <a:p>
            <a:r>
              <a:rPr lang="tr-TR" sz="2400" dirty="0" smtClean="0"/>
              <a:t>C) Abbasi Devleti’ne yardım etmek</a:t>
            </a:r>
          </a:p>
          <a:p>
            <a:r>
              <a:rPr lang="tr-TR" sz="2400" dirty="0" smtClean="0"/>
              <a:t>D) Anadolu’nun Türkleşmesini sağlamak</a:t>
            </a:r>
            <a:endParaRPr lang="tr-TR" altLang="tr-TR" sz="2400" dirty="0"/>
          </a:p>
        </p:txBody>
      </p:sp>
      <p:pic>
        <p:nvPicPr>
          <p:cNvPr id="128002" name="Picture 2"/>
          <p:cNvPicPr>
            <a:picLocks noChangeAspect="1" noChangeArrowheads="1"/>
          </p:cNvPicPr>
          <p:nvPr/>
        </p:nvPicPr>
        <p:blipFill>
          <a:blip r:embed="rId6" cstate="print"/>
          <a:srcRect/>
          <a:stretch>
            <a:fillRect/>
          </a:stretch>
        </p:blipFill>
        <p:spPr bwMode="auto">
          <a:xfrm>
            <a:off x="914400" y="1166812"/>
            <a:ext cx="1768307" cy="2338388"/>
          </a:xfrm>
          <a:prstGeom prst="rect">
            <a:avLst/>
          </a:prstGeom>
          <a:ln>
            <a:noFill/>
          </a:ln>
          <a:effectLst>
            <a:softEdge rad="112500"/>
          </a:effectLst>
        </p:spPr>
      </p:pic>
      <p:sp>
        <p:nvSpPr>
          <p:cNvPr id="51" name="AutoShape 3"/>
          <p:cNvSpPr>
            <a:spLocks noChangeArrowheads="1"/>
          </p:cNvSpPr>
          <p:nvPr/>
        </p:nvSpPr>
        <p:spPr bwMode="auto">
          <a:xfrm>
            <a:off x="2895600" y="1143000"/>
            <a:ext cx="5486400" cy="1981200"/>
          </a:xfrm>
          <a:prstGeom prst="wedgeRoundRectCallout">
            <a:avLst>
              <a:gd name="adj1" fmla="val -61145"/>
              <a:gd name="adj2" fmla="val -1136"/>
              <a:gd name="adj3" fmla="val 1666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tr-TR" sz="2400" dirty="0" smtClean="0"/>
              <a:t>Yaptığım fetih ve gazalarla</a:t>
            </a:r>
          </a:p>
          <a:p>
            <a:r>
              <a:rPr lang="tr-TR" sz="2400" dirty="0" smtClean="0"/>
              <a:t>devletimin sınırlarını genişlettim.</a:t>
            </a:r>
          </a:p>
          <a:p>
            <a:r>
              <a:rPr lang="tr-TR" sz="2400" dirty="0" smtClean="0"/>
              <a:t>Ülkeme göç eden </a:t>
            </a:r>
            <a:r>
              <a:rPr lang="tr-TR" sz="2400" dirty="0" smtClean="0"/>
              <a:t>Türk boylarının </a:t>
            </a:r>
            <a:r>
              <a:rPr lang="tr-TR" sz="2400" dirty="0" smtClean="0"/>
              <a:t>Anadolu’ya </a:t>
            </a:r>
            <a:r>
              <a:rPr lang="tr-TR" sz="2400" dirty="0" smtClean="0"/>
              <a:t>yerleşmesini sağladım</a:t>
            </a:r>
            <a:r>
              <a:rPr lang="tr-TR" sz="2400" dirty="0" smtClean="0"/>
              <a:t>.</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58371"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58372"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58373"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58374"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D</a:t>
            </a:r>
            <a:endParaRPr lang="en-US" altLang="tr-TR" sz="4600" b="1" dirty="0">
              <a:solidFill>
                <a:schemeClr val="bg1"/>
              </a:solidFill>
              <a:latin typeface="Verdana" pitchFamily="34" charset="0"/>
            </a:endParaRPr>
          </a:p>
        </p:txBody>
      </p:sp>
      <p:sp>
        <p:nvSpPr>
          <p:cNvPr id="58375"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2" name="Dikdörtgen 1"/>
          <p:cNvSpPr>
            <a:spLocks noChangeArrowheads="1"/>
          </p:cNvSpPr>
          <p:nvPr/>
        </p:nvSpPr>
        <p:spPr bwMode="auto">
          <a:xfrm>
            <a:off x="457200" y="1828800"/>
            <a:ext cx="8305800" cy="3416320"/>
          </a:xfrm>
          <a:prstGeom prst="rect">
            <a:avLst/>
          </a:prstGeom>
          <a:noFill/>
          <a:ln w="9525">
            <a:noFill/>
            <a:miter lim="800000"/>
            <a:headEnd/>
            <a:tailEnd/>
          </a:ln>
        </p:spPr>
        <p:txBody>
          <a:bodyPr wrap="square">
            <a:spAutoFit/>
          </a:bodyPr>
          <a:lstStyle/>
          <a:p>
            <a:r>
              <a:rPr lang="tr-TR" sz="2400" dirty="0" smtClean="0"/>
              <a:t>1243 </a:t>
            </a:r>
            <a:r>
              <a:rPr lang="tr-TR" sz="2400" dirty="0" err="1" smtClean="0"/>
              <a:t>Kösedağ</a:t>
            </a:r>
            <a:r>
              <a:rPr lang="tr-TR" sz="2400" dirty="0" smtClean="0"/>
              <a:t> Savaşı’nda Türkiye Selçuklu Devleti’nin</a:t>
            </a:r>
          </a:p>
          <a:p>
            <a:r>
              <a:rPr lang="tr-TR" sz="2400" dirty="0" smtClean="0"/>
              <a:t>Moğollara yenilmesi sonucunda Anadolu’da Türk beylikleri</a:t>
            </a:r>
          </a:p>
          <a:p>
            <a:r>
              <a:rPr lang="tr-TR" sz="2400" dirty="0" smtClean="0"/>
              <a:t>tekrar ortaya çıkmıştır.</a:t>
            </a:r>
          </a:p>
          <a:p>
            <a:r>
              <a:rPr lang="tr-TR" sz="2400" b="1" dirty="0" smtClean="0"/>
              <a:t>Bu durum aşağıdakilerden hangisinin göstergesidir</a:t>
            </a:r>
            <a:r>
              <a:rPr lang="tr-TR" sz="2400" b="1" dirty="0" smtClean="0"/>
              <a:t>?</a:t>
            </a:r>
          </a:p>
          <a:p>
            <a:endParaRPr lang="tr-TR" sz="2400" b="1" dirty="0" smtClean="0"/>
          </a:p>
          <a:p>
            <a:r>
              <a:rPr lang="tr-TR" sz="2400" dirty="0" smtClean="0"/>
              <a:t>A) Anadolu da Türk birliğinin bozulduğunun</a:t>
            </a:r>
          </a:p>
          <a:p>
            <a:r>
              <a:rPr lang="tr-TR" sz="2400" dirty="0" smtClean="0"/>
              <a:t>B) Anadolu’nun Türkleşmeye başladığının</a:t>
            </a:r>
          </a:p>
          <a:p>
            <a:r>
              <a:rPr lang="tr-TR" sz="2400" dirty="0" smtClean="0"/>
              <a:t>C) Merkezi otoritenin güçlendiğinin</a:t>
            </a:r>
          </a:p>
          <a:p>
            <a:r>
              <a:rPr lang="tr-TR" sz="2400" dirty="0" smtClean="0"/>
              <a:t>D) Anadolu’nun kesin bir Türk yurdu olduğunun</a:t>
            </a:r>
            <a:endParaRPr lang="tr-TR" altLang="tr-TR" sz="2400" b="1" dirty="0"/>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60419"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60420"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60421"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60422" name="Text Box 7"/>
          <p:cNvSpPr txBox="1">
            <a:spLocks noChangeArrowheads="1"/>
          </p:cNvSpPr>
          <p:nvPr/>
        </p:nvSpPr>
        <p:spPr bwMode="auto">
          <a:xfrm>
            <a:off x="603250" y="1716088"/>
            <a:ext cx="8077200" cy="800100"/>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smtClean="0">
                <a:solidFill>
                  <a:schemeClr val="bg1"/>
                </a:solidFill>
                <a:latin typeface="Verdana" pitchFamily="34" charset="0"/>
              </a:rPr>
              <a:t>A</a:t>
            </a:r>
            <a:endParaRPr lang="en-US" altLang="tr-TR" sz="4600" b="1" dirty="0">
              <a:solidFill>
                <a:schemeClr val="bg1"/>
              </a:solidFill>
              <a:latin typeface="Verdana" pitchFamily="34" charset="0"/>
            </a:endParaRPr>
          </a:p>
        </p:txBody>
      </p:sp>
      <p:sp>
        <p:nvSpPr>
          <p:cNvPr id="60423"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0" name="Metin kutusu 3"/>
          <p:cNvSpPr txBox="1">
            <a:spLocks noChangeArrowheads="1"/>
          </p:cNvSpPr>
          <p:nvPr/>
        </p:nvSpPr>
        <p:spPr bwMode="auto">
          <a:xfrm>
            <a:off x="914400" y="2286000"/>
            <a:ext cx="7772400" cy="3539430"/>
          </a:xfrm>
          <a:prstGeom prst="rect">
            <a:avLst/>
          </a:prstGeom>
          <a:noFill/>
          <a:ln w="9525">
            <a:noFill/>
            <a:miter lim="800000"/>
            <a:headEnd/>
            <a:tailEnd/>
          </a:ln>
        </p:spPr>
        <p:txBody>
          <a:bodyPr wrap="square">
            <a:spAutoFit/>
          </a:bodyPr>
          <a:lstStyle/>
          <a:p>
            <a:r>
              <a:rPr lang="tr-TR" sz="2800" b="1" dirty="0" smtClean="0"/>
              <a:t>Aşağıdakilerden hangisi Türkiye Selçuklu </a:t>
            </a:r>
            <a:r>
              <a:rPr lang="tr-TR" sz="2800" b="1" dirty="0" smtClean="0"/>
              <a:t>Devleti’nin ticarete </a:t>
            </a:r>
            <a:r>
              <a:rPr lang="tr-TR" sz="2800" b="1" dirty="0" smtClean="0"/>
              <a:t>önem verdiklerinin göstergesidir</a:t>
            </a:r>
            <a:r>
              <a:rPr lang="tr-TR" sz="2800" b="1" dirty="0" smtClean="0"/>
              <a:t>?</a:t>
            </a:r>
          </a:p>
          <a:p>
            <a:endParaRPr lang="tr-TR" sz="2800" b="1" dirty="0" smtClean="0"/>
          </a:p>
          <a:p>
            <a:r>
              <a:rPr lang="tr-TR" sz="2800" dirty="0" smtClean="0"/>
              <a:t>A) Medreseler açmaları</a:t>
            </a:r>
          </a:p>
          <a:p>
            <a:r>
              <a:rPr lang="tr-TR" sz="2800" dirty="0" smtClean="0"/>
              <a:t>B) Kervansaraylar yapmaları</a:t>
            </a:r>
          </a:p>
          <a:p>
            <a:r>
              <a:rPr lang="nn-NO" sz="2800" dirty="0" smtClean="0"/>
              <a:t>C) Moğollara karşı mücadele etmeleri</a:t>
            </a:r>
          </a:p>
          <a:p>
            <a:r>
              <a:rPr lang="tr-TR" sz="2800" dirty="0" smtClean="0"/>
              <a:t>D) Şehirlerin etrafını surlarla çevirmeleri</a:t>
            </a:r>
            <a:endParaRPr lang="tr-TR" altLang="tr-TR" sz="2800" b="1" dirty="0">
              <a:solidFill>
                <a:srgbClr val="FF0000"/>
              </a:solidFill>
            </a:endParaRPr>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62467"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62468"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62469"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62470"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B</a:t>
            </a:r>
            <a:endParaRPr lang="en-US" altLang="tr-TR" sz="4600" b="1" dirty="0">
              <a:solidFill>
                <a:schemeClr val="bg1"/>
              </a:solidFill>
              <a:latin typeface="Verdana" pitchFamily="34" charset="0"/>
            </a:endParaRPr>
          </a:p>
        </p:txBody>
      </p:sp>
      <p:sp>
        <p:nvSpPr>
          <p:cNvPr id="62471"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1" name="Metin kutusu 5"/>
          <p:cNvSpPr txBox="1">
            <a:spLocks noChangeArrowheads="1"/>
          </p:cNvSpPr>
          <p:nvPr/>
        </p:nvSpPr>
        <p:spPr bwMode="auto">
          <a:xfrm>
            <a:off x="762000" y="2146280"/>
            <a:ext cx="7924800" cy="3785652"/>
          </a:xfrm>
          <a:prstGeom prst="rect">
            <a:avLst/>
          </a:prstGeom>
          <a:noFill/>
          <a:ln w="9525">
            <a:noFill/>
            <a:miter lim="800000"/>
            <a:headEnd/>
            <a:tailEnd/>
          </a:ln>
        </p:spPr>
        <p:txBody>
          <a:bodyPr wrap="square">
            <a:spAutoFit/>
          </a:bodyPr>
          <a:lstStyle/>
          <a:p>
            <a:r>
              <a:rPr lang="tr-TR" sz="2400" b="1" dirty="0" smtClean="0"/>
              <a:t>Aşağıdakilerden hangisi tarihî İpek Yolu için söylenemez</a:t>
            </a:r>
            <a:r>
              <a:rPr lang="tr-TR" sz="2400" b="1" dirty="0" smtClean="0"/>
              <a:t>?</a:t>
            </a:r>
          </a:p>
          <a:p>
            <a:endParaRPr lang="tr-TR" sz="2400" b="1" dirty="0" smtClean="0"/>
          </a:p>
          <a:p>
            <a:r>
              <a:rPr lang="tr-TR" sz="2400" dirty="0" smtClean="0"/>
              <a:t>A) İpek Yolu Çin’den başlayıp Avrupa’ya uzanan ticaret</a:t>
            </a:r>
          </a:p>
          <a:p>
            <a:r>
              <a:rPr lang="tr-TR" sz="2400" dirty="0" smtClean="0"/>
              <a:t>yoludur.</a:t>
            </a:r>
          </a:p>
          <a:p>
            <a:r>
              <a:rPr lang="tr-TR" sz="2400" dirty="0" smtClean="0"/>
              <a:t>B) Türk-Çin mücadelesinin nedenlerinden biridir. </a:t>
            </a:r>
            <a:endParaRPr lang="tr-TR" sz="2400" dirty="0" smtClean="0"/>
          </a:p>
          <a:p>
            <a:r>
              <a:rPr lang="tr-TR" sz="2400" dirty="0" smtClean="0"/>
              <a:t>C) </a:t>
            </a:r>
            <a:r>
              <a:rPr lang="tr-TR" sz="2400" dirty="0" smtClean="0"/>
              <a:t>İpek Yolu yalnızca ipekli kumaşların taşındığı ticaret</a:t>
            </a:r>
          </a:p>
          <a:p>
            <a:r>
              <a:rPr lang="tr-TR" sz="2400" dirty="0" smtClean="0"/>
              <a:t>yoludur</a:t>
            </a:r>
            <a:r>
              <a:rPr lang="tr-TR" sz="2400" dirty="0" smtClean="0"/>
              <a:t>.</a:t>
            </a:r>
            <a:endParaRPr lang="tr-TR" sz="2400" dirty="0" smtClean="0"/>
          </a:p>
          <a:p>
            <a:r>
              <a:rPr lang="tr-TR" sz="2400" dirty="0" smtClean="0"/>
              <a:t>D) Doğu ile batı arasında bir kültür köprüsü olmuştur</a:t>
            </a:r>
            <a:r>
              <a:rPr lang="tr-TR" sz="2400" dirty="0" smtClean="0"/>
              <a:t>.</a:t>
            </a:r>
          </a:p>
          <a:p>
            <a:endParaRPr lang="tr-TR" altLang="tr-TR" sz="2400" b="1" dirty="0">
              <a:solidFill>
                <a:srgbClr val="FF0000"/>
              </a:solidFill>
            </a:endParaRPr>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64515"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64516"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64517"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64518" name="Text Box 7"/>
          <p:cNvSpPr txBox="1">
            <a:spLocks noChangeArrowheads="1"/>
          </p:cNvSpPr>
          <p:nvPr/>
        </p:nvSpPr>
        <p:spPr bwMode="auto">
          <a:xfrm>
            <a:off x="457200" y="1695450"/>
            <a:ext cx="8077200" cy="800100"/>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r>
              <a:rPr lang="tr-TR" altLang="tr-TR" sz="4600" b="1" dirty="0" smtClean="0">
                <a:solidFill>
                  <a:schemeClr val="bg1"/>
                </a:solidFill>
                <a:latin typeface="Verdana" pitchFamily="34" charset="0"/>
              </a:rPr>
              <a:t>C</a:t>
            </a:r>
            <a:endParaRPr lang="en-US" altLang="tr-TR" sz="4600" b="1" dirty="0">
              <a:solidFill>
                <a:schemeClr val="bg1"/>
              </a:solidFill>
              <a:latin typeface="Verdana" pitchFamily="34" charset="0"/>
            </a:endParaRPr>
          </a:p>
        </p:txBody>
      </p:sp>
      <p:sp>
        <p:nvSpPr>
          <p:cNvPr id="64519"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
        <p:nvSpPr>
          <p:cNvPr id="50" name="Metin kutusu 3"/>
          <p:cNvSpPr txBox="1">
            <a:spLocks noChangeArrowheads="1"/>
          </p:cNvSpPr>
          <p:nvPr/>
        </p:nvSpPr>
        <p:spPr bwMode="auto">
          <a:xfrm>
            <a:off x="838200" y="4114800"/>
            <a:ext cx="8153400" cy="1938992"/>
          </a:xfrm>
          <a:prstGeom prst="rect">
            <a:avLst/>
          </a:prstGeom>
          <a:noFill/>
          <a:ln w="9525">
            <a:noFill/>
            <a:miter lim="800000"/>
            <a:headEnd/>
            <a:tailEnd/>
          </a:ln>
        </p:spPr>
        <p:txBody>
          <a:bodyPr wrap="square">
            <a:spAutoFit/>
          </a:bodyPr>
          <a:lstStyle/>
          <a:p>
            <a:r>
              <a:rPr lang="tr-TR" sz="2400" b="1" dirty="0" smtClean="0"/>
              <a:t>İlk Türk devletlerinde ülke meselelerinin görüşüldüğü meclise ne ad verilirdi</a:t>
            </a:r>
            <a:r>
              <a:rPr lang="tr-TR" sz="2400" b="1" dirty="0" smtClean="0"/>
              <a:t>?</a:t>
            </a:r>
          </a:p>
          <a:p>
            <a:endParaRPr lang="tr-TR" sz="2400" dirty="0" smtClean="0"/>
          </a:p>
          <a:p>
            <a:pPr marL="457200" indent="-457200">
              <a:buAutoNum type="alphaUcParenR"/>
            </a:pPr>
            <a:r>
              <a:rPr lang="tr-TR" sz="2400" dirty="0" smtClean="0"/>
              <a:t>Yuğ                           </a:t>
            </a:r>
            <a:r>
              <a:rPr lang="tr-TR" sz="2400" dirty="0" smtClean="0"/>
              <a:t>B) </a:t>
            </a:r>
            <a:r>
              <a:rPr lang="tr-TR" sz="2400" dirty="0" smtClean="0"/>
              <a:t>Kurgan</a:t>
            </a:r>
          </a:p>
          <a:p>
            <a:pPr marL="457200" indent="-457200"/>
            <a:r>
              <a:rPr lang="tr-TR" sz="2400" dirty="0" smtClean="0"/>
              <a:t>C</a:t>
            </a:r>
            <a:r>
              <a:rPr lang="tr-TR" sz="2400" dirty="0" smtClean="0"/>
              <a:t>) Divan                       </a:t>
            </a:r>
            <a:r>
              <a:rPr lang="tr-TR" sz="2400" dirty="0" smtClean="0"/>
              <a:t>  </a:t>
            </a:r>
            <a:r>
              <a:rPr lang="tr-TR" sz="2400" dirty="0" smtClean="0"/>
              <a:t>D) </a:t>
            </a:r>
            <a:r>
              <a:rPr lang="tr-TR" sz="2400" dirty="0" smtClean="0"/>
              <a:t>Kurultay</a:t>
            </a:r>
            <a:endParaRPr lang="tr-TR" sz="2400" dirty="0" smtClean="0"/>
          </a:p>
        </p:txBody>
      </p:sp>
      <p:pic>
        <p:nvPicPr>
          <p:cNvPr id="51" name="4 Resim" descr="6d89cca5cadb132a55db6d93cfaf5524_XL.jpg"/>
          <p:cNvPicPr/>
          <p:nvPr/>
        </p:nvPicPr>
        <p:blipFill>
          <a:blip r:embed="rId6" cstate="print"/>
          <a:stretch>
            <a:fillRect/>
          </a:stretch>
        </p:blipFill>
        <p:spPr>
          <a:xfrm>
            <a:off x="1143000" y="1219200"/>
            <a:ext cx="6858000" cy="2819400"/>
          </a:xfrm>
          <a:prstGeom prst="rect">
            <a:avLst/>
          </a:prstGeom>
          <a:ln>
            <a:noFill/>
          </a:ln>
          <a:effectLst>
            <a:softEdge rad="112500"/>
          </a:effectLst>
        </p:spPr>
      </p:pic>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66563"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66564"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66565"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66566" name="Text Box 7"/>
          <p:cNvSpPr txBox="1">
            <a:spLocks noChangeArrowheads="1"/>
          </p:cNvSpPr>
          <p:nvPr/>
        </p:nvSpPr>
        <p:spPr bwMode="auto">
          <a:xfrm>
            <a:off x="609600" y="609600"/>
            <a:ext cx="8077200" cy="1908175"/>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800" b="1" dirty="0" smtClean="0">
                <a:solidFill>
                  <a:schemeClr val="bg1"/>
                </a:solidFill>
              </a:rPr>
              <a:t>D</a:t>
            </a:r>
            <a:endParaRPr lang="en-US" altLang="tr-TR" sz="4600" b="1" dirty="0">
              <a:solidFill>
                <a:schemeClr val="bg1"/>
              </a:solidFill>
              <a:latin typeface="Verdana" pitchFamily="34" charset="0"/>
            </a:endParaRPr>
          </a:p>
        </p:txBody>
      </p:sp>
      <p:sp>
        <p:nvSpPr>
          <p:cNvPr id="66567"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12291"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12292"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12293"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12294" name="Text Box 8"/>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dirty="0">
                <a:solidFill>
                  <a:schemeClr val="bg1"/>
                </a:solidFill>
                <a:latin typeface="Verdana" pitchFamily="34" charset="0"/>
              </a:rPr>
              <a:t> </a:t>
            </a:r>
            <a:endParaRPr lang="en-US" altLang="tr-TR" sz="4600" b="1" dirty="0">
              <a:solidFill>
                <a:schemeClr val="bg1"/>
              </a:solidFill>
              <a:latin typeface="Verdana" pitchFamily="34" charset="0"/>
            </a:endParaRPr>
          </a:p>
          <a:p>
            <a:pPr algn="ctr" eaLnBrk="1" hangingPunct="1">
              <a:spcBef>
                <a:spcPct val="50000"/>
              </a:spcBef>
            </a:pPr>
            <a:r>
              <a:rPr lang="tr-TR" altLang="tr-TR" sz="4600" b="1" dirty="0" smtClean="0">
                <a:solidFill>
                  <a:schemeClr val="bg1"/>
                </a:solidFill>
                <a:latin typeface="Verdana" pitchFamily="34" charset="0"/>
              </a:rPr>
              <a:t>D</a:t>
            </a:r>
            <a:endParaRPr lang="en-US" altLang="tr-TR" sz="4600" b="1" dirty="0">
              <a:solidFill>
                <a:schemeClr val="bg1"/>
              </a:solidFill>
              <a:latin typeface="Verdana" pitchFamily="34" charset="0"/>
            </a:endParaRPr>
          </a:p>
        </p:txBody>
      </p:sp>
      <p:sp>
        <p:nvSpPr>
          <p:cNvPr id="12295"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Resim" descr="319759.jpg"/>
          <p:cNvPicPr>
            <a:picLocks noChangeAspect="1"/>
          </p:cNvPicPr>
          <p:nvPr/>
        </p:nvPicPr>
        <p:blipFill>
          <a:blip r:embed="rId3" cstate="print"/>
          <a:stretch>
            <a:fillRect/>
          </a:stretch>
        </p:blipFill>
        <p:spPr>
          <a:xfrm>
            <a:off x="609600" y="1828800"/>
            <a:ext cx="4343400" cy="3429000"/>
          </a:xfrm>
          <a:prstGeom prst="rect">
            <a:avLst/>
          </a:prstGeom>
          <a:ln>
            <a:noFill/>
          </a:ln>
          <a:effectLst>
            <a:softEdge rad="112500"/>
          </a:effectLst>
        </p:spPr>
      </p:pic>
      <p:sp>
        <p:nvSpPr>
          <p:cNvPr id="67586" name="Rectangle 2">
            <a:hlinkClick r:id="rId4"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67587" name="Text Box 3"/>
          <p:cNvSpPr txBox="1">
            <a:spLocks noChangeArrowheads="1"/>
          </p:cNvSpPr>
          <p:nvPr/>
        </p:nvSpPr>
        <p:spPr bwMode="auto">
          <a:xfrm>
            <a:off x="533400" y="685800"/>
            <a:ext cx="8077200" cy="1066800"/>
          </a:xfrm>
          <a:prstGeom prst="rect">
            <a:avLst/>
          </a:prstGeom>
          <a:noFill/>
          <a:ln w="9525">
            <a:noFill/>
            <a:miter lim="800000"/>
            <a:headEnd/>
            <a:tailEnd/>
          </a:ln>
          <a:effectLst/>
        </p:spPr>
        <p:txBody>
          <a:bodyPr>
            <a:spAutoFit/>
          </a:bodyPr>
          <a:lstStyle/>
          <a:p>
            <a:pPr eaLnBrk="1" hangingPunct="1"/>
            <a:r>
              <a:rPr lang="tr-TR" altLang="tr-TR"/>
              <a:t>Arabanın tekeri patladı. Burada sana soru yok.</a:t>
            </a:r>
            <a:endParaRPr lang="en-US" altLang="tr-TR" b="1"/>
          </a:p>
        </p:txBody>
      </p:sp>
      <p:pic>
        <p:nvPicPr>
          <p:cNvPr id="67588" name="Picture 4" descr="pe01832_"/>
          <p:cNvPicPr>
            <a:picLocks noChangeAspect="1" noChangeArrowheads="1"/>
          </p:cNvPicPr>
          <p:nvPr/>
        </p:nvPicPr>
        <p:blipFill>
          <a:blip r:embed="rId5" cstate="print"/>
          <a:srcRect/>
          <a:stretch>
            <a:fillRect/>
          </a:stretch>
        </p:blipFill>
        <p:spPr bwMode="auto">
          <a:xfrm>
            <a:off x="4267200" y="1524000"/>
            <a:ext cx="4495800" cy="4108450"/>
          </a:xfrm>
          <a:prstGeom prst="rect">
            <a:avLst/>
          </a:prstGeom>
          <a:noFill/>
          <a:ln w="9525">
            <a:noFill/>
            <a:miter lim="800000"/>
            <a:headEnd/>
            <a:tailEnd/>
          </a:ln>
        </p:spPr>
      </p:pic>
      <p:sp>
        <p:nvSpPr>
          <p:cNvPr id="67589" name="Text Box 7">
            <a:hlinkClick r:id="rId6"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boing.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11302" name="Dikdörtgen 1"/>
          <p:cNvSpPr>
            <a:spLocks noChangeArrowheads="1"/>
          </p:cNvSpPr>
          <p:nvPr/>
        </p:nvSpPr>
        <p:spPr bwMode="auto">
          <a:xfrm>
            <a:off x="685800" y="2363212"/>
            <a:ext cx="8382000" cy="3046988"/>
          </a:xfrm>
          <a:prstGeom prst="rect">
            <a:avLst/>
          </a:prstGeom>
          <a:noFill/>
          <a:ln w="9525">
            <a:noFill/>
            <a:miter lim="800000"/>
            <a:headEnd/>
            <a:tailEnd/>
          </a:ln>
        </p:spPr>
        <p:txBody>
          <a:bodyPr wrap="square">
            <a:spAutoFit/>
          </a:bodyPr>
          <a:lstStyle/>
          <a:p>
            <a:r>
              <a:rPr lang="tr-TR" sz="2400" b="1" dirty="0" smtClean="0"/>
              <a:t>İslam öncesi Arabistan'da Arap kabileleri arasında kan davalarının yaşanmasının aşağıdakilerden hangisini engellediği savunulabilir</a:t>
            </a:r>
            <a:r>
              <a:rPr lang="tr-TR" sz="2400" b="1" dirty="0" smtClean="0"/>
              <a:t>?</a:t>
            </a:r>
          </a:p>
          <a:p>
            <a:r>
              <a:rPr lang="tr-TR" sz="2400" b="1" dirty="0" smtClean="0"/>
              <a:t> </a:t>
            </a:r>
            <a:endParaRPr lang="tr-TR" sz="2400" b="1" dirty="0" smtClean="0"/>
          </a:p>
          <a:p>
            <a:r>
              <a:rPr lang="tr-TR" sz="2400" dirty="0" smtClean="0"/>
              <a:t>A) Tek tanrı inancının yayılması </a:t>
            </a:r>
          </a:p>
          <a:p>
            <a:r>
              <a:rPr lang="tr-TR" sz="2400" dirty="0" smtClean="0"/>
              <a:t>B) Siyasi birliğin kurulması </a:t>
            </a:r>
          </a:p>
          <a:p>
            <a:r>
              <a:rPr lang="tr-TR" sz="2400" dirty="0" smtClean="0"/>
              <a:t>C) Bizans ve </a:t>
            </a:r>
            <a:r>
              <a:rPr lang="tr-TR" sz="2400" dirty="0" err="1" smtClean="0"/>
              <a:t>Sasanilerin</a:t>
            </a:r>
            <a:r>
              <a:rPr lang="tr-TR" sz="2400" dirty="0" smtClean="0"/>
              <a:t> baskı kurması </a:t>
            </a:r>
          </a:p>
          <a:p>
            <a:r>
              <a:rPr lang="tr-TR" sz="2400" dirty="0" smtClean="0"/>
              <a:t>D) Ticari ilişkilerin gelişmesi</a:t>
            </a:r>
            <a:endParaRPr lang="tr-TR" sz="2400" dirty="0"/>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20700" y="381000"/>
            <a:ext cx="8077200" cy="5867400"/>
          </a:xfrm>
          <a:prstGeom prst="rect">
            <a:avLst/>
          </a:prstGeom>
          <a:solidFill>
            <a:srgbClr val="008000"/>
          </a:solidFill>
          <a:ln w="9525">
            <a:solidFill>
              <a:schemeClr val="tx1"/>
            </a:solidFill>
            <a:miter lim="800000"/>
            <a:headEnd/>
            <a:tailEnd/>
          </a:ln>
          <a:effectLst/>
        </p:spPr>
        <p:txBody>
          <a:bodyPr wrap="none" anchor="ctr"/>
          <a:lstStyle/>
          <a:p>
            <a:pPr eaLnBrk="1" hangingPunct="1"/>
            <a:endParaRPr lang="tr-TR" altLang="tr-TR"/>
          </a:p>
        </p:txBody>
      </p:sp>
      <p:sp>
        <p:nvSpPr>
          <p:cNvPr id="14339" name="Rectangle 3">
            <a:hlinkClick r:id="rId3"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pic>
        <p:nvPicPr>
          <p:cNvPr id="14340" name="Picture 4" descr="gif65"/>
          <p:cNvPicPr>
            <a:picLocks noChangeAspect="1" noChangeArrowheads="1" noCrop="1"/>
          </p:cNvPicPr>
          <p:nvPr/>
        </p:nvPicPr>
        <p:blipFill>
          <a:blip r:embed="rId4" cstate="print"/>
          <a:srcRect/>
          <a:stretch>
            <a:fillRect/>
          </a:stretch>
        </p:blipFill>
        <p:spPr bwMode="auto">
          <a:xfrm>
            <a:off x="3657600" y="2971800"/>
            <a:ext cx="1828800" cy="1828800"/>
          </a:xfrm>
          <a:prstGeom prst="rect">
            <a:avLst/>
          </a:prstGeom>
          <a:noFill/>
          <a:ln w="9525">
            <a:noFill/>
            <a:miter lim="800000"/>
            <a:headEnd/>
            <a:tailEnd/>
          </a:ln>
        </p:spPr>
      </p:pic>
      <p:sp>
        <p:nvSpPr>
          <p:cNvPr id="14341" name="Oval 6"/>
          <p:cNvSpPr>
            <a:spLocks noChangeArrowheads="1"/>
          </p:cNvSpPr>
          <p:nvPr/>
        </p:nvSpPr>
        <p:spPr bwMode="auto">
          <a:xfrm>
            <a:off x="3810000" y="1219200"/>
            <a:ext cx="1676400" cy="1752600"/>
          </a:xfrm>
          <a:prstGeom prst="ellipse">
            <a:avLst/>
          </a:prstGeom>
          <a:gradFill rotWithShape="1">
            <a:gsLst>
              <a:gs pos="0">
                <a:srgbClr val="996633">
                  <a:alpha val="67998"/>
                </a:srgbClr>
              </a:gs>
              <a:gs pos="100000">
                <a:srgbClr val="472F18"/>
              </a:gs>
            </a:gsLst>
            <a:lin ang="5400000" scaled="1"/>
          </a:gradFill>
          <a:ln w="9525">
            <a:solidFill>
              <a:schemeClr val="tx1"/>
            </a:solidFill>
            <a:round/>
            <a:headEnd/>
            <a:tailEnd/>
          </a:ln>
          <a:effectLst/>
        </p:spPr>
        <p:txBody>
          <a:bodyPr wrap="none" anchor="ctr"/>
          <a:lstStyle/>
          <a:p>
            <a:pPr eaLnBrk="1" hangingPunct="1"/>
            <a:endParaRPr lang="tr-TR" altLang="tr-TR"/>
          </a:p>
        </p:txBody>
      </p:sp>
      <p:sp>
        <p:nvSpPr>
          <p:cNvPr id="14342" name="Text Box 7"/>
          <p:cNvSpPr txBox="1">
            <a:spLocks noChangeArrowheads="1"/>
          </p:cNvSpPr>
          <p:nvPr/>
        </p:nvSpPr>
        <p:spPr bwMode="auto">
          <a:xfrm>
            <a:off x="609600" y="609600"/>
            <a:ext cx="8077200" cy="1846263"/>
          </a:xfrm>
          <a:prstGeom prst="rect">
            <a:avLst/>
          </a:prstGeom>
          <a:noFill/>
          <a:ln w="9525">
            <a:noFill/>
            <a:miter lim="800000"/>
            <a:headEnd/>
            <a:tailEnd/>
          </a:ln>
          <a:effectLst/>
        </p:spPr>
        <p:txBody>
          <a:bodyPr>
            <a:spAutoFit/>
          </a:bodyPr>
          <a:lstStyle/>
          <a:p>
            <a:pPr algn="ctr" eaLnBrk="1" hangingPunct="1">
              <a:spcBef>
                <a:spcPct val="50000"/>
              </a:spcBef>
            </a:pPr>
            <a:r>
              <a:rPr lang="tr-TR" altLang="tr-TR" sz="4600" b="1">
                <a:solidFill>
                  <a:schemeClr val="bg1"/>
                </a:solidFill>
                <a:latin typeface="Verdana" pitchFamily="34" charset="0"/>
              </a:rPr>
              <a:t> </a:t>
            </a:r>
            <a:endParaRPr lang="en-US" altLang="tr-TR" sz="4600" b="1">
              <a:solidFill>
                <a:schemeClr val="bg1"/>
              </a:solidFill>
              <a:latin typeface="Verdana" pitchFamily="34" charset="0"/>
            </a:endParaRPr>
          </a:p>
          <a:p>
            <a:pPr algn="ctr" eaLnBrk="1" hangingPunct="1">
              <a:spcBef>
                <a:spcPct val="50000"/>
              </a:spcBef>
            </a:pPr>
            <a:r>
              <a:rPr lang="tr-TR" altLang="tr-TR" sz="4600" b="1">
                <a:solidFill>
                  <a:schemeClr val="bg1"/>
                </a:solidFill>
                <a:latin typeface="Verdana" pitchFamily="34" charset="0"/>
              </a:rPr>
              <a:t>B</a:t>
            </a:r>
            <a:endParaRPr lang="en-US" altLang="tr-TR" sz="4600" b="1">
              <a:solidFill>
                <a:schemeClr val="bg1"/>
              </a:solidFill>
              <a:latin typeface="Verdana" pitchFamily="34" charset="0"/>
            </a:endParaRPr>
          </a:p>
        </p:txBody>
      </p:sp>
      <p:sp>
        <p:nvSpPr>
          <p:cNvPr id="14343" name="Text Box 9">
            <a:hlinkClick r:id="rId5" action="ppaction://hlinksldjump" highlightClick="1"/>
          </p:cNvPr>
          <p:cNvSpPr txBox="1">
            <a:spLocks noChangeArrowheads="1"/>
          </p:cNvSpPr>
          <p:nvPr/>
        </p:nvSpPr>
        <p:spPr bwMode="auto">
          <a:xfrm>
            <a:off x="3276600" y="5410200"/>
            <a:ext cx="2590800" cy="617538"/>
          </a:xfrm>
          <a:prstGeom prst="rect">
            <a:avLst/>
          </a:prstGeom>
          <a:solidFill>
            <a:srgbClr val="996633"/>
          </a:solidFill>
          <a:ln w="38100" cmpd="dbl">
            <a:solidFill>
              <a:schemeClr val="tx1"/>
            </a:solidFill>
            <a:miter lim="800000"/>
            <a:headEnd/>
            <a:tailEnd/>
          </a:ln>
          <a:effectLst/>
        </p:spPr>
        <p:txBody>
          <a:bodyPr>
            <a:spAutoFit/>
          </a:bodyPr>
          <a:lstStyle/>
          <a:p>
            <a:pPr algn="ctr" eaLnBrk="1" hangingPunct="1">
              <a:spcBef>
                <a:spcPct val="50000"/>
              </a:spcBef>
            </a:pPr>
            <a:r>
              <a:rPr lang="tr-TR" altLang="tr-TR" b="1" i="1">
                <a:solidFill>
                  <a:schemeClr val="bg1"/>
                </a:solidFill>
              </a:rPr>
              <a:t>Yarış Pisti</a:t>
            </a:r>
            <a:endParaRPr lang="en-US" altLang="tr-TR" b="1" i="1">
              <a:solidFill>
                <a:schemeClr val="bg1"/>
              </a:solidFill>
            </a:endParaRPr>
          </a:p>
        </p:txBody>
      </p:sp>
    </p:spTree>
  </p:cSld>
  <p:clrMapOvr>
    <a:masterClrMapping/>
  </p:clrMapOvr>
  <p:transition>
    <p:sndAc>
      <p:stSnd>
        <p:snd r:embed="rId2" name="jj.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57200" y="304800"/>
            <a:ext cx="8229600" cy="6096000"/>
          </a:xfrm>
          <a:prstGeom prst="rect">
            <a:avLst/>
          </a:prstGeom>
          <a:gradFill rotWithShape="1">
            <a:gsLst>
              <a:gs pos="0">
                <a:srgbClr val="FFFFFF"/>
              </a:gs>
              <a:gs pos="100000">
                <a:srgbClr val="CC99FF"/>
              </a:gs>
            </a:gsLst>
            <a:lin ang="5400000" scaled="1"/>
          </a:gradFill>
          <a:ln w="9525">
            <a:solidFill>
              <a:schemeClr val="tx1"/>
            </a:solidFill>
            <a:miter lim="800000"/>
            <a:headEnd/>
            <a:tailEnd/>
          </a:ln>
          <a:effectLst/>
        </p:spPr>
        <p:txBody>
          <a:bodyPr wrap="none" anchor="ctr"/>
          <a:lstStyle/>
          <a:p>
            <a:pPr eaLnBrk="1" hangingPunct="1"/>
            <a:endParaRPr lang="tr-TR" altLang="tr-TR"/>
          </a:p>
        </p:txBody>
      </p:sp>
      <p:sp>
        <p:nvSpPr>
          <p:cNvPr id="11267" name="Rectangle 4">
            <a:hlinkClick r:id="rId5" action="ppaction://hlinksldjump"/>
          </p:cNvPr>
          <p:cNvSpPr>
            <a:spLocks noChangeArrowheads="1"/>
          </p:cNvSpPr>
          <p:nvPr/>
        </p:nvSpPr>
        <p:spPr bwMode="auto">
          <a:xfrm>
            <a:off x="7772400" y="6172200"/>
            <a:ext cx="990600" cy="457200"/>
          </a:xfrm>
          <a:prstGeom prst="rect">
            <a:avLst/>
          </a:prstGeom>
          <a:noFill/>
          <a:ln w="9525">
            <a:noFill/>
            <a:miter lim="800000"/>
            <a:headEnd/>
            <a:tailEnd/>
          </a:ln>
          <a:effectLst/>
        </p:spPr>
        <p:txBody>
          <a:bodyPr wrap="none" anchor="ctr"/>
          <a:lstStyle/>
          <a:p>
            <a:pPr eaLnBrk="1" hangingPunct="1"/>
            <a:endParaRPr lang="tr-TR" altLang="tr-TR"/>
          </a:p>
        </p:txBody>
      </p:sp>
      <p:sp>
        <p:nvSpPr>
          <p:cNvPr id="11268" name="Rectangle 5"/>
          <p:cNvSpPr>
            <a:spLocks noChangeArrowheads="1"/>
          </p:cNvSpPr>
          <p:nvPr/>
        </p:nvSpPr>
        <p:spPr bwMode="auto">
          <a:xfrm>
            <a:off x="7607300" y="457200"/>
            <a:ext cx="838200" cy="609600"/>
          </a:xfrm>
          <a:prstGeom prst="rect">
            <a:avLst/>
          </a:prstGeom>
          <a:solidFill>
            <a:schemeClr val="hlink"/>
          </a:solidFill>
          <a:ln w="57150" cmpd="thinThick">
            <a:solidFill>
              <a:schemeClr val="tx1"/>
            </a:solidFill>
            <a:miter lim="800000"/>
            <a:headEnd/>
            <a:tailEnd/>
          </a:ln>
          <a:effectLst/>
        </p:spPr>
        <p:txBody>
          <a:bodyPr wrap="none" anchor="ctr"/>
          <a:lstStyle/>
          <a:p>
            <a:pPr eaLnBrk="1" hangingPunct="1"/>
            <a:endParaRPr lang="tr-TR" altLang="tr-TR"/>
          </a:p>
        </p:txBody>
      </p:sp>
      <p:sp>
        <p:nvSpPr>
          <p:cNvPr id="268294" name="Text Box 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30</a:t>
            </a:r>
          </a:p>
        </p:txBody>
      </p:sp>
      <p:sp>
        <p:nvSpPr>
          <p:cNvPr id="268295" name="Text Box 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29</a:t>
            </a:r>
          </a:p>
        </p:txBody>
      </p:sp>
      <p:sp>
        <p:nvSpPr>
          <p:cNvPr id="268296" name="Text Box 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28</a:t>
            </a:r>
          </a:p>
        </p:txBody>
      </p:sp>
      <p:sp>
        <p:nvSpPr>
          <p:cNvPr id="268297" name="Text Box 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27</a:t>
            </a:r>
          </a:p>
        </p:txBody>
      </p:sp>
      <p:sp>
        <p:nvSpPr>
          <p:cNvPr id="268298" name="Text Box 1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26</a:t>
            </a:r>
          </a:p>
        </p:txBody>
      </p:sp>
      <p:sp>
        <p:nvSpPr>
          <p:cNvPr id="268299" name="Text Box 11"/>
          <p:cNvSpPr txBox="1">
            <a:spLocks noChangeArrowheads="1"/>
          </p:cNvSpPr>
          <p:nvPr/>
        </p:nvSpPr>
        <p:spPr bwMode="auto">
          <a:xfrm>
            <a:off x="7467600" y="381000"/>
            <a:ext cx="1074738"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25</a:t>
            </a:r>
          </a:p>
        </p:txBody>
      </p:sp>
      <p:sp>
        <p:nvSpPr>
          <p:cNvPr id="268300" name="Text Box 1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24</a:t>
            </a:r>
          </a:p>
        </p:txBody>
      </p:sp>
      <p:sp>
        <p:nvSpPr>
          <p:cNvPr id="268301" name="Text Box 1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23</a:t>
            </a:r>
          </a:p>
        </p:txBody>
      </p:sp>
      <p:sp>
        <p:nvSpPr>
          <p:cNvPr id="268302" name="Text Box 1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22</a:t>
            </a:r>
          </a:p>
        </p:txBody>
      </p:sp>
      <p:sp>
        <p:nvSpPr>
          <p:cNvPr id="268303" name="Text Box 1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21</a:t>
            </a:r>
          </a:p>
        </p:txBody>
      </p:sp>
      <p:sp>
        <p:nvSpPr>
          <p:cNvPr id="268304" name="Text Box 1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20</a:t>
            </a:r>
          </a:p>
        </p:txBody>
      </p:sp>
      <p:sp>
        <p:nvSpPr>
          <p:cNvPr id="268305" name="Text Box 1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19</a:t>
            </a:r>
          </a:p>
        </p:txBody>
      </p:sp>
      <p:sp>
        <p:nvSpPr>
          <p:cNvPr id="268306" name="Text Box 1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18</a:t>
            </a:r>
          </a:p>
        </p:txBody>
      </p:sp>
      <p:sp>
        <p:nvSpPr>
          <p:cNvPr id="268307" name="Text Box 1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17</a:t>
            </a:r>
          </a:p>
        </p:txBody>
      </p:sp>
      <p:sp>
        <p:nvSpPr>
          <p:cNvPr id="268308" name="Text Box 2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16</a:t>
            </a:r>
          </a:p>
        </p:txBody>
      </p:sp>
      <p:sp>
        <p:nvSpPr>
          <p:cNvPr id="268309" name="Text Box 2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15</a:t>
            </a:r>
          </a:p>
        </p:txBody>
      </p:sp>
      <p:sp>
        <p:nvSpPr>
          <p:cNvPr id="268310" name="Text Box 2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14</a:t>
            </a:r>
          </a:p>
        </p:txBody>
      </p:sp>
      <p:sp>
        <p:nvSpPr>
          <p:cNvPr id="268311" name="Text Box 2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13</a:t>
            </a:r>
          </a:p>
        </p:txBody>
      </p:sp>
      <p:sp>
        <p:nvSpPr>
          <p:cNvPr id="268312" name="Text Box 2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12</a:t>
            </a:r>
          </a:p>
        </p:txBody>
      </p:sp>
      <p:sp>
        <p:nvSpPr>
          <p:cNvPr id="268313" name="Text Box 2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11</a:t>
            </a:r>
          </a:p>
        </p:txBody>
      </p:sp>
      <p:sp>
        <p:nvSpPr>
          <p:cNvPr id="268314" name="Text Box 26"/>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10</a:t>
            </a:r>
          </a:p>
        </p:txBody>
      </p:sp>
      <p:sp>
        <p:nvSpPr>
          <p:cNvPr id="268315" name="Text Box 27"/>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9</a:t>
            </a:r>
          </a:p>
        </p:txBody>
      </p:sp>
      <p:sp>
        <p:nvSpPr>
          <p:cNvPr id="268316" name="Text Box 28"/>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8</a:t>
            </a:r>
          </a:p>
        </p:txBody>
      </p:sp>
      <p:sp>
        <p:nvSpPr>
          <p:cNvPr id="268317" name="Text Box 29"/>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7</a:t>
            </a:r>
          </a:p>
        </p:txBody>
      </p:sp>
      <p:sp>
        <p:nvSpPr>
          <p:cNvPr id="268318" name="Text Box 30"/>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6</a:t>
            </a:r>
          </a:p>
        </p:txBody>
      </p:sp>
      <p:sp>
        <p:nvSpPr>
          <p:cNvPr id="268319" name="Text Box 31"/>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5</a:t>
            </a:r>
          </a:p>
        </p:txBody>
      </p:sp>
      <p:sp>
        <p:nvSpPr>
          <p:cNvPr id="268320" name="Text Box 32"/>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4</a:t>
            </a:r>
          </a:p>
        </p:txBody>
      </p:sp>
      <p:sp>
        <p:nvSpPr>
          <p:cNvPr id="268321" name="Text Box 33"/>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3</a:t>
            </a:r>
          </a:p>
        </p:txBody>
      </p:sp>
      <p:sp>
        <p:nvSpPr>
          <p:cNvPr id="268322" name="Text Box 34"/>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a:latin typeface="Verdana" pitchFamily="34" charset="0"/>
              </a:rPr>
              <a:t>2</a:t>
            </a:r>
          </a:p>
        </p:txBody>
      </p:sp>
      <p:sp>
        <p:nvSpPr>
          <p:cNvPr id="268323" name="Text Box 35"/>
          <p:cNvSpPr txBox="1">
            <a:spLocks noChangeArrowheads="1"/>
          </p:cNvSpPr>
          <p:nvPr/>
        </p:nvSpPr>
        <p:spPr bwMode="auto">
          <a:xfrm>
            <a:off x="7475538"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en-US" altLang="tr-TR" sz="4000" b="1" dirty="0">
                <a:latin typeface="Verdana" pitchFamily="34" charset="0"/>
              </a:rPr>
              <a:t>1</a:t>
            </a:r>
          </a:p>
        </p:txBody>
      </p:sp>
      <p:sp>
        <p:nvSpPr>
          <p:cNvPr id="11299" name="Rectangle 37"/>
          <p:cNvSpPr>
            <a:spLocks noChangeArrowheads="1"/>
          </p:cNvSpPr>
          <p:nvPr/>
        </p:nvSpPr>
        <p:spPr bwMode="auto">
          <a:xfrm>
            <a:off x="609600" y="457200"/>
            <a:ext cx="914400" cy="609600"/>
          </a:xfrm>
          <a:prstGeom prst="rect">
            <a:avLst/>
          </a:prstGeom>
          <a:solidFill>
            <a:srgbClr val="996633"/>
          </a:solidFill>
          <a:ln w="57150" cmpd="thinThick">
            <a:solidFill>
              <a:schemeClr val="tx1"/>
            </a:solidFill>
            <a:miter lim="800000"/>
            <a:headEnd/>
            <a:tailEnd/>
          </a:ln>
          <a:effectLst/>
        </p:spPr>
        <p:txBody>
          <a:bodyPr wrap="none" anchor="ctr"/>
          <a:lstStyle/>
          <a:p>
            <a:pPr eaLnBrk="1" hangingPunct="1"/>
            <a:endParaRPr lang="tr-TR" altLang="tr-TR"/>
          </a:p>
        </p:txBody>
      </p:sp>
      <p:sp>
        <p:nvSpPr>
          <p:cNvPr id="11300" name="Text Box 38">
            <a:hlinkClick r:id="" action="ppaction://hlinkshowjump?jump=nextslide"/>
          </p:cNvPr>
          <p:cNvSpPr txBox="1">
            <a:spLocks noChangeArrowheads="1"/>
          </p:cNvSpPr>
          <p:nvPr/>
        </p:nvSpPr>
        <p:spPr bwMode="auto">
          <a:xfrm>
            <a:off x="76200" y="547688"/>
            <a:ext cx="1981200" cy="366712"/>
          </a:xfrm>
          <a:prstGeom prst="rect">
            <a:avLst/>
          </a:prstGeom>
          <a:noFill/>
          <a:ln w="9525">
            <a:noFill/>
            <a:miter lim="800000"/>
            <a:headEnd/>
            <a:tailEnd/>
          </a:ln>
          <a:effectLst/>
        </p:spPr>
        <p:txBody>
          <a:bodyPr>
            <a:spAutoFit/>
          </a:bodyPr>
          <a:lstStyle/>
          <a:p>
            <a:pPr algn="ctr" eaLnBrk="1" hangingPunct="1">
              <a:spcBef>
                <a:spcPct val="50000"/>
              </a:spcBef>
            </a:pPr>
            <a:r>
              <a:rPr lang="tr-TR" altLang="tr-TR" sz="1800" b="1" i="1">
                <a:solidFill>
                  <a:schemeClr val="bg1"/>
                </a:solidFill>
                <a:latin typeface="Comic Sans MS" pitchFamily="66" charset="0"/>
              </a:rPr>
              <a:t>CEVAP</a:t>
            </a:r>
            <a:endParaRPr lang="en-US" altLang="tr-TR" sz="1800" b="1" i="1">
              <a:solidFill>
                <a:schemeClr val="bg1"/>
              </a:solidFill>
              <a:latin typeface="Comic Sans MS" pitchFamily="66" charset="0"/>
            </a:endParaRPr>
          </a:p>
        </p:txBody>
      </p:sp>
      <p:sp>
        <p:nvSpPr>
          <p:cNvPr id="11302" name="Dikdörtgen 1"/>
          <p:cNvSpPr>
            <a:spLocks noChangeArrowheads="1"/>
          </p:cNvSpPr>
          <p:nvPr/>
        </p:nvSpPr>
        <p:spPr bwMode="auto">
          <a:xfrm>
            <a:off x="533400" y="3657600"/>
            <a:ext cx="8382000" cy="2308324"/>
          </a:xfrm>
          <a:prstGeom prst="rect">
            <a:avLst/>
          </a:prstGeom>
          <a:noFill/>
          <a:ln w="9525">
            <a:noFill/>
            <a:miter lim="800000"/>
            <a:headEnd/>
            <a:tailEnd/>
          </a:ln>
        </p:spPr>
        <p:txBody>
          <a:bodyPr wrap="square">
            <a:spAutoFit/>
          </a:bodyPr>
          <a:lstStyle/>
          <a:p>
            <a:r>
              <a:rPr lang="tr-TR" sz="2400" b="1" dirty="0" smtClean="0"/>
              <a:t>Aşağıdakilerden hangisi Malazgirt Savaşı'nın sonuçları arasında gösterilemez? </a:t>
            </a:r>
            <a:endParaRPr lang="tr-TR" sz="2400" dirty="0" smtClean="0"/>
          </a:p>
          <a:p>
            <a:r>
              <a:rPr lang="tr-TR" sz="2400" dirty="0" smtClean="0"/>
              <a:t>A) Anadolu'da Türk beylikleri kurulmuştur. </a:t>
            </a:r>
          </a:p>
          <a:p>
            <a:r>
              <a:rPr lang="tr-TR" sz="2400" dirty="0" smtClean="0"/>
              <a:t>B) Anadolu Türk yurdu olmaya başlamıştır.</a:t>
            </a:r>
          </a:p>
          <a:p>
            <a:r>
              <a:rPr lang="tr-TR" sz="2400" dirty="0" smtClean="0"/>
              <a:t>C</a:t>
            </a:r>
            <a:r>
              <a:rPr lang="tr-TR" sz="2400" dirty="0" smtClean="0"/>
              <a:t>) Bizans'ın Anadolu'daki varlığı sona ermiştir. </a:t>
            </a:r>
          </a:p>
          <a:p>
            <a:r>
              <a:rPr lang="tr-TR" sz="2400" dirty="0" smtClean="0"/>
              <a:t>D) Haçlı Seferlerine neden olmuştur. </a:t>
            </a:r>
            <a:endParaRPr lang="tr-TR" sz="2400" dirty="0"/>
          </a:p>
        </p:txBody>
      </p:sp>
      <p:sp>
        <p:nvSpPr>
          <p:cNvPr id="39"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31</a:t>
            </a:r>
            <a:endParaRPr lang="en-US" altLang="tr-TR" sz="4000" b="1" dirty="0">
              <a:latin typeface="Verdana" pitchFamily="34" charset="0"/>
            </a:endParaRPr>
          </a:p>
        </p:txBody>
      </p:sp>
      <p:sp>
        <p:nvSpPr>
          <p:cNvPr id="40"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32</a:t>
            </a:r>
            <a:endParaRPr lang="en-US" altLang="tr-TR" sz="4000" b="1" dirty="0">
              <a:latin typeface="Verdana" pitchFamily="34" charset="0"/>
            </a:endParaRPr>
          </a:p>
        </p:txBody>
      </p:sp>
      <p:sp>
        <p:nvSpPr>
          <p:cNvPr id="41"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33</a:t>
            </a:r>
            <a:endParaRPr lang="en-US" altLang="tr-TR" sz="4000" b="1" dirty="0">
              <a:latin typeface="Verdana" pitchFamily="34" charset="0"/>
            </a:endParaRPr>
          </a:p>
        </p:txBody>
      </p:sp>
      <p:sp>
        <p:nvSpPr>
          <p:cNvPr id="42"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34</a:t>
            </a:r>
            <a:endParaRPr lang="en-US" altLang="tr-TR" sz="4000" b="1" dirty="0">
              <a:latin typeface="Verdana" pitchFamily="34" charset="0"/>
            </a:endParaRPr>
          </a:p>
        </p:txBody>
      </p:sp>
      <p:sp>
        <p:nvSpPr>
          <p:cNvPr id="43"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35</a:t>
            </a:r>
            <a:endParaRPr lang="en-US" altLang="tr-TR" sz="4000" b="1" dirty="0">
              <a:latin typeface="Verdana" pitchFamily="34" charset="0"/>
            </a:endParaRPr>
          </a:p>
        </p:txBody>
      </p:sp>
      <p:sp>
        <p:nvSpPr>
          <p:cNvPr id="44"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36</a:t>
            </a:r>
            <a:endParaRPr lang="en-US" altLang="tr-TR" sz="4000" b="1" dirty="0">
              <a:latin typeface="Verdana" pitchFamily="34" charset="0"/>
            </a:endParaRPr>
          </a:p>
        </p:txBody>
      </p:sp>
      <p:sp>
        <p:nvSpPr>
          <p:cNvPr id="45"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37</a:t>
            </a:r>
            <a:endParaRPr lang="en-US" altLang="tr-TR" sz="4000" b="1" dirty="0">
              <a:latin typeface="Verdana" pitchFamily="34" charset="0"/>
            </a:endParaRPr>
          </a:p>
        </p:txBody>
      </p:sp>
      <p:sp>
        <p:nvSpPr>
          <p:cNvPr id="46" name="Text Box 35"/>
          <p:cNvSpPr txBox="1">
            <a:spLocks noChangeArrowheads="1"/>
          </p:cNvSpPr>
          <p:nvPr/>
        </p:nvSpPr>
        <p:spPr bwMode="auto">
          <a:xfrm>
            <a:off x="74596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38</a:t>
            </a:r>
            <a:endParaRPr lang="en-US" altLang="tr-TR" sz="4000" b="1" dirty="0">
              <a:latin typeface="Verdana" pitchFamily="34" charset="0"/>
            </a:endParaRPr>
          </a:p>
        </p:txBody>
      </p:sp>
      <p:sp>
        <p:nvSpPr>
          <p:cNvPr id="47" name="Text Box 35"/>
          <p:cNvSpPr txBox="1">
            <a:spLocks noChangeArrowheads="1"/>
          </p:cNvSpPr>
          <p:nvPr/>
        </p:nvSpPr>
        <p:spPr bwMode="auto">
          <a:xfrm>
            <a:off x="7467600"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39</a:t>
            </a:r>
            <a:endParaRPr lang="en-US" altLang="tr-TR" sz="4000" b="1" dirty="0">
              <a:latin typeface="Verdana" pitchFamily="34" charset="0"/>
            </a:endParaRPr>
          </a:p>
        </p:txBody>
      </p:sp>
      <p:sp>
        <p:nvSpPr>
          <p:cNvPr id="48" name="Text Box 35"/>
          <p:cNvSpPr txBox="1">
            <a:spLocks noChangeArrowheads="1"/>
          </p:cNvSpPr>
          <p:nvPr/>
        </p:nvSpPr>
        <p:spPr bwMode="auto">
          <a:xfrm>
            <a:off x="7535863" y="381000"/>
            <a:ext cx="1074737" cy="701675"/>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40</a:t>
            </a:r>
            <a:endParaRPr lang="en-US" altLang="tr-TR" sz="4000" b="1" dirty="0">
              <a:latin typeface="Verdana" pitchFamily="34" charset="0"/>
            </a:endParaRPr>
          </a:p>
        </p:txBody>
      </p:sp>
      <p:sp>
        <p:nvSpPr>
          <p:cNvPr id="49" name="Text Box 35"/>
          <p:cNvSpPr txBox="1">
            <a:spLocks noChangeArrowheads="1"/>
          </p:cNvSpPr>
          <p:nvPr/>
        </p:nvSpPr>
        <p:spPr bwMode="auto">
          <a:xfrm>
            <a:off x="7467600" y="381000"/>
            <a:ext cx="1074737" cy="707886"/>
          </a:xfrm>
          <a:prstGeom prst="rect">
            <a:avLst/>
          </a:prstGeom>
          <a:noFill/>
          <a:ln w="34925">
            <a:noFill/>
            <a:miter lim="800000"/>
            <a:headEnd/>
            <a:tailEnd/>
          </a:ln>
          <a:effectLst/>
        </p:spPr>
        <p:txBody>
          <a:bodyPr>
            <a:spAutoFit/>
          </a:bodyPr>
          <a:lstStyle/>
          <a:p>
            <a:pPr algn="ctr" eaLnBrk="1" hangingPunct="1">
              <a:spcBef>
                <a:spcPct val="50000"/>
              </a:spcBef>
            </a:pPr>
            <a:r>
              <a:rPr lang="tr-TR" altLang="tr-TR" sz="4000" b="1" dirty="0" smtClean="0">
                <a:latin typeface="Verdana" pitchFamily="34" charset="0"/>
              </a:rPr>
              <a:t>0</a:t>
            </a:r>
            <a:endParaRPr lang="en-US" altLang="tr-TR" sz="4000" b="1" dirty="0">
              <a:latin typeface="Verdana" pitchFamily="34" charset="0"/>
            </a:endParaRPr>
          </a:p>
        </p:txBody>
      </p:sp>
      <p:pic>
        <p:nvPicPr>
          <p:cNvPr id="122882" name="Picture 2" descr="malazgirt alparslan ile ilgili gÃ¶rsel sonucu"/>
          <p:cNvPicPr>
            <a:picLocks noChangeAspect="1" noChangeArrowheads="1"/>
          </p:cNvPicPr>
          <p:nvPr/>
        </p:nvPicPr>
        <p:blipFill>
          <a:blip r:embed="rId6" cstate="print"/>
          <a:srcRect/>
          <a:stretch>
            <a:fillRect/>
          </a:stretch>
        </p:blipFill>
        <p:spPr bwMode="auto">
          <a:xfrm>
            <a:off x="1066800" y="1295400"/>
            <a:ext cx="1905000" cy="2133600"/>
          </a:xfrm>
          <a:prstGeom prst="rect">
            <a:avLst/>
          </a:prstGeom>
          <a:ln>
            <a:noFill/>
          </a:ln>
          <a:effectLst>
            <a:softEdge rad="112500"/>
          </a:effectLst>
        </p:spPr>
      </p:pic>
      <p:sp>
        <p:nvSpPr>
          <p:cNvPr id="122883" name="AutoShape 3"/>
          <p:cNvSpPr>
            <a:spLocks noChangeArrowheads="1"/>
          </p:cNvSpPr>
          <p:nvPr/>
        </p:nvSpPr>
        <p:spPr bwMode="auto">
          <a:xfrm>
            <a:off x="3429000" y="1447800"/>
            <a:ext cx="4419600" cy="1524000"/>
          </a:xfrm>
          <a:prstGeom prst="wedgeRoundRectCallout">
            <a:avLst>
              <a:gd name="adj1" fmla="val -76961"/>
              <a:gd name="adj2" fmla="val 24284"/>
              <a:gd name="adj3" fmla="val 1666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400" b="0" i="0" u="none" strike="noStrike" cap="none" normalizeH="0" baseline="0" dirty="0" smtClean="0">
                <a:ln>
                  <a:noFill/>
                </a:ln>
                <a:solidFill>
                  <a:schemeClr val="tx1"/>
                </a:solidFill>
                <a:effectLst/>
                <a:latin typeface="Calibri" pitchFamily="34" charset="0"/>
                <a:cs typeface="Arial" pitchFamily="34" charset="0"/>
              </a:rPr>
              <a:t>Ben Selçuklu sultanı Alparslan 1071 yılında Malazgirt ovasında büyük bir zafer kazandım</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ndAc>
      <p:stSnd>
        <p:snd r:embed="rId2" name="blep.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1" presetClass="entr" presetSubtype="0" fill="hold" grpId="0" nodeType="afterEffect">
                                  <p:stCondLst>
                                    <p:cond delay="0"/>
                                  </p:stCondLst>
                                  <p:childTnLst>
                                    <p:set>
                                      <p:cBhvr>
                                        <p:cTn id="6"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
                                        </p:tgtEl>
                                        <p:attrNameLst>
                                          <p:attrName>style.visibility</p:attrName>
                                        </p:attrNameLst>
                                      </p:cBhvr>
                                      <p:to>
                                        <p:strVal val="hidden"/>
                                      </p:to>
                                    </p:set>
                                  </p:subTnLst>
                                </p:cTn>
                              </p:par>
                            </p:childTnLst>
                          </p:cTn>
                        </p:par>
                        <p:par>
                          <p:cTn id="7" fill="hold">
                            <p:stCondLst>
                              <p:cond delay="1000"/>
                            </p:stCondLst>
                            <p:childTnLst>
                              <p:par>
                                <p:cTn id="8" presetID="11" presetClass="entr" presetSubtype="0" fill="hold" grpId="0" nodeType="afterEffect">
                                  <p:stCondLst>
                                    <p:cond delay="0"/>
                                  </p:stCondLst>
                                  <p:childTnLst>
                                    <p:set>
                                      <p:cBhvr>
                                        <p:cTn id="9"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7"/>
                                        </p:tgtEl>
                                        <p:attrNameLst>
                                          <p:attrName>style.visibility</p:attrName>
                                        </p:attrNameLst>
                                      </p:cBhvr>
                                      <p:to>
                                        <p:strVal val="hidden"/>
                                      </p:to>
                                    </p:set>
                                  </p:subTnLst>
                                </p:cTn>
                              </p:par>
                            </p:childTnLst>
                          </p:cTn>
                        </p:par>
                        <p:par>
                          <p:cTn id="10" fill="hold">
                            <p:stCondLst>
                              <p:cond delay="2000"/>
                            </p:stCondLst>
                            <p:childTnLst>
                              <p:par>
                                <p:cTn id="11" presetID="11" presetClass="entr" presetSubtype="0" fill="hold" grpId="0" nodeType="afterEffect">
                                  <p:stCondLst>
                                    <p:cond delay="0"/>
                                  </p:stCondLst>
                                  <p:childTnLst>
                                    <p:set>
                                      <p:cBhvr>
                                        <p:cTn id="12"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11"/>
                                            </p:cond>
                                          </p:stCondLst>
                                        </p:cTn>
                                        <p:tgtEl>
                                          <p:spTgt spid="46"/>
                                        </p:tgtEl>
                                        <p:attrNameLst>
                                          <p:attrName>style.visibility</p:attrName>
                                        </p:attrNameLst>
                                      </p:cBhvr>
                                      <p:to>
                                        <p:strVal val="hidden"/>
                                      </p:to>
                                    </p:set>
                                  </p:subTnLst>
                                </p:cTn>
                              </p:par>
                            </p:childTnLst>
                          </p:cTn>
                        </p:par>
                        <p:par>
                          <p:cTn id="13" fill="hold">
                            <p:stCondLst>
                              <p:cond delay="3000"/>
                            </p:stCondLst>
                            <p:childTnLst>
                              <p:par>
                                <p:cTn id="14" presetID="11" presetClass="entr" presetSubtype="0" fill="hold" grpId="0" nodeType="afterEffect">
                                  <p:stCondLst>
                                    <p:cond delay="0"/>
                                  </p:stCondLst>
                                  <p:childTnLst>
                                    <p:set>
                                      <p:cBhvr>
                                        <p:cTn id="15"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14"/>
                                            </p:cond>
                                          </p:stCondLst>
                                        </p:cTn>
                                        <p:tgtEl>
                                          <p:spTgt spid="45"/>
                                        </p:tgtEl>
                                        <p:attrNameLst>
                                          <p:attrName>style.visibility</p:attrName>
                                        </p:attrNameLst>
                                      </p:cBhvr>
                                      <p:to>
                                        <p:strVal val="hidden"/>
                                      </p:to>
                                    </p:set>
                                  </p:subTnLst>
                                </p:cTn>
                              </p:par>
                            </p:childTnLst>
                          </p:cTn>
                        </p:par>
                        <p:par>
                          <p:cTn id="16" fill="hold">
                            <p:stCondLst>
                              <p:cond delay="4000"/>
                            </p:stCondLst>
                            <p:childTnLst>
                              <p:par>
                                <p:cTn id="17" presetID="11" presetClass="entr" presetSubtype="0" fill="hold" grpId="0" nodeType="afterEffect">
                                  <p:stCondLst>
                                    <p:cond delay="0"/>
                                  </p:stCondLst>
                                  <p:childTnLst>
                                    <p:set>
                                      <p:cBhvr>
                                        <p:cTn id="18"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17"/>
                                            </p:cond>
                                          </p:stCondLst>
                                        </p:cTn>
                                        <p:tgtEl>
                                          <p:spTgt spid="44"/>
                                        </p:tgtEl>
                                        <p:attrNameLst>
                                          <p:attrName>style.visibility</p:attrName>
                                        </p:attrNameLst>
                                      </p:cBhvr>
                                      <p:to>
                                        <p:strVal val="hidden"/>
                                      </p:to>
                                    </p:set>
                                  </p:subTnLst>
                                </p:cTn>
                              </p:par>
                            </p:childTnLst>
                          </p:cTn>
                        </p:par>
                        <p:par>
                          <p:cTn id="19" fill="hold">
                            <p:stCondLst>
                              <p:cond delay="5000"/>
                            </p:stCondLst>
                            <p:childTnLst>
                              <p:par>
                                <p:cTn id="20" presetID="11" presetClass="entr" presetSubtype="0" fill="hold" grpId="0" nodeType="afterEffect">
                                  <p:stCondLst>
                                    <p:cond delay="0"/>
                                  </p:stCondLst>
                                  <p:childTnLst>
                                    <p:set>
                                      <p:cBhvr>
                                        <p:cTn id="21"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0"/>
                                            </p:cond>
                                          </p:stCondLst>
                                        </p:cTn>
                                        <p:tgtEl>
                                          <p:spTgt spid="43"/>
                                        </p:tgtEl>
                                        <p:attrNameLst>
                                          <p:attrName>style.visibility</p:attrName>
                                        </p:attrNameLst>
                                      </p:cBhvr>
                                      <p:to>
                                        <p:strVal val="hidden"/>
                                      </p:to>
                                    </p:set>
                                  </p:subTnLst>
                                </p:cTn>
                              </p:par>
                            </p:childTnLst>
                          </p:cTn>
                        </p:par>
                        <p:par>
                          <p:cTn id="22" fill="hold">
                            <p:stCondLst>
                              <p:cond delay="6000"/>
                            </p:stCondLst>
                            <p:childTnLst>
                              <p:par>
                                <p:cTn id="23" presetID="11" presetClass="entr" presetSubtype="0" fill="hold" grpId="0" nodeType="afterEffect">
                                  <p:stCondLst>
                                    <p:cond delay="0"/>
                                  </p:stCondLst>
                                  <p:childTnLst>
                                    <p:set>
                                      <p:cBhvr>
                                        <p:cTn id="24"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
                                            </p:cond>
                                          </p:stCondLst>
                                        </p:cTn>
                                        <p:tgtEl>
                                          <p:spTgt spid="42"/>
                                        </p:tgtEl>
                                        <p:attrNameLst>
                                          <p:attrName>style.visibility</p:attrName>
                                        </p:attrNameLst>
                                      </p:cBhvr>
                                      <p:to>
                                        <p:strVal val="hidden"/>
                                      </p:to>
                                    </p:set>
                                  </p:subTnLst>
                                </p:cTn>
                              </p:par>
                            </p:childTnLst>
                          </p:cTn>
                        </p:par>
                        <p:par>
                          <p:cTn id="25" fill="hold">
                            <p:stCondLst>
                              <p:cond delay="7000"/>
                            </p:stCondLst>
                            <p:childTnLst>
                              <p:par>
                                <p:cTn id="26" presetID="11" presetClass="entr" presetSubtype="0" fill="hold" grpId="0" nodeType="afterEffect">
                                  <p:stCondLst>
                                    <p:cond delay="0"/>
                                  </p:stCondLst>
                                  <p:childTnLst>
                                    <p:set>
                                      <p:cBhvr>
                                        <p:cTn id="27"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6"/>
                                            </p:cond>
                                          </p:stCondLst>
                                        </p:cTn>
                                        <p:tgtEl>
                                          <p:spTgt spid="41"/>
                                        </p:tgtEl>
                                        <p:attrNameLst>
                                          <p:attrName>style.visibility</p:attrName>
                                        </p:attrNameLst>
                                      </p:cBhvr>
                                      <p:to>
                                        <p:strVal val="hidden"/>
                                      </p:to>
                                    </p:set>
                                  </p:subTnLst>
                                </p:cTn>
                              </p:par>
                            </p:childTnLst>
                          </p:cTn>
                        </p:par>
                        <p:par>
                          <p:cTn id="28" fill="hold">
                            <p:stCondLst>
                              <p:cond delay="8000"/>
                            </p:stCondLst>
                            <p:childTnLst>
                              <p:par>
                                <p:cTn id="29" presetID="11" presetClass="entr" presetSubtype="0" fill="hold" grpId="0" nodeType="afterEffect">
                                  <p:stCondLst>
                                    <p:cond delay="0"/>
                                  </p:stCondLst>
                                  <p:childTnLst>
                                    <p:set>
                                      <p:cBhvr>
                                        <p:cTn id="30"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9"/>
                                            </p:cond>
                                          </p:stCondLst>
                                        </p:cTn>
                                        <p:tgtEl>
                                          <p:spTgt spid="40"/>
                                        </p:tgtEl>
                                        <p:attrNameLst>
                                          <p:attrName>style.visibility</p:attrName>
                                        </p:attrNameLst>
                                      </p:cBhvr>
                                      <p:to>
                                        <p:strVal val="hidden"/>
                                      </p:to>
                                    </p:set>
                                  </p:subTnLst>
                                </p:cTn>
                              </p:par>
                            </p:childTnLst>
                          </p:cTn>
                        </p:par>
                        <p:par>
                          <p:cTn id="31" fill="hold">
                            <p:stCondLst>
                              <p:cond delay="9000"/>
                            </p:stCondLst>
                            <p:childTnLst>
                              <p:par>
                                <p:cTn id="32" presetID="11" presetClass="entr" presetSubtype="0" fill="hold" grpId="0" nodeType="afterEffect">
                                  <p:stCondLst>
                                    <p:cond delay="0"/>
                                  </p:stCondLst>
                                  <p:childTnLst>
                                    <p:set>
                                      <p:cBhvr>
                                        <p:cTn id="33"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32"/>
                                            </p:cond>
                                          </p:stCondLst>
                                        </p:cTn>
                                        <p:tgtEl>
                                          <p:spTgt spid="39"/>
                                        </p:tgtEl>
                                        <p:attrNameLst>
                                          <p:attrName>style.visibility</p:attrName>
                                        </p:attrNameLst>
                                      </p:cBhvr>
                                      <p:to>
                                        <p:strVal val="hidden"/>
                                      </p:to>
                                    </p:set>
                                  </p:subTnLst>
                                </p:cTn>
                              </p:par>
                            </p:childTnLst>
                          </p:cTn>
                        </p:par>
                        <p:par>
                          <p:cTn id="34" fill="hold">
                            <p:stCondLst>
                              <p:cond delay="10000"/>
                            </p:stCondLst>
                            <p:childTnLst>
                              <p:par>
                                <p:cTn id="35" presetID="11" presetClass="entr" presetSubtype="0" fill="hold" grpId="0" nodeType="afterEffect">
                                  <p:stCondLst>
                                    <p:cond delay="0"/>
                                  </p:stCondLst>
                                  <p:childTnLst>
                                    <p:set>
                                      <p:cBhvr>
                                        <p:cTn id="36" dur="1000">
                                          <p:stCondLst>
                                            <p:cond delay="0"/>
                                          </p:stCondLst>
                                        </p:cTn>
                                        <p:tgtEl>
                                          <p:spTgt spid="268294"/>
                                        </p:tgtEl>
                                        <p:attrNameLst>
                                          <p:attrName>style.visibility</p:attrName>
                                        </p:attrNameLst>
                                      </p:cBhvr>
                                      <p:to>
                                        <p:strVal val="visible"/>
                                      </p:to>
                                    </p:set>
                                  </p:childTnLst>
                                  <p:subTnLst>
                                    <p:set>
                                      <p:cBhvr override="childStyle">
                                        <p:cTn dur="1" fill="hold" display="0" masterRel="sameClick" afterEffect="1">
                                          <p:stCondLst>
                                            <p:cond evt="end" delay="0">
                                              <p:tn val="35"/>
                                            </p:cond>
                                          </p:stCondLst>
                                        </p:cTn>
                                        <p:tgtEl>
                                          <p:spTgt spid="268294"/>
                                        </p:tgtEl>
                                        <p:attrNameLst>
                                          <p:attrName>style.visibility</p:attrName>
                                        </p:attrNameLst>
                                      </p:cBhvr>
                                      <p:to>
                                        <p:strVal val="hidden"/>
                                      </p:to>
                                    </p:set>
                                  </p:subTnLst>
                                </p:cTn>
                              </p:par>
                            </p:childTnLst>
                          </p:cTn>
                        </p:par>
                        <p:par>
                          <p:cTn id="37" fill="hold" nodeType="afterGroup">
                            <p:stCondLst>
                              <p:cond delay="11000"/>
                            </p:stCondLst>
                            <p:childTnLst>
                              <p:par>
                                <p:cTn id="38" presetID="11" presetClass="entr" presetSubtype="0" fill="hold" grpId="0" nodeType="afterEffect">
                                  <p:stCondLst>
                                    <p:cond delay="0"/>
                                  </p:stCondLst>
                                  <p:childTnLst>
                                    <p:set>
                                      <p:cBhvr>
                                        <p:cTn id="39" dur="1000">
                                          <p:stCondLst>
                                            <p:cond delay="0"/>
                                          </p:stCondLst>
                                        </p:cTn>
                                        <p:tgtEl>
                                          <p:spTgt spid="268295"/>
                                        </p:tgtEl>
                                        <p:attrNameLst>
                                          <p:attrName>style.visibility</p:attrName>
                                        </p:attrNameLst>
                                      </p:cBhvr>
                                      <p:to>
                                        <p:strVal val="visible"/>
                                      </p:to>
                                    </p:set>
                                  </p:childTnLst>
                                  <p:subTnLst>
                                    <p:set>
                                      <p:cBhvr override="childStyle">
                                        <p:cTn dur="1" fill="hold" display="0" masterRel="sameClick" afterEffect="1">
                                          <p:stCondLst>
                                            <p:cond evt="end" delay="0">
                                              <p:tn val="38"/>
                                            </p:cond>
                                          </p:stCondLst>
                                        </p:cTn>
                                        <p:tgtEl>
                                          <p:spTgt spid="268295"/>
                                        </p:tgtEl>
                                        <p:attrNameLst>
                                          <p:attrName>style.visibility</p:attrName>
                                        </p:attrNameLst>
                                      </p:cBhvr>
                                      <p:to>
                                        <p:strVal val="hidden"/>
                                      </p:to>
                                    </p:set>
                                  </p:subTnLst>
                                </p:cTn>
                              </p:par>
                            </p:childTnLst>
                          </p:cTn>
                        </p:par>
                        <p:par>
                          <p:cTn id="40" fill="hold" nodeType="afterGroup">
                            <p:stCondLst>
                              <p:cond delay="12000"/>
                            </p:stCondLst>
                            <p:childTnLst>
                              <p:par>
                                <p:cTn id="41" presetID="11" presetClass="entr" presetSubtype="0" fill="hold" grpId="0" nodeType="afterEffect">
                                  <p:stCondLst>
                                    <p:cond delay="0"/>
                                  </p:stCondLst>
                                  <p:childTnLst>
                                    <p:set>
                                      <p:cBhvr>
                                        <p:cTn id="42" dur="1000">
                                          <p:stCondLst>
                                            <p:cond delay="0"/>
                                          </p:stCondLst>
                                        </p:cTn>
                                        <p:tgtEl>
                                          <p:spTgt spid="268296"/>
                                        </p:tgtEl>
                                        <p:attrNameLst>
                                          <p:attrName>style.visibility</p:attrName>
                                        </p:attrNameLst>
                                      </p:cBhvr>
                                      <p:to>
                                        <p:strVal val="visible"/>
                                      </p:to>
                                    </p:set>
                                  </p:childTnLst>
                                  <p:subTnLst>
                                    <p:set>
                                      <p:cBhvr override="childStyle">
                                        <p:cTn dur="1" fill="hold" display="0" masterRel="sameClick" afterEffect="1">
                                          <p:stCondLst>
                                            <p:cond evt="end" delay="0">
                                              <p:tn val="41"/>
                                            </p:cond>
                                          </p:stCondLst>
                                        </p:cTn>
                                        <p:tgtEl>
                                          <p:spTgt spid="268296"/>
                                        </p:tgtEl>
                                        <p:attrNameLst>
                                          <p:attrName>style.visibility</p:attrName>
                                        </p:attrNameLst>
                                      </p:cBhvr>
                                      <p:to>
                                        <p:strVal val="hidden"/>
                                      </p:to>
                                    </p:set>
                                  </p:subTnLst>
                                </p:cTn>
                              </p:par>
                            </p:childTnLst>
                          </p:cTn>
                        </p:par>
                        <p:par>
                          <p:cTn id="43" fill="hold" nodeType="afterGroup">
                            <p:stCondLst>
                              <p:cond delay="13000"/>
                            </p:stCondLst>
                            <p:childTnLst>
                              <p:par>
                                <p:cTn id="44" presetID="11" presetClass="entr" presetSubtype="0" fill="hold" grpId="0" nodeType="afterEffect">
                                  <p:stCondLst>
                                    <p:cond delay="0"/>
                                  </p:stCondLst>
                                  <p:childTnLst>
                                    <p:set>
                                      <p:cBhvr>
                                        <p:cTn id="45" dur="1000">
                                          <p:stCondLst>
                                            <p:cond delay="0"/>
                                          </p:stCondLst>
                                        </p:cTn>
                                        <p:tgtEl>
                                          <p:spTgt spid="268297"/>
                                        </p:tgtEl>
                                        <p:attrNameLst>
                                          <p:attrName>style.visibility</p:attrName>
                                        </p:attrNameLst>
                                      </p:cBhvr>
                                      <p:to>
                                        <p:strVal val="visible"/>
                                      </p:to>
                                    </p:set>
                                  </p:childTnLst>
                                  <p:subTnLst>
                                    <p:set>
                                      <p:cBhvr override="childStyle">
                                        <p:cTn dur="1" fill="hold" display="0" masterRel="sameClick" afterEffect="1">
                                          <p:stCondLst>
                                            <p:cond evt="end" delay="0">
                                              <p:tn val="44"/>
                                            </p:cond>
                                          </p:stCondLst>
                                        </p:cTn>
                                        <p:tgtEl>
                                          <p:spTgt spid="268297"/>
                                        </p:tgtEl>
                                        <p:attrNameLst>
                                          <p:attrName>style.visibility</p:attrName>
                                        </p:attrNameLst>
                                      </p:cBhvr>
                                      <p:to>
                                        <p:strVal val="hidden"/>
                                      </p:to>
                                    </p:set>
                                  </p:subTnLst>
                                </p:cTn>
                              </p:par>
                            </p:childTnLst>
                          </p:cTn>
                        </p:par>
                        <p:par>
                          <p:cTn id="46" fill="hold" nodeType="afterGroup">
                            <p:stCondLst>
                              <p:cond delay="14000"/>
                            </p:stCondLst>
                            <p:childTnLst>
                              <p:par>
                                <p:cTn id="47" presetID="11" presetClass="entr" presetSubtype="0" fill="hold" grpId="0" nodeType="afterEffect">
                                  <p:stCondLst>
                                    <p:cond delay="0"/>
                                  </p:stCondLst>
                                  <p:childTnLst>
                                    <p:set>
                                      <p:cBhvr>
                                        <p:cTn id="48" dur="1000">
                                          <p:stCondLst>
                                            <p:cond delay="0"/>
                                          </p:stCondLst>
                                        </p:cTn>
                                        <p:tgtEl>
                                          <p:spTgt spid="268298"/>
                                        </p:tgtEl>
                                        <p:attrNameLst>
                                          <p:attrName>style.visibility</p:attrName>
                                        </p:attrNameLst>
                                      </p:cBhvr>
                                      <p:to>
                                        <p:strVal val="visible"/>
                                      </p:to>
                                    </p:set>
                                  </p:childTnLst>
                                  <p:subTnLst>
                                    <p:set>
                                      <p:cBhvr override="childStyle">
                                        <p:cTn dur="1" fill="hold" display="0" masterRel="sameClick" afterEffect="1">
                                          <p:stCondLst>
                                            <p:cond evt="end" delay="0">
                                              <p:tn val="47"/>
                                            </p:cond>
                                          </p:stCondLst>
                                        </p:cTn>
                                        <p:tgtEl>
                                          <p:spTgt spid="268298"/>
                                        </p:tgtEl>
                                        <p:attrNameLst>
                                          <p:attrName>style.visibility</p:attrName>
                                        </p:attrNameLst>
                                      </p:cBhvr>
                                      <p:to>
                                        <p:strVal val="hidden"/>
                                      </p:to>
                                    </p:set>
                                  </p:subTnLst>
                                </p:cTn>
                              </p:par>
                            </p:childTnLst>
                          </p:cTn>
                        </p:par>
                        <p:par>
                          <p:cTn id="49" fill="hold" nodeType="afterGroup">
                            <p:stCondLst>
                              <p:cond delay="15000"/>
                            </p:stCondLst>
                            <p:childTnLst>
                              <p:par>
                                <p:cTn id="50" presetID="11" presetClass="entr" presetSubtype="0" fill="hold" grpId="0" nodeType="afterEffect">
                                  <p:stCondLst>
                                    <p:cond delay="0"/>
                                  </p:stCondLst>
                                  <p:childTnLst>
                                    <p:set>
                                      <p:cBhvr>
                                        <p:cTn id="51" dur="1000">
                                          <p:stCondLst>
                                            <p:cond delay="0"/>
                                          </p:stCondLst>
                                        </p:cTn>
                                        <p:tgtEl>
                                          <p:spTgt spid="268299"/>
                                        </p:tgtEl>
                                        <p:attrNameLst>
                                          <p:attrName>style.visibility</p:attrName>
                                        </p:attrNameLst>
                                      </p:cBhvr>
                                      <p:to>
                                        <p:strVal val="visible"/>
                                      </p:to>
                                    </p:set>
                                  </p:childTnLst>
                                  <p:subTnLst>
                                    <p:set>
                                      <p:cBhvr override="childStyle">
                                        <p:cTn dur="1" fill="hold" display="0" masterRel="sameClick" afterEffect="1">
                                          <p:stCondLst>
                                            <p:cond evt="end" delay="0">
                                              <p:tn val="50"/>
                                            </p:cond>
                                          </p:stCondLst>
                                        </p:cTn>
                                        <p:tgtEl>
                                          <p:spTgt spid="268299"/>
                                        </p:tgtEl>
                                        <p:attrNameLst>
                                          <p:attrName>style.visibility</p:attrName>
                                        </p:attrNameLst>
                                      </p:cBhvr>
                                      <p:to>
                                        <p:strVal val="hidden"/>
                                      </p:to>
                                    </p:set>
                                  </p:subTnLst>
                                </p:cTn>
                              </p:par>
                            </p:childTnLst>
                          </p:cTn>
                        </p:par>
                        <p:par>
                          <p:cTn id="52" fill="hold" nodeType="afterGroup">
                            <p:stCondLst>
                              <p:cond delay="16000"/>
                            </p:stCondLst>
                            <p:childTnLst>
                              <p:par>
                                <p:cTn id="53" presetID="11" presetClass="entr" presetSubtype="0" fill="hold" grpId="0" nodeType="afterEffect">
                                  <p:stCondLst>
                                    <p:cond delay="0"/>
                                  </p:stCondLst>
                                  <p:childTnLst>
                                    <p:set>
                                      <p:cBhvr>
                                        <p:cTn id="54" dur="1000">
                                          <p:stCondLst>
                                            <p:cond delay="0"/>
                                          </p:stCondLst>
                                        </p:cTn>
                                        <p:tgtEl>
                                          <p:spTgt spid="268300"/>
                                        </p:tgtEl>
                                        <p:attrNameLst>
                                          <p:attrName>style.visibility</p:attrName>
                                        </p:attrNameLst>
                                      </p:cBhvr>
                                      <p:to>
                                        <p:strVal val="visible"/>
                                      </p:to>
                                    </p:set>
                                  </p:childTnLst>
                                  <p:subTnLst>
                                    <p:set>
                                      <p:cBhvr override="childStyle">
                                        <p:cTn dur="1" fill="hold" display="0" masterRel="sameClick" afterEffect="1">
                                          <p:stCondLst>
                                            <p:cond evt="end" delay="0">
                                              <p:tn val="53"/>
                                            </p:cond>
                                          </p:stCondLst>
                                        </p:cTn>
                                        <p:tgtEl>
                                          <p:spTgt spid="268300"/>
                                        </p:tgtEl>
                                        <p:attrNameLst>
                                          <p:attrName>style.visibility</p:attrName>
                                        </p:attrNameLst>
                                      </p:cBhvr>
                                      <p:to>
                                        <p:strVal val="hidden"/>
                                      </p:to>
                                    </p:set>
                                  </p:subTnLst>
                                </p:cTn>
                              </p:par>
                            </p:childTnLst>
                          </p:cTn>
                        </p:par>
                        <p:par>
                          <p:cTn id="55" fill="hold" nodeType="afterGroup">
                            <p:stCondLst>
                              <p:cond delay="17000"/>
                            </p:stCondLst>
                            <p:childTnLst>
                              <p:par>
                                <p:cTn id="56" presetID="11" presetClass="entr" presetSubtype="0" fill="hold" grpId="0" nodeType="afterEffect">
                                  <p:stCondLst>
                                    <p:cond delay="0"/>
                                  </p:stCondLst>
                                  <p:childTnLst>
                                    <p:set>
                                      <p:cBhvr>
                                        <p:cTn id="57" dur="1000">
                                          <p:stCondLst>
                                            <p:cond delay="0"/>
                                          </p:stCondLst>
                                        </p:cTn>
                                        <p:tgtEl>
                                          <p:spTgt spid="268301"/>
                                        </p:tgtEl>
                                        <p:attrNameLst>
                                          <p:attrName>style.visibility</p:attrName>
                                        </p:attrNameLst>
                                      </p:cBhvr>
                                      <p:to>
                                        <p:strVal val="visible"/>
                                      </p:to>
                                    </p:set>
                                  </p:childTnLst>
                                  <p:subTnLst>
                                    <p:set>
                                      <p:cBhvr override="childStyle">
                                        <p:cTn dur="1" fill="hold" display="0" masterRel="sameClick" afterEffect="1">
                                          <p:stCondLst>
                                            <p:cond evt="end" delay="0">
                                              <p:tn val="56"/>
                                            </p:cond>
                                          </p:stCondLst>
                                        </p:cTn>
                                        <p:tgtEl>
                                          <p:spTgt spid="268301"/>
                                        </p:tgtEl>
                                        <p:attrNameLst>
                                          <p:attrName>style.visibility</p:attrName>
                                        </p:attrNameLst>
                                      </p:cBhvr>
                                      <p:to>
                                        <p:strVal val="hidden"/>
                                      </p:to>
                                    </p:set>
                                  </p:subTnLst>
                                </p:cTn>
                              </p:par>
                            </p:childTnLst>
                          </p:cTn>
                        </p:par>
                        <p:par>
                          <p:cTn id="58" fill="hold" nodeType="afterGroup">
                            <p:stCondLst>
                              <p:cond delay="18000"/>
                            </p:stCondLst>
                            <p:childTnLst>
                              <p:par>
                                <p:cTn id="59" presetID="11" presetClass="entr" presetSubtype="0" fill="hold" grpId="0" nodeType="afterEffect">
                                  <p:stCondLst>
                                    <p:cond delay="0"/>
                                  </p:stCondLst>
                                  <p:childTnLst>
                                    <p:set>
                                      <p:cBhvr>
                                        <p:cTn id="60" dur="1000">
                                          <p:stCondLst>
                                            <p:cond delay="0"/>
                                          </p:stCondLst>
                                        </p:cTn>
                                        <p:tgtEl>
                                          <p:spTgt spid="268302"/>
                                        </p:tgtEl>
                                        <p:attrNameLst>
                                          <p:attrName>style.visibility</p:attrName>
                                        </p:attrNameLst>
                                      </p:cBhvr>
                                      <p:to>
                                        <p:strVal val="visible"/>
                                      </p:to>
                                    </p:set>
                                  </p:childTnLst>
                                  <p:subTnLst>
                                    <p:set>
                                      <p:cBhvr override="childStyle">
                                        <p:cTn dur="1" fill="hold" display="0" masterRel="sameClick" afterEffect="1">
                                          <p:stCondLst>
                                            <p:cond evt="end" delay="0">
                                              <p:tn val="59"/>
                                            </p:cond>
                                          </p:stCondLst>
                                        </p:cTn>
                                        <p:tgtEl>
                                          <p:spTgt spid="268302"/>
                                        </p:tgtEl>
                                        <p:attrNameLst>
                                          <p:attrName>style.visibility</p:attrName>
                                        </p:attrNameLst>
                                      </p:cBhvr>
                                      <p:to>
                                        <p:strVal val="hidden"/>
                                      </p:to>
                                    </p:set>
                                  </p:subTnLst>
                                </p:cTn>
                              </p:par>
                            </p:childTnLst>
                          </p:cTn>
                        </p:par>
                        <p:par>
                          <p:cTn id="61" fill="hold" nodeType="afterGroup">
                            <p:stCondLst>
                              <p:cond delay="19000"/>
                            </p:stCondLst>
                            <p:childTnLst>
                              <p:par>
                                <p:cTn id="62" presetID="11" presetClass="entr" presetSubtype="0" fill="hold" grpId="0" nodeType="afterEffect">
                                  <p:stCondLst>
                                    <p:cond delay="0"/>
                                  </p:stCondLst>
                                  <p:childTnLst>
                                    <p:set>
                                      <p:cBhvr>
                                        <p:cTn id="63" dur="1000">
                                          <p:stCondLst>
                                            <p:cond delay="0"/>
                                          </p:stCondLst>
                                        </p:cTn>
                                        <p:tgtEl>
                                          <p:spTgt spid="268303"/>
                                        </p:tgtEl>
                                        <p:attrNameLst>
                                          <p:attrName>style.visibility</p:attrName>
                                        </p:attrNameLst>
                                      </p:cBhvr>
                                      <p:to>
                                        <p:strVal val="visible"/>
                                      </p:to>
                                    </p:set>
                                  </p:childTnLst>
                                  <p:subTnLst>
                                    <p:set>
                                      <p:cBhvr override="childStyle">
                                        <p:cTn dur="1" fill="hold" display="0" masterRel="sameClick" afterEffect="1">
                                          <p:stCondLst>
                                            <p:cond evt="end" delay="0">
                                              <p:tn val="62"/>
                                            </p:cond>
                                          </p:stCondLst>
                                        </p:cTn>
                                        <p:tgtEl>
                                          <p:spTgt spid="268303"/>
                                        </p:tgtEl>
                                        <p:attrNameLst>
                                          <p:attrName>style.visibility</p:attrName>
                                        </p:attrNameLst>
                                      </p:cBhvr>
                                      <p:to>
                                        <p:strVal val="hidden"/>
                                      </p:to>
                                    </p:set>
                                  </p:subTnLst>
                                </p:cTn>
                              </p:par>
                            </p:childTnLst>
                          </p:cTn>
                        </p:par>
                        <p:par>
                          <p:cTn id="64" fill="hold" nodeType="afterGroup">
                            <p:stCondLst>
                              <p:cond delay="20000"/>
                            </p:stCondLst>
                            <p:childTnLst>
                              <p:par>
                                <p:cTn id="65" presetID="11" presetClass="entr" presetSubtype="0" fill="hold" grpId="0" nodeType="afterEffect">
                                  <p:stCondLst>
                                    <p:cond delay="0"/>
                                  </p:stCondLst>
                                  <p:childTnLst>
                                    <p:set>
                                      <p:cBhvr>
                                        <p:cTn id="66" dur="1000">
                                          <p:stCondLst>
                                            <p:cond delay="0"/>
                                          </p:stCondLst>
                                        </p:cTn>
                                        <p:tgtEl>
                                          <p:spTgt spid="268304"/>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268304"/>
                                        </p:tgtEl>
                                        <p:attrNameLst>
                                          <p:attrName>style.visibility</p:attrName>
                                        </p:attrNameLst>
                                      </p:cBhvr>
                                      <p:to>
                                        <p:strVal val="hidden"/>
                                      </p:to>
                                    </p:set>
                                  </p:subTnLst>
                                </p:cTn>
                              </p:par>
                            </p:childTnLst>
                          </p:cTn>
                        </p:par>
                        <p:par>
                          <p:cTn id="67" fill="hold" nodeType="afterGroup">
                            <p:stCondLst>
                              <p:cond delay="21000"/>
                            </p:stCondLst>
                            <p:childTnLst>
                              <p:par>
                                <p:cTn id="68" presetID="11" presetClass="entr" presetSubtype="0" fill="hold" grpId="0" nodeType="afterEffect">
                                  <p:stCondLst>
                                    <p:cond delay="0"/>
                                  </p:stCondLst>
                                  <p:childTnLst>
                                    <p:set>
                                      <p:cBhvr>
                                        <p:cTn id="69" dur="1000">
                                          <p:stCondLst>
                                            <p:cond delay="0"/>
                                          </p:stCondLst>
                                        </p:cTn>
                                        <p:tgtEl>
                                          <p:spTgt spid="268305"/>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268305"/>
                                        </p:tgtEl>
                                        <p:attrNameLst>
                                          <p:attrName>style.visibility</p:attrName>
                                        </p:attrNameLst>
                                      </p:cBhvr>
                                      <p:to>
                                        <p:strVal val="hidden"/>
                                      </p:to>
                                    </p:set>
                                  </p:subTnLst>
                                </p:cTn>
                              </p:par>
                            </p:childTnLst>
                          </p:cTn>
                        </p:par>
                        <p:par>
                          <p:cTn id="70" fill="hold" nodeType="afterGroup">
                            <p:stCondLst>
                              <p:cond delay="22000"/>
                            </p:stCondLst>
                            <p:childTnLst>
                              <p:par>
                                <p:cTn id="71" presetID="11" presetClass="entr" presetSubtype="0" fill="hold" grpId="0" nodeType="afterEffect">
                                  <p:stCondLst>
                                    <p:cond delay="0"/>
                                  </p:stCondLst>
                                  <p:childTnLst>
                                    <p:set>
                                      <p:cBhvr>
                                        <p:cTn id="72" dur="1000">
                                          <p:stCondLst>
                                            <p:cond delay="0"/>
                                          </p:stCondLst>
                                        </p:cTn>
                                        <p:tgtEl>
                                          <p:spTgt spid="268306"/>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268306"/>
                                        </p:tgtEl>
                                        <p:attrNameLst>
                                          <p:attrName>style.visibility</p:attrName>
                                        </p:attrNameLst>
                                      </p:cBhvr>
                                      <p:to>
                                        <p:strVal val="hidden"/>
                                      </p:to>
                                    </p:set>
                                  </p:subTnLst>
                                </p:cTn>
                              </p:par>
                            </p:childTnLst>
                          </p:cTn>
                        </p:par>
                        <p:par>
                          <p:cTn id="73" fill="hold" nodeType="afterGroup">
                            <p:stCondLst>
                              <p:cond delay="23000"/>
                            </p:stCondLst>
                            <p:childTnLst>
                              <p:par>
                                <p:cTn id="74" presetID="11" presetClass="entr" presetSubtype="0" fill="hold" grpId="0" nodeType="afterEffect">
                                  <p:stCondLst>
                                    <p:cond delay="0"/>
                                  </p:stCondLst>
                                  <p:childTnLst>
                                    <p:set>
                                      <p:cBhvr>
                                        <p:cTn id="75" dur="1000">
                                          <p:stCondLst>
                                            <p:cond delay="0"/>
                                          </p:stCondLst>
                                        </p:cTn>
                                        <p:tgtEl>
                                          <p:spTgt spid="268307"/>
                                        </p:tgtEl>
                                        <p:attrNameLst>
                                          <p:attrName>style.visibility</p:attrName>
                                        </p:attrNameLst>
                                      </p:cBhvr>
                                      <p:to>
                                        <p:strVal val="visible"/>
                                      </p:to>
                                    </p:set>
                                  </p:childTnLst>
                                  <p:subTnLst>
                                    <p:set>
                                      <p:cBhvr override="childStyle">
                                        <p:cTn dur="1" fill="hold" display="0" masterRel="sameClick" afterEffect="1">
                                          <p:stCondLst>
                                            <p:cond evt="end" delay="0">
                                              <p:tn val="74"/>
                                            </p:cond>
                                          </p:stCondLst>
                                        </p:cTn>
                                        <p:tgtEl>
                                          <p:spTgt spid="268307"/>
                                        </p:tgtEl>
                                        <p:attrNameLst>
                                          <p:attrName>style.visibility</p:attrName>
                                        </p:attrNameLst>
                                      </p:cBhvr>
                                      <p:to>
                                        <p:strVal val="hidden"/>
                                      </p:to>
                                    </p:set>
                                  </p:subTnLst>
                                </p:cTn>
                              </p:par>
                            </p:childTnLst>
                          </p:cTn>
                        </p:par>
                        <p:par>
                          <p:cTn id="76" fill="hold" nodeType="afterGroup">
                            <p:stCondLst>
                              <p:cond delay="24000"/>
                            </p:stCondLst>
                            <p:childTnLst>
                              <p:par>
                                <p:cTn id="77" presetID="11" presetClass="entr" presetSubtype="0" fill="hold" grpId="0" nodeType="afterEffect">
                                  <p:stCondLst>
                                    <p:cond delay="0"/>
                                  </p:stCondLst>
                                  <p:childTnLst>
                                    <p:set>
                                      <p:cBhvr>
                                        <p:cTn id="78" dur="1000">
                                          <p:stCondLst>
                                            <p:cond delay="0"/>
                                          </p:stCondLst>
                                        </p:cTn>
                                        <p:tgtEl>
                                          <p:spTgt spid="268308"/>
                                        </p:tgtEl>
                                        <p:attrNameLst>
                                          <p:attrName>style.visibility</p:attrName>
                                        </p:attrNameLst>
                                      </p:cBhvr>
                                      <p:to>
                                        <p:strVal val="visible"/>
                                      </p:to>
                                    </p:set>
                                  </p:childTnLst>
                                  <p:subTnLst>
                                    <p:set>
                                      <p:cBhvr override="childStyle">
                                        <p:cTn dur="1" fill="hold" display="0" masterRel="sameClick" afterEffect="1">
                                          <p:stCondLst>
                                            <p:cond evt="end" delay="0">
                                              <p:tn val="77"/>
                                            </p:cond>
                                          </p:stCondLst>
                                        </p:cTn>
                                        <p:tgtEl>
                                          <p:spTgt spid="268308"/>
                                        </p:tgtEl>
                                        <p:attrNameLst>
                                          <p:attrName>style.visibility</p:attrName>
                                        </p:attrNameLst>
                                      </p:cBhvr>
                                      <p:to>
                                        <p:strVal val="hidden"/>
                                      </p:to>
                                    </p:set>
                                  </p:subTnLst>
                                </p:cTn>
                              </p:par>
                            </p:childTnLst>
                          </p:cTn>
                        </p:par>
                        <p:par>
                          <p:cTn id="79" fill="hold" nodeType="afterGroup">
                            <p:stCondLst>
                              <p:cond delay="25000"/>
                            </p:stCondLst>
                            <p:childTnLst>
                              <p:par>
                                <p:cTn id="80" presetID="11" presetClass="entr" presetSubtype="0" fill="hold" grpId="0" nodeType="afterEffect">
                                  <p:stCondLst>
                                    <p:cond delay="0"/>
                                  </p:stCondLst>
                                  <p:childTnLst>
                                    <p:set>
                                      <p:cBhvr>
                                        <p:cTn id="81" dur="1000">
                                          <p:stCondLst>
                                            <p:cond delay="0"/>
                                          </p:stCondLst>
                                        </p:cTn>
                                        <p:tgtEl>
                                          <p:spTgt spid="268309"/>
                                        </p:tgtEl>
                                        <p:attrNameLst>
                                          <p:attrName>style.visibility</p:attrName>
                                        </p:attrNameLst>
                                      </p:cBhvr>
                                      <p:to>
                                        <p:strVal val="visible"/>
                                      </p:to>
                                    </p:set>
                                  </p:childTnLst>
                                  <p:subTnLst>
                                    <p:set>
                                      <p:cBhvr override="childStyle">
                                        <p:cTn dur="1" fill="hold" display="0" masterRel="sameClick" afterEffect="1">
                                          <p:stCondLst>
                                            <p:cond evt="end" delay="0">
                                              <p:tn val="80"/>
                                            </p:cond>
                                          </p:stCondLst>
                                        </p:cTn>
                                        <p:tgtEl>
                                          <p:spTgt spid="268309"/>
                                        </p:tgtEl>
                                        <p:attrNameLst>
                                          <p:attrName>style.visibility</p:attrName>
                                        </p:attrNameLst>
                                      </p:cBhvr>
                                      <p:to>
                                        <p:strVal val="hidden"/>
                                      </p:to>
                                    </p:set>
                                  </p:subTnLst>
                                </p:cTn>
                              </p:par>
                            </p:childTnLst>
                          </p:cTn>
                        </p:par>
                        <p:par>
                          <p:cTn id="82" fill="hold" nodeType="afterGroup">
                            <p:stCondLst>
                              <p:cond delay="26000"/>
                            </p:stCondLst>
                            <p:childTnLst>
                              <p:par>
                                <p:cTn id="83" presetID="11" presetClass="entr" presetSubtype="0" fill="hold" grpId="0" nodeType="afterEffect">
                                  <p:stCondLst>
                                    <p:cond delay="0"/>
                                  </p:stCondLst>
                                  <p:childTnLst>
                                    <p:set>
                                      <p:cBhvr>
                                        <p:cTn id="84" dur="1000">
                                          <p:stCondLst>
                                            <p:cond delay="0"/>
                                          </p:stCondLst>
                                        </p:cTn>
                                        <p:tgtEl>
                                          <p:spTgt spid="268310"/>
                                        </p:tgtEl>
                                        <p:attrNameLst>
                                          <p:attrName>style.visibility</p:attrName>
                                        </p:attrNameLst>
                                      </p:cBhvr>
                                      <p:to>
                                        <p:strVal val="visible"/>
                                      </p:to>
                                    </p:set>
                                  </p:childTnLst>
                                  <p:subTnLst>
                                    <p:set>
                                      <p:cBhvr override="childStyle">
                                        <p:cTn dur="1" fill="hold" display="0" masterRel="sameClick" afterEffect="1">
                                          <p:stCondLst>
                                            <p:cond evt="end" delay="0">
                                              <p:tn val="83"/>
                                            </p:cond>
                                          </p:stCondLst>
                                        </p:cTn>
                                        <p:tgtEl>
                                          <p:spTgt spid="268310"/>
                                        </p:tgtEl>
                                        <p:attrNameLst>
                                          <p:attrName>style.visibility</p:attrName>
                                        </p:attrNameLst>
                                      </p:cBhvr>
                                      <p:to>
                                        <p:strVal val="hidden"/>
                                      </p:to>
                                    </p:set>
                                  </p:subTnLst>
                                </p:cTn>
                              </p:par>
                            </p:childTnLst>
                          </p:cTn>
                        </p:par>
                        <p:par>
                          <p:cTn id="85" fill="hold" nodeType="afterGroup">
                            <p:stCondLst>
                              <p:cond delay="27000"/>
                            </p:stCondLst>
                            <p:childTnLst>
                              <p:par>
                                <p:cTn id="86" presetID="11" presetClass="entr" presetSubtype="0" fill="hold" grpId="0" nodeType="afterEffect">
                                  <p:stCondLst>
                                    <p:cond delay="0"/>
                                  </p:stCondLst>
                                  <p:childTnLst>
                                    <p:set>
                                      <p:cBhvr>
                                        <p:cTn id="87" dur="1000">
                                          <p:stCondLst>
                                            <p:cond delay="0"/>
                                          </p:stCondLst>
                                        </p:cTn>
                                        <p:tgtEl>
                                          <p:spTgt spid="268311"/>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268311"/>
                                        </p:tgtEl>
                                        <p:attrNameLst>
                                          <p:attrName>style.visibility</p:attrName>
                                        </p:attrNameLst>
                                      </p:cBhvr>
                                      <p:to>
                                        <p:strVal val="hidden"/>
                                      </p:to>
                                    </p:set>
                                  </p:subTnLst>
                                </p:cTn>
                              </p:par>
                            </p:childTnLst>
                          </p:cTn>
                        </p:par>
                        <p:par>
                          <p:cTn id="88" fill="hold" nodeType="afterGroup">
                            <p:stCondLst>
                              <p:cond delay="28000"/>
                            </p:stCondLst>
                            <p:childTnLst>
                              <p:par>
                                <p:cTn id="89" presetID="11" presetClass="entr" presetSubtype="0" fill="hold" grpId="0" nodeType="afterEffect">
                                  <p:stCondLst>
                                    <p:cond delay="0"/>
                                  </p:stCondLst>
                                  <p:childTnLst>
                                    <p:set>
                                      <p:cBhvr>
                                        <p:cTn id="90" dur="1000">
                                          <p:stCondLst>
                                            <p:cond delay="0"/>
                                          </p:stCondLst>
                                        </p:cTn>
                                        <p:tgtEl>
                                          <p:spTgt spid="268312"/>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268312"/>
                                        </p:tgtEl>
                                        <p:attrNameLst>
                                          <p:attrName>style.visibility</p:attrName>
                                        </p:attrNameLst>
                                      </p:cBhvr>
                                      <p:to>
                                        <p:strVal val="hidden"/>
                                      </p:to>
                                    </p:set>
                                  </p:subTnLst>
                                </p:cTn>
                              </p:par>
                            </p:childTnLst>
                          </p:cTn>
                        </p:par>
                        <p:par>
                          <p:cTn id="91" fill="hold" nodeType="afterGroup">
                            <p:stCondLst>
                              <p:cond delay="29000"/>
                            </p:stCondLst>
                            <p:childTnLst>
                              <p:par>
                                <p:cTn id="92" presetID="11" presetClass="entr" presetSubtype="0" fill="hold" grpId="0" nodeType="afterEffect">
                                  <p:stCondLst>
                                    <p:cond delay="0"/>
                                  </p:stCondLst>
                                  <p:childTnLst>
                                    <p:set>
                                      <p:cBhvr>
                                        <p:cTn id="93" dur="1000">
                                          <p:stCondLst>
                                            <p:cond delay="0"/>
                                          </p:stCondLst>
                                        </p:cTn>
                                        <p:tgtEl>
                                          <p:spTgt spid="268313"/>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268313"/>
                                        </p:tgtEl>
                                        <p:attrNameLst>
                                          <p:attrName>style.visibility</p:attrName>
                                        </p:attrNameLst>
                                      </p:cBhvr>
                                      <p:to>
                                        <p:strVal val="hidden"/>
                                      </p:to>
                                    </p:set>
                                  </p:subTnLst>
                                </p:cTn>
                              </p:par>
                            </p:childTnLst>
                          </p:cTn>
                        </p:par>
                        <p:par>
                          <p:cTn id="94" fill="hold" nodeType="afterGroup">
                            <p:stCondLst>
                              <p:cond delay="30000"/>
                            </p:stCondLst>
                            <p:childTnLst>
                              <p:par>
                                <p:cTn id="95" presetID="11" presetClass="entr" presetSubtype="0" fill="hold" grpId="0" nodeType="afterEffect">
                                  <p:stCondLst>
                                    <p:cond delay="0"/>
                                  </p:stCondLst>
                                  <p:childTnLst>
                                    <p:set>
                                      <p:cBhvr>
                                        <p:cTn id="96" dur="1000">
                                          <p:stCondLst>
                                            <p:cond delay="0"/>
                                          </p:stCondLst>
                                        </p:cTn>
                                        <p:tgtEl>
                                          <p:spTgt spid="268314"/>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268314"/>
                                        </p:tgtEl>
                                        <p:attrNameLst>
                                          <p:attrName>style.visibility</p:attrName>
                                        </p:attrNameLst>
                                      </p:cBhvr>
                                      <p:to>
                                        <p:strVal val="hidden"/>
                                      </p:to>
                                    </p:set>
                                    <p:audio>
                                      <p:cMediaNode>
                                        <p:cTn display="0" masterRel="sameClick">
                                          <p:stCondLst>
                                            <p:cond evt="begin" delay="0">
                                              <p:tn val="95"/>
                                            </p:cond>
                                          </p:stCondLst>
                                          <p:endCondLst>
                                            <p:cond evt="onStopAudio" delay="0">
                                              <p:tgtEl>
                                                <p:sldTgt/>
                                              </p:tgtEl>
                                            </p:cond>
                                          </p:endCondLst>
                                        </p:cTn>
                                        <p:tgtEl>
                                          <p:sndTgt r:embed="rId3" name="click.wav"/>
                                        </p:tgtEl>
                                      </p:cMediaNode>
                                    </p:audio>
                                  </p:subTnLst>
                                </p:cTn>
                              </p:par>
                            </p:childTnLst>
                          </p:cTn>
                        </p:par>
                        <p:par>
                          <p:cTn id="97" fill="hold" nodeType="afterGroup">
                            <p:stCondLst>
                              <p:cond delay="31000"/>
                            </p:stCondLst>
                            <p:childTnLst>
                              <p:par>
                                <p:cTn id="98" presetID="11" presetClass="entr" presetSubtype="0" fill="hold" grpId="0" nodeType="afterEffect">
                                  <p:stCondLst>
                                    <p:cond delay="0"/>
                                  </p:stCondLst>
                                  <p:childTnLst>
                                    <p:set>
                                      <p:cBhvr>
                                        <p:cTn id="99" dur="1000">
                                          <p:stCondLst>
                                            <p:cond delay="0"/>
                                          </p:stCondLst>
                                        </p:cTn>
                                        <p:tgtEl>
                                          <p:spTgt spid="268315"/>
                                        </p:tgtEl>
                                        <p:attrNameLst>
                                          <p:attrName>style.visibility</p:attrName>
                                        </p:attrNameLst>
                                      </p:cBhvr>
                                      <p:to>
                                        <p:strVal val="visible"/>
                                      </p:to>
                                    </p:set>
                                  </p:childTnLst>
                                  <p:subTnLst>
                                    <p:set>
                                      <p:cBhvr override="childStyle">
                                        <p:cTn dur="1" fill="hold" display="0" masterRel="sameClick" afterEffect="1">
                                          <p:stCondLst>
                                            <p:cond evt="end" delay="0">
                                              <p:tn val="98"/>
                                            </p:cond>
                                          </p:stCondLst>
                                        </p:cTn>
                                        <p:tgtEl>
                                          <p:spTgt spid="268315"/>
                                        </p:tgtEl>
                                        <p:attrNameLst>
                                          <p:attrName>style.visibility</p:attrName>
                                        </p:attrNameLst>
                                      </p:cBhvr>
                                      <p:to>
                                        <p:strVal val="hidden"/>
                                      </p:to>
                                    </p:se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0" fill="hold" nodeType="afterGroup">
                            <p:stCondLst>
                              <p:cond delay="32000"/>
                            </p:stCondLst>
                            <p:childTnLst>
                              <p:par>
                                <p:cTn id="101" presetID="11" presetClass="entr" presetSubtype="0" fill="hold" grpId="0" nodeType="afterEffect">
                                  <p:stCondLst>
                                    <p:cond delay="0"/>
                                  </p:stCondLst>
                                  <p:childTnLst>
                                    <p:set>
                                      <p:cBhvr>
                                        <p:cTn id="102" dur="1000">
                                          <p:stCondLst>
                                            <p:cond delay="0"/>
                                          </p:stCondLst>
                                        </p:cTn>
                                        <p:tgtEl>
                                          <p:spTgt spid="268316"/>
                                        </p:tgtEl>
                                        <p:attrNameLst>
                                          <p:attrName>style.visibility</p:attrName>
                                        </p:attrNameLst>
                                      </p:cBhvr>
                                      <p:to>
                                        <p:strVal val="visible"/>
                                      </p:to>
                                    </p:set>
                                  </p:childTnLst>
                                  <p:subTnLst>
                                    <p:set>
                                      <p:cBhvr override="childStyle">
                                        <p:cTn dur="1" fill="hold" display="0" masterRel="sameClick" afterEffect="1">
                                          <p:stCondLst>
                                            <p:cond evt="end" delay="0">
                                              <p:tn val="101"/>
                                            </p:cond>
                                          </p:stCondLst>
                                        </p:cTn>
                                        <p:tgtEl>
                                          <p:spTgt spid="268316"/>
                                        </p:tgtEl>
                                        <p:attrNameLst>
                                          <p:attrName>style.visibility</p:attrName>
                                        </p:attrNameLst>
                                      </p:cBhvr>
                                      <p:to>
                                        <p:strVal val="hidden"/>
                                      </p:to>
                                    </p:se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par>
                          <p:cTn id="103" fill="hold" nodeType="afterGroup">
                            <p:stCondLst>
                              <p:cond delay="33000"/>
                            </p:stCondLst>
                            <p:childTnLst>
                              <p:par>
                                <p:cTn id="104" presetID="11" presetClass="entr" presetSubtype="0" fill="hold" grpId="0" nodeType="afterEffect">
                                  <p:stCondLst>
                                    <p:cond delay="0"/>
                                  </p:stCondLst>
                                  <p:childTnLst>
                                    <p:set>
                                      <p:cBhvr>
                                        <p:cTn id="105" dur="1000">
                                          <p:stCondLst>
                                            <p:cond delay="0"/>
                                          </p:stCondLst>
                                        </p:cTn>
                                        <p:tgtEl>
                                          <p:spTgt spid="268317"/>
                                        </p:tgtEl>
                                        <p:attrNameLst>
                                          <p:attrName>style.visibility</p:attrName>
                                        </p:attrNameLst>
                                      </p:cBhvr>
                                      <p:to>
                                        <p:strVal val="visible"/>
                                      </p:to>
                                    </p:set>
                                  </p:childTnLst>
                                  <p:subTnLst>
                                    <p:set>
                                      <p:cBhvr override="childStyle">
                                        <p:cTn dur="1" fill="hold" display="0" masterRel="sameClick" afterEffect="1">
                                          <p:stCondLst>
                                            <p:cond evt="end" delay="0">
                                              <p:tn val="104"/>
                                            </p:cond>
                                          </p:stCondLst>
                                        </p:cTn>
                                        <p:tgtEl>
                                          <p:spTgt spid="268317"/>
                                        </p:tgtEl>
                                        <p:attrNameLst>
                                          <p:attrName>style.visibility</p:attrName>
                                        </p:attrNameLst>
                                      </p:cBhvr>
                                      <p:to>
                                        <p:strVal val="hidden"/>
                                      </p:to>
                                    </p:set>
                                    <p:audio>
                                      <p:cMediaNode>
                                        <p:cTn display="0" masterRel="sameClick">
                                          <p:stCondLst>
                                            <p:cond evt="begin" delay="0">
                                              <p:tn val="104"/>
                                            </p:cond>
                                          </p:stCondLst>
                                          <p:endCondLst>
                                            <p:cond evt="onStopAudio" delay="0">
                                              <p:tgtEl>
                                                <p:sldTgt/>
                                              </p:tgtEl>
                                            </p:cond>
                                          </p:endCondLst>
                                        </p:cTn>
                                        <p:tgtEl>
                                          <p:sndTgt r:embed="rId3" name="click.wav"/>
                                        </p:tgtEl>
                                      </p:cMediaNode>
                                    </p:audio>
                                  </p:subTnLst>
                                </p:cTn>
                              </p:par>
                            </p:childTnLst>
                          </p:cTn>
                        </p:par>
                        <p:par>
                          <p:cTn id="106" fill="hold" nodeType="afterGroup">
                            <p:stCondLst>
                              <p:cond delay="34000"/>
                            </p:stCondLst>
                            <p:childTnLst>
                              <p:par>
                                <p:cTn id="107" presetID="11" presetClass="entr" presetSubtype="0" fill="hold" grpId="0" nodeType="afterEffect">
                                  <p:stCondLst>
                                    <p:cond delay="0"/>
                                  </p:stCondLst>
                                  <p:childTnLst>
                                    <p:set>
                                      <p:cBhvr>
                                        <p:cTn id="108" dur="1000">
                                          <p:stCondLst>
                                            <p:cond delay="0"/>
                                          </p:stCondLst>
                                        </p:cTn>
                                        <p:tgtEl>
                                          <p:spTgt spid="268318"/>
                                        </p:tgtEl>
                                        <p:attrNameLst>
                                          <p:attrName>style.visibility</p:attrName>
                                        </p:attrNameLst>
                                      </p:cBhvr>
                                      <p:to>
                                        <p:strVal val="visible"/>
                                      </p:to>
                                    </p:set>
                                  </p:childTnLst>
                                  <p:subTnLst>
                                    <p:set>
                                      <p:cBhvr override="childStyle">
                                        <p:cTn dur="1" fill="hold" display="0" masterRel="sameClick" afterEffect="1">
                                          <p:stCondLst>
                                            <p:cond evt="end" delay="0">
                                              <p:tn val="107"/>
                                            </p:cond>
                                          </p:stCondLst>
                                        </p:cTn>
                                        <p:tgtEl>
                                          <p:spTgt spid="268318"/>
                                        </p:tgtEl>
                                        <p:attrNameLst>
                                          <p:attrName>style.visibility</p:attrName>
                                        </p:attrNameLst>
                                      </p:cBhvr>
                                      <p:to>
                                        <p:strVal val="hidden"/>
                                      </p:to>
                                    </p:se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par>
                          <p:cTn id="109" fill="hold" nodeType="afterGroup">
                            <p:stCondLst>
                              <p:cond delay="35000"/>
                            </p:stCondLst>
                            <p:childTnLst>
                              <p:par>
                                <p:cTn id="110" presetID="11" presetClass="entr" presetSubtype="0" fill="hold" grpId="0" nodeType="afterEffect">
                                  <p:stCondLst>
                                    <p:cond delay="0"/>
                                  </p:stCondLst>
                                  <p:childTnLst>
                                    <p:set>
                                      <p:cBhvr>
                                        <p:cTn id="111" dur="1000">
                                          <p:stCondLst>
                                            <p:cond delay="0"/>
                                          </p:stCondLst>
                                        </p:cTn>
                                        <p:tgtEl>
                                          <p:spTgt spid="268319"/>
                                        </p:tgtEl>
                                        <p:attrNameLst>
                                          <p:attrName>style.visibility</p:attrName>
                                        </p:attrNameLst>
                                      </p:cBhvr>
                                      <p:to>
                                        <p:strVal val="visible"/>
                                      </p:to>
                                    </p:set>
                                  </p:childTnLst>
                                  <p:subTnLst>
                                    <p:set>
                                      <p:cBhvr override="childStyle">
                                        <p:cTn dur="1" fill="hold" display="0" masterRel="sameClick" afterEffect="1">
                                          <p:stCondLst>
                                            <p:cond evt="end" delay="0">
                                              <p:tn val="110"/>
                                            </p:cond>
                                          </p:stCondLst>
                                        </p:cTn>
                                        <p:tgtEl>
                                          <p:spTgt spid="268319"/>
                                        </p:tgtEl>
                                        <p:attrNameLst>
                                          <p:attrName>style.visibility</p:attrName>
                                        </p:attrNameLst>
                                      </p:cBhvr>
                                      <p:to>
                                        <p:strVal val="hidden"/>
                                      </p:to>
                                    </p:se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par>
                          <p:cTn id="112" fill="hold" nodeType="afterGroup">
                            <p:stCondLst>
                              <p:cond delay="36000"/>
                            </p:stCondLst>
                            <p:childTnLst>
                              <p:par>
                                <p:cTn id="113" presetID="11" presetClass="entr" presetSubtype="0" fill="hold" grpId="0" nodeType="afterEffect">
                                  <p:stCondLst>
                                    <p:cond delay="0"/>
                                  </p:stCondLst>
                                  <p:childTnLst>
                                    <p:set>
                                      <p:cBhvr>
                                        <p:cTn id="114" dur="1000">
                                          <p:stCondLst>
                                            <p:cond delay="0"/>
                                          </p:stCondLst>
                                        </p:cTn>
                                        <p:tgtEl>
                                          <p:spTgt spid="268320"/>
                                        </p:tgtEl>
                                        <p:attrNameLst>
                                          <p:attrName>style.visibility</p:attrName>
                                        </p:attrNameLst>
                                      </p:cBhvr>
                                      <p:to>
                                        <p:strVal val="visible"/>
                                      </p:to>
                                    </p:set>
                                  </p:childTnLst>
                                  <p:subTnLst>
                                    <p:set>
                                      <p:cBhvr override="childStyle">
                                        <p:cTn dur="1" fill="hold" display="0" masterRel="sameClick" afterEffect="1">
                                          <p:stCondLst>
                                            <p:cond evt="end" delay="0">
                                              <p:tn val="113"/>
                                            </p:cond>
                                          </p:stCondLst>
                                        </p:cTn>
                                        <p:tgtEl>
                                          <p:spTgt spid="268320"/>
                                        </p:tgtEl>
                                        <p:attrNameLst>
                                          <p:attrName>style.visibility</p:attrName>
                                        </p:attrNameLst>
                                      </p:cBhvr>
                                      <p:to>
                                        <p:strVal val="hidden"/>
                                      </p:to>
                                    </p:set>
                                    <p:audio>
                                      <p:cMediaNode>
                                        <p:cTn display="0" masterRel="sameClick">
                                          <p:stCondLst>
                                            <p:cond evt="begin" delay="0">
                                              <p:tn val="113"/>
                                            </p:cond>
                                          </p:stCondLst>
                                          <p:endCondLst>
                                            <p:cond evt="onStopAudio" delay="0">
                                              <p:tgtEl>
                                                <p:sldTgt/>
                                              </p:tgtEl>
                                            </p:cond>
                                          </p:endCondLst>
                                        </p:cTn>
                                        <p:tgtEl>
                                          <p:sndTgt r:embed="rId3" name="click.wav"/>
                                        </p:tgtEl>
                                      </p:cMediaNode>
                                    </p:audio>
                                  </p:subTnLst>
                                </p:cTn>
                              </p:par>
                            </p:childTnLst>
                          </p:cTn>
                        </p:par>
                        <p:par>
                          <p:cTn id="115" fill="hold" nodeType="afterGroup">
                            <p:stCondLst>
                              <p:cond delay="37000"/>
                            </p:stCondLst>
                            <p:childTnLst>
                              <p:par>
                                <p:cTn id="116" presetID="11" presetClass="entr" presetSubtype="0" fill="hold" grpId="0" nodeType="afterEffect">
                                  <p:stCondLst>
                                    <p:cond delay="0"/>
                                  </p:stCondLst>
                                  <p:childTnLst>
                                    <p:set>
                                      <p:cBhvr>
                                        <p:cTn id="117" dur="1000">
                                          <p:stCondLst>
                                            <p:cond delay="0"/>
                                          </p:stCondLst>
                                        </p:cTn>
                                        <p:tgtEl>
                                          <p:spTgt spid="268321"/>
                                        </p:tgtEl>
                                        <p:attrNameLst>
                                          <p:attrName>style.visibility</p:attrName>
                                        </p:attrNameLst>
                                      </p:cBhvr>
                                      <p:to>
                                        <p:strVal val="visible"/>
                                      </p:to>
                                    </p:set>
                                  </p:childTnLst>
                                  <p:subTnLst>
                                    <p:set>
                                      <p:cBhvr override="childStyle">
                                        <p:cTn dur="1" fill="hold" display="0" masterRel="sameClick" afterEffect="1">
                                          <p:stCondLst>
                                            <p:cond evt="end" delay="0">
                                              <p:tn val="116"/>
                                            </p:cond>
                                          </p:stCondLst>
                                        </p:cTn>
                                        <p:tgtEl>
                                          <p:spTgt spid="268321"/>
                                        </p:tgtEl>
                                        <p:attrNameLst>
                                          <p:attrName>style.visibility</p:attrName>
                                        </p:attrNameLst>
                                      </p:cBhvr>
                                      <p:to>
                                        <p:strVal val="hidden"/>
                                      </p:to>
                                    </p:se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par>
                          <p:cTn id="118" fill="hold" nodeType="afterGroup">
                            <p:stCondLst>
                              <p:cond delay="38000"/>
                            </p:stCondLst>
                            <p:childTnLst>
                              <p:par>
                                <p:cTn id="119" presetID="11" presetClass="entr" presetSubtype="0" fill="hold" grpId="0" nodeType="afterEffect">
                                  <p:stCondLst>
                                    <p:cond delay="0"/>
                                  </p:stCondLst>
                                  <p:childTnLst>
                                    <p:set>
                                      <p:cBhvr>
                                        <p:cTn id="120" dur="1000">
                                          <p:stCondLst>
                                            <p:cond delay="0"/>
                                          </p:stCondLst>
                                        </p:cTn>
                                        <p:tgtEl>
                                          <p:spTgt spid="268322"/>
                                        </p:tgtEl>
                                        <p:attrNameLst>
                                          <p:attrName>style.visibility</p:attrName>
                                        </p:attrNameLst>
                                      </p:cBhvr>
                                      <p:to>
                                        <p:strVal val="visible"/>
                                      </p:to>
                                    </p:set>
                                  </p:childTnLst>
                                  <p:subTnLst>
                                    <p:set>
                                      <p:cBhvr override="childStyle">
                                        <p:cTn dur="1" fill="hold" display="0" masterRel="sameClick" afterEffect="1">
                                          <p:stCondLst>
                                            <p:cond evt="end" delay="0">
                                              <p:tn val="119"/>
                                            </p:cond>
                                          </p:stCondLst>
                                        </p:cTn>
                                        <p:tgtEl>
                                          <p:spTgt spid="268322"/>
                                        </p:tgtEl>
                                        <p:attrNameLst>
                                          <p:attrName>style.visibility</p:attrName>
                                        </p:attrNameLst>
                                      </p:cBhvr>
                                      <p:to>
                                        <p:strVal val="hidden"/>
                                      </p:to>
                                    </p:set>
                                    <p:audio>
                                      <p:cMediaNode>
                                        <p:cTn display="0" masterRel="sameClick">
                                          <p:stCondLst>
                                            <p:cond evt="begin" delay="0">
                                              <p:tn val="119"/>
                                            </p:cond>
                                          </p:stCondLst>
                                          <p:endCondLst>
                                            <p:cond evt="onStopAudio" delay="0">
                                              <p:tgtEl>
                                                <p:sldTgt/>
                                              </p:tgtEl>
                                            </p:cond>
                                          </p:endCondLst>
                                        </p:cTn>
                                        <p:tgtEl>
                                          <p:sndTgt r:embed="rId3" name="click.wav"/>
                                        </p:tgtEl>
                                      </p:cMediaNode>
                                    </p:audio>
                                  </p:subTnLst>
                                </p:cTn>
                              </p:par>
                            </p:childTnLst>
                          </p:cTn>
                        </p:par>
                        <p:par>
                          <p:cTn id="121" fill="hold" nodeType="afterGroup">
                            <p:stCondLst>
                              <p:cond delay="39000"/>
                            </p:stCondLst>
                            <p:childTnLst>
                              <p:par>
                                <p:cTn id="122" presetID="11" presetClass="entr" presetSubtype="0" fill="hold" grpId="0" nodeType="afterEffect">
                                  <p:stCondLst>
                                    <p:cond delay="0"/>
                                  </p:stCondLst>
                                  <p:childTnLst>
                                    <p:set>
                                      <p:cBhvr>
                                        <p:cTn id="123" dur="1000">
                                          <p:stCondLst>
                                            <p:cond delay="0"/>
                                          </p:stCondLst>
                                        </p:cTn>
                                        <p:tgtEl>
                                          <p:spTgt spid="268323"/>
                                        </p:tgtEl>
                                        <p:attrNameLst>
                                          <p:attrName>style.visibility</p:attrName>
                                        </p:attrNameLst>
                                      </p:cBhvr>
                                      <p:to>
                                        <p:strVal val="visible"/>
                                      </p:to>
                                    </p:set>
                                  </p:childTnLst>
                                  <p:subTnLst>
                                    <p:set>
                                      <p:cBhvr override="childStyle">
                                        <p:cTn dur="1" fill="hold" display="0" masterRel="sameClick" afterEffect="1">
                                          <p:stCondLst>
                                            <p:cond evt="end" delay="0">
                                              <p:tn val="122"/>
                                            </p:cond>
                                          </p:stCondLst>
                                        </p:cTn>
                                        <p:tgtEl>
                                          <p:spTgt spid="268323"/>
                                        </p:tgtEl>
                                        <p:attrNameLst>
                                          <p:attrName>style.visibility</p:attrName>
                                        </p:attrNameLst>
                                      </p:cBhvr>
                                      <p:to>
                                        <p:strVal val="hidden"/>
                                      </p:to>
                                    </p:se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par>
                          <p:cTn id="124" fill="hold">
                            <p:stCondLst>
                              <p:cond delay="40000"/>
                            </p:stCondLst>
                            <p:childTnLst>
                              <p:par>
                                <p:cTn id="125" presetID="11" presetClass="entr" presetSubtype="0" fill="hold" grpId="0" nodeType="afterEffect">
                                  <p:stCondLst>
                                    <p:cond delay="0"/>
                                  </p:stCondLst>
                                  <p:childTnLst>
                                    <p:set>
                                      <p:cBhvr>
                                        <p:cTn id="126"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125"/>
                                            </p:cond>
                                          </p:stCondLst>
                                        </p:cTn>
                                        <p:tgtEl>
                                          <p:spTgt spid="49"/>
                                        </p:tgtEl>
                                        <p:attrNameLst>
                                          <p:attrName>style.visibility</p:attrName>
                                        </p:attrNameLst>
                                      </p:cBhvr>
                                      <p:to>
                                        <p:strVal val="hidden"/>
                                      </p:to>
                                    </p:set>
                                    <p:audio>
                                      <p:cMediaNode>
                                        <p:cTn display="0" masterRel="sameClick">
                                          <p:stCondLst>
                                            <p:cond evt="begin" delay="0">
                                              <p:tn val="125"/>
                                            </p:cond>
                                          </p:stCondLst>
                                          <p:endCondLst>
                                            <p:cond evt="onStopAudio" delay="0">
                                              <p:tgtEl>
                                                <p:sldTgt/>
                                              </p:tgtEl>
                                            </p:cond>
                                          </p:endCondLst>
                                        </p:cTn>
                                        <p:tgtEl>
                                          <p:sndTgt r:embed="rId4" name="bitiscan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4" grpId="0"/>
      <p:bldP spid="268295" grpId="0"/>
      <p:bldP spid="268296" grpId="0"/>
      <p:bldP spid="268297" grpId="0"/>
      <p:bldP spid="268298" grpId="0"/>
      <p:bldP spid="268299" grpId="0"/>
      <p:bldP spid="268300" grpId="0"/>
      <p:bldP spid="268301" grpId="0"/>
      <p:bldP spid="268302" grpId="0"/>
      <p:bldP spid="268303" grpId="0"/>
      <p:bldP spid="268304" grpId="0"/>
      <p:bldP spid="268305" grpId="0"/>
      <p:bldP spid="268306" grpId="0"/>
      <p:bldP spid="268307" grpId="0"/>
      <p:bldP spid="268308" grpId="0"/>
      <p:bldP spid="268309" grpId="0"/>
      <p:bldP spid="268310" grpId="0"/>
      <p:bldP spid="268311" grpId="0"/>
      <p:bldP spid="268312" grpId="0"/>
      <p:bldP spid="268313" grpId="0"/>
      <p:bldP spid="268314" grpId="0"/>
      <p:bldP spid="268315" grpId="0"/>
      <p:bldP spid="268316" grpId="0"/>
      <p:bldP spid="268317" grpId="0"/>
      <p:bldP spid="268318" grpId="0"/>
      <p:bldP spid="268319" grpId="0"/>
      <p:bldP spid="268320" grpId="0"/>
      <p:bldP spid="268321" grpId="0"/>
      <p:bldP spid="268322" grpId="0"/>
      <p:bldP spid="268323" grpId="0"/>
      <p:bldP spid="39" grpId="0"/>
      <p:bldP spid="40" grpId="0"/>
      <p:bldP spid="41" grpId="0"/>
      <p:bldP spid="42" grpId="0"/>
      <p:bldP spid="43" grpId="0"/>
      <p:bldP spid="44" grpId="0"/>
      <p:bldP spid="45" grpId="0"/>
      <p:bldP spid="46" grpId="0"/>
      <p:bldP spid="47" grpId="0"/>
      <p:bldP spid="48" grpId="0"/>
      <p:bldP spid="49" grpId="0"/>
    </p:bld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96969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000099"/>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969696"/>
        </a:hlink>
        <a:folHlink>
          <a:srgbClr val="000099"/>
        </a:folHlink>
      </a:clrScheme>
      <a:clrMap bg1="lt1" tx1="dk1" bg2="lt2" tx2="dk2" accent1="accent1" accent2="accent2" accent3="accent3" accent4="accent4" accent5="accent5" accent6="accent6" hlink="hlink" folHlink="folHlink"/>
    </a:extraClrScheme>
    <a:extraClrScheme>
      <a:clrScheme name="Default Design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777777"/>
        </a:folHlink>
      </a:clrScheme>
      <a:clrMap bg1="lt1" tx1="dk1" bg2="lt2" tx2="dk2" accent1="accent1" accent2="accent2" accent3="accent3" accent4="accent4" accent5="accent5" accent6="accent6" hlink="hlink" folHlink="folHlink"/>
    </a:extraClrScheme>
    <a:extraClrScheme>
      <a:clrScheme name="Default Design 16">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00"/>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Cam Katmanlar">
  <a:themeElements>
    <a:clrScheme name="Cam Katmanlar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fontScheme name="Cam Katmanlar">
      <a:majorFont>
        <a:latin typeface="Arial Black"/>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Cam Katmanlar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Cam Katmanlar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Cam Katmanlar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Cam Katmanlar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Cam Katmanlar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Cam Katmanlar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Cam Katmanlar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Cam Katmanlar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3453</TotalTime>
  <Words>2318</Words>
  <Application>Microsoft Office PowerPoint</Application>
  <PresentationFormat>Ekran Gösterisi (4:3)</PresentationFormat>
  <Paragraphs>1316</Paragraphs>
  <Slides>60</Slides>
  <Notes>2</Notes>
  <HiddenSlides>0</HiddenSlides>
  <MMClips>0</MMClips>
  <ScaleCrop>false</ScaleCrop>
  <HeadingPairs>
    <vt:vector size="4" baseType="variant">
      <vt:variant>
        <vt:lpstr>Tema</vt:lpstr>
      </vt:variant>
      <vt:variant>
        <vt:i4>2</vt:i4>
      </vt:variant>
      <vt:variant>
        <vt:lpstr>Slayt Başlıkları</vt:lpstr>
      </vt:variant>
      <vt:variant>
        <vt:i4>60</vt:i4>
      </vt:variant>
    </vt:vector>
  </HeadingPairs>
  <TitlesOfParts>
    <vt:vector size="62" baseType="lpstr">
      <vt:lpstr>Default Design</vt:lpstr>
      <vt:lpstr>Cam Katmanlar</vt:lpstr>
      <vt:lpstr>Qualifying Lap</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vector>
  </TitlesOfParts>
  <Manager>erkanisanamaz</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sosyalbilgiler.biz</dc:title>
  <dc:creator>İzzet</dc:creator>
  <cp:lastModifiedBy>xyy</cp:lastModifiedBy>
  <cp:revision>253</cp:revision>
  <dcterms:created xsi:type="dcterms:W3CDTF">2004-02-26T18:21:50Z</dcterms:created>
  <dcterms:modified xsi:type="dcterms:W3CDTF">2018-12-02T06:21:10Z</dcterms:modified>
</cp:coreProperties>
</file>