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Başlıca Tarihi Mekanlarımız: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dirty="0" smtClean="0">
                <a:solidFill>
                  <a:schemeClr val="tx1"/>
                </a:solidFill>
              </a:rPr>
              <a:t>Nemrut Dağı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2-</a:t>
            </a:r>
            <a:r>
              <a:rPr lang="tr-TR" dirty="0" smtClean="0">
                <a:solidFill>
                  <a:schemeClr val="tx1"/>
                </a:solidFill>
              </a:rPr>
              <a:t>Topkapı Sarayı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3-</a:t>
            </a:r>
            <a:r>
              <a:rPr lang="tr-TR" dirty="0" smtClean="0">
                <a:solidFill>
                  <a:schemeClr val="tx1"/>
                </a:solidFill>
              </a:rPr>
              <a:t>Selimiye Cami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4-</a:t>
            </a:r>
            <a:r>
              <a:rPr lang="tr-TR" dirty="0" smtClean="0">
                <a:solidFill>
                  <a:schemeClr val="tx1"/>
                </a:solidFill>
              </a:rPr>
              <a:t>Malabadi Köprüsü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5-</a:t>
            </a:r>
            <a:r>
              <a:rPr lang="tr-TR" dirty="0" smtClean="0">
                <a:solidFill>
                  <a:schemeClr val="tx1"/>
                </a:solidFill>
              </a:rPr>
              <a:t>Akhan Kervansarayı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6-</a:t>
            </a:r>
            <a:r>
              <a:rPr lang="tr-TR" dirty="0" smtClean="0">
                <a:solidFill>
                  <a:schemeClr val="tx1"/>
                </a:solidFill>
              </a:rPr>
              <a:t>Karatay Medresesi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7-</a:t>
            </a:r>
            <a:r>
              <a:rPr lang="tr-TR" dirty="0" smtClean="0">
                <a:solidFill>
                  <a:schemeClr val="tx1"/>
                </a:solidFill>
              </a:rPr>
              <a:t>Sümela Manastırı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8-</a:t>
            </a:r>
            <a:r>
              <a:rPr lang="tr-TR" dirty="0" smtClean="0">
                <a:solidFill>
                  <a:schemeClr val="tx1"/>
                </a:solidFill>
              </a:rPr>
              <a:t>Efes Antik Kenti</a:t>
            </a:r>
          </a:p>
          <a:p>
            <a:pPr algn="l"/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571612"/>
            <a:ext cx="3023401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143380"/>
            <a:ext cx="3295685" cy="22145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38912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İnkılapçılık:</a:t>
            </a:r>
            <a:r>
              <a:rPr lang="tr-TR" dirty="0" smtClean="0"/>
              <a:t>İnkılâp; Halk hareketiyle, mevcut düzenin yıkılması ve yerine yeni bir düzenin kurulmasıdır. İnkılap, bir devletin dayandığı temel ilkelerin ve toplum düzeninin hızla ve ileriye dönük bir şekilde değiştirilmesidir.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14818"/>
            <a:ext cx="3028950" cy="187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286256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İzlediğiniz İçin 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4071942"/>
            <a:ext cx="8229600" cy="2181220"/>
          </a:xfrm>
        </p:spPr>
        <p:txBody>
          <a:bodyPr>
            <a:normAutofit fontScale="70000" lnSpcReduction="20000"/>
          </a:bodyPr>
          <a:lstStyle/>
          <a:p>
            <a:endParaRPr lang="tr-TR" dirty="0" smtClean="0"/>
          </a:p>
          <a:p>
            <a:endParaRPr lang="tr-TR" dirty="0" smtClean="0"/>
          </a:p>
          <a:p>
            <a:pPr algn="ctr"/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3600" dirty="0" smtClean="0"/>
              <a:t>                                                        Hazırlayan:</a:t>
            </a:r>
          </a:p>
          <a:p>
            <a:r>
              <a:rPr lang="tr-TR" sz="3600" dirty="0" smtClean="0"/>
              <a:t>                                                        Y. </a:t>
            </a:r>
            <a:r>
              <a:rPr lang="tr-TR" sz="3600" dirty="0" err="1" smtClean="0"/>
              <a:t>Arcasu</a:t>
            </a:r>
            <a:r>
              <a:rPr lang="tr-TR" sz="3600" dirty="0" smtClean="0"/>
              <a:t> Kaplan</a:t>
            </a:r>
            <a:endParaRPr lang="tr-T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Doğal Güzelliklerimiz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1- </a:t>
            </a:r>
            <a:r>
              <a:rPr lang="tr-TR" dirty="0" smtClean="0"/>
              <a:t>Pamukkale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2- </a:t>
            </a:r>
            <a:r>
              <a:rPr lang="tr-TR" dirty="0" smtClean="0"/>
              <a:t>Peribacaları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3- </a:t>
            </a:r>
            <a:r>
              <a:rPr lang="tr-TR" dirty="0" err="1" smtClean="0"/>
              <a:t>Ayder</a:t>
            </a:r>
            <a:r>
              <a:rPr lang="tr-TR" dirty="0" smtClean="0"/>
              <a:t> Yaylası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4- </a:t>
            </a:r>
            <a:r>
              <a:rPr lang="tr-TR" dirty="0" err="1" smtClean="0"/>
              <a:t>İnsuyu</a:t>
            </a:r>
            <a:r>
              <a:rPr lang="tr-TR" dirty="0" smtClean="0"/>
              <a:t> Mağarası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5- </a:t>
            </a:r>
            <a:r>
              <a:rPr lang="tr-TR" dirty="0" smtClean="0"/>
              <a:t>Manyas Kuş Cenneti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6- </a:t>
            </a:r>
            <a:r>
              <a:rPr lang="tr-TR" dirty="0" smtClean="0"/>
              <a:t>Palandöken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7- </a:t>
            </a:r>
            <a:r>
              <a:rPr lang="tr-TR" dirty="0" err="1" smtClean="0"/>
              <a:t>Uzungöl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8- </a:t>
            </a:r>
            <a:r>
              <a:rPr lang="tr-TR" dirty="0" smtClean="0"/>
              <a:t>Düden Şelalesi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571612"/>
            <a:ext cx="3381375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857628"/>
            <a:ext cx="3350376" cy="1990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Zengin Kültürümüz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71612"/>
            <a:ext cx="4972056" cy="4525963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Kültür:</a:t>
            </a:r>
            <a:r>
              <a:rPr lang="tr-TR" sz="3200" dirty="0" smtClean="0"/>
              <a:t>Toplumun ve insanların sosyal olarak kuşaktan kuşağa aktardığı maddi ve manevi olmayan ürünler bütünü, sembolik ve öğrenilmiş ürünler ya da özellikler toplamına denir.</a:t>
            </a:r>
            <a:endParaRPr lang="tr-TR" sz="3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785926"/>
            <a:ext cx="3414466" cy="1985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214818"/>
            <a:ext cx="3362940" cy="195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İnkılapların Yapıldığı 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1 Kasım 1922 – Saltanatın Kaldırılması</a:t>
            </a:r>
          </a:p>
          <a:p>
            <a:r>
              <a:rPr lang="tr-TR" dirty="0" smtClean="0">
                <a:latin typeface="Comic Sans MS" pitchFamily="66" charset="0"/>
              </a:rPr>
              <a:t>13 Ekim 1923 – Ankara’nın Başkent Olması</a:t>
            </a:r>
          </a:p>
          <a:p>
            <a:r>
              <a:rPr lang="tr-TR" dirty="0" smtClean="0">
                <a:latin typeface="Comic Sans MS" pitchFamily="66" charset="0"/>
              </a:rPr>
              <a:t>29 Ekim 1923 – Cumhuriyetin İlanı</a:t>
            </a:r>
          </a:p>
          <a:p>
            <a:r>
              <a:rPr lang="tr-TR" dirty="0" smtClean="0">
                <a:latin typeface="Comic Sans MS" pitchFamily="66" charset="0"/>
              </a:rPr>
              <a:t>3 Mart 1924 – Halifeliğin Kaldırılması</a:t>
            </a:r>
          </a:p>
          <a:p>
            <a:r>
              <a:rPr lang="tr-TR" dirty="0" smtClean="0">
                <a:latin typeface="Comic Sans MS" pitchFamily="66" charset="0"/>
              </a:rPr>
              <a:t>1925 – 1930 – Çok Partili Hayat Denemeleri</a:t>
            </a:r>
          </a:p>
          <a:p>
            <a:r>
              <a:rPr lang="tr-TR" dirty="0" smtClean="0">
                <a:latin typeface="Comic Sans MS" pitchFamily="66" charset="0"/>
              </a:rPr>
              <a:t>2 Temmuz 1932 – </a:t>
            </a:r>
            <a:r>
              <a:rPr lang="tr-TR" dirty="0" err="1" smtClean="0">
                <a:latin typeface="Comic Sans MS" pitchFamily="66" charset="0"/>
              </a:rPr>
              <a:t>TDK’nın</a:t>
            </a:r>
            <a:r>
              <a:rPr lang="tr-TR" dirty="0" smtClean="0">
                <a:latin typeface="Comic Sans MS" pitchFamily="66" charset="0"/>
              </a:rPr>
              <a:t> kurulması</a:t>
            </a:r>
          </a:p>
          <a:p>
            <a:r>
              <a:rPr lang="tr-TR" dirty="0" smtClean="0">
                <a:latin typeface="Comic Sans MS" pitchFamily="66" charset="0"/>
              </a:rPr>
              <a:t>17 Şubat 1926 – Medeni Kanun </a:t>
            </a:r>
          </a:p>
          <a:p>
            <a:r>
              <a:rPr lang="tr-TR" dirty="0" smtClean="0">
                <a:latin typeface="Comic Sans MS" pitchFamily="66" charset="0"/>
              </a:rPr>
              <a:t>21 Haziran 1934 – Soyadı Kanunu </a:t>
            </a:r>
          </a:p>
          <a:p>
            <a:r>
              <a:rPr lang="tr-TR" dirty="0" smtClean="0">
                <a:latin typeface="Comic Sans MS" pitchFamily="66" charset="0"/>
              </a:rPr>
              <a:t>1 Kasım 1928 – Harf İnkılabı </a:t>
            </a:r>
          </a:p>
          <a:p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467236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Cumhuriyetçilik:</a:t>
            </a:r>
            <a:r>
              <a:rPr lang="tr-TR" dirty="0" smtClean="0"/>
              <a:t>Cumhuriyet yönetimlerinin temeli seçimdir. Egemenliğin halka ait olduğu tek yönetim biçimidir. cumhuriyet rejiminde yasaları koyacak kişiler, yani meclis seçim ile belirlenir.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29066"/>
            <a:ext cx="3071834" cy="217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714752"/>
            <a:ext cx="3643338" cy="2625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28596" y="1714488"/>
            <a:ext cx="8258204" cy="4467236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Halkçılık:</a:t>
            </a:r>
            <a:r>
              <a:rPr lang="tr-TR" dirty="0" smtClean="0"/>
              <a:t>Halkçılık ilkesi, ulusal egemenliği ön planda tutar ve demokrasiyi benimser. Ulusun devlet hizmetlerinden eşit bir şekilde yararlanmasını sağlar. Atatürk’ün halkçılık ilkesinden anlaşılan; toplumda hiçbir kimseye, zümreye ya da herhangi bir sınıfa ayrıcalık tanınmamasıdır. Herkes kanun önünde eşittir.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429132"/>
            <a:ext cx="2428892" cy="200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357694"/>
            <a:ext cx="2859467" cy="213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Milliyetçilik:</a:t>
            </a:r>
            <a:r>
              <a:rPr lang="tr-TR" dirty="0" smtClean="0"/>
              <a:t>Tarih veya kültür bağlarından bir üstyapı oluşturabilmiş sosyal birikimlerin adı olan millet veya ulus olarak tanımlanan bir topluluğun yaşama ve ilerleme ülküsünün toplumların ve insanlığın gelişmesini sağladığına inanan görüştür.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500570"/>
            <a:ext cx="2706739" cy="198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500570"/>
            <a:ext cx="271272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Laiklik:</a:t>
            </a:r>
            <a:r>
              <a:rPr lang="tr-TR" dirty="0" smtClean="0"/>
              <a:t>Devletin dinler arasında ve dini görüşlerle dini olmayan görüşler arasında pozitif veya negatif ayrımcılık yapmaması gerektiği temel düşüncesine dayanan siyasal ve hukuki ilkedir. 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29066"/>
            <a:ext cx="3143272" cy="226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143380"/>
            <a:ext cx="2571768" cy="182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r-TR" dirty="0" smtClean="0"/>
              <a:t>İNKILAPLAR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Devletçilik:</a:t>
            </a:r>
            <a:r>
              <a:rPr lang="tr-TR" dirty="0" smtClean="0"/>
              <a:t>devletin ekonomiyi veya sosyal hayatı ya da her ikisini de belirli bir dereceye kadar kontrol etmesi gerektiği inancıdır. Bu anlamıyla </a:t>
            </a:r>
            <a:r>
              <a:rPr lang="tr-TR" b="1" dirty="0" smtClean="0"/>
              <a:t>devletçilik</a:t>
            </a:r>
            <a:r>
              <a:rPr lang="tr-TR" dirty="0" smtClean="0"/>
              <a:t>, anarşizmin tersidir.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929066"/>
            <a:ext cx="3260169" cy="215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929066"/>
            <a:ext cx="3071834" cy="2192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</TotalTime>
  <Words>326</Words>
  <PresentationFormat>Ekran Gösterisi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Akış</vt:lpstr>
      <vt:lpstr>  Başlıca Tarihi Mekanlarımız: </vt:lpstr>
      <vt:lpstr>Doğal Güzelliklerimiz </vt:lpstr>
      <vt:lpstr>Zengin Kültürümüz</vt:lpstr>
      <vt:lpstr>İnkılapların Yapıldığı Anlar</vt:lpstr>
      <vt:lpstr>İNKILAPLAR</vt:lpstr>
      <vt:lpstr>İNKILAPLAR</vt:lpstr>
      <vt:lpstr>İNKILAPLAR</vt:lpstr>
      <vt:lpstr>İNKILAPLAR</vt:lpstr>
      <vt:lpstr>İNKILAPLAR</vt:lpstr>
      <vt:lpstr>İNKILAPLAR</vt:lpstr>
      <vt:lpstr>İzlediğiniz İçin Teşekkürler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Sosyal Bilgiler 2.Ünite </dc:title>
  <cp:lastModifiedBy>VESTEL</cp:lastModifiedBy>
  <cp:revision>7</cp:revision>
  <dcterms:modified xsi:type="dcterms:W3CDTF">2015-12-23T14:47:40Z</dcterms:modified>
</cp:coreProperties>
</file>