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sldIdLst>
    <p:sldId id="288" r:id="rId3"/>
    <p:sldId id="257" r:id="rId4"/>
    <p:sldId id="258" r:id="rId5"/>
    <p:sldId id="262" r:id="rId6"/>
    <p:sldId id="256" r:id="rId7"/>
    <p:sldId id="263" r:id="rId8"/>
    <p:sldId id="259" r:id="rId9"/>
    <p:sldId id="264" r:id="rId10"/>
    <p:sldId id="260" r:id="rId11"/>
    <p:sldId id="261" r:id="rId12"/>
    <p:sldId id="265" r:id="rId13"/>
    <p:sldId id="266" r:id="rId14"/>
    <p:sldId id="268" r:id="rId15"/>
    <p:sldId id="267" r:id="rId16"/>
    <p:sldId id="269" r:id="rId17"/>
    <p:sldId id="270" r:id="rId18"/>
    <p:sldId id="271" r:id="rId19"/>
    <p:sldId id="273" r:id="rId20"/>
    <p:sldId id="272" r:id="rId21"/>
    <p:sldId id="274" r:id="rId22"/>
    <p:sldId id="276" r:id="rId23"/>
    <p:sldId id="275" r:id="rId24"/>
    <p:sldId id="277" r:id="rId25"/>
    <p:sldId id="278" r:id="rId26"/>
    <p:sldId id="279" r:id="rId27"/>
    <p:sldId id="280" r:id="rId28"/>
    <p:sldId id="284" r:id="rId29"/>
    <p:sldId id="281" r:id="rId30"/>
    <p:sldId id="283" r:id="rId31"/>
    <p:sldId id="285" r:id="rId32"/>
    <p:sldId id="282" r:id="rId33"/>
    <p:sldId id="286" r:id="rId34"/>
    <p:sldId id="287" r:id="rId3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A50021"/>
    <a:srgbClr val="660066"/>
    <a:srgbClr val="FFCC00"/>
    <a:srgbClr val="6600CC"/>
    <a:srgbClr val="FF99CC"/>
    <a:srgbClr val="8080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6" autoAdjust="0"/>
    <p:restoredTop sz="94664" autoAdjust="0"/>
  </p:normalViewPr>
  <p:slideViewPr>
    <p:cSldViewPr>
      <p:cViewPr varScale="1">
        <p:scale>
          <a:sx n="65" d="100"/>
          <a:sy n="65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676400"/>
            <a:ext cx="60960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Ana başlık stilini düzenlemek için tıklatın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200400"/>
            <a:ext cx="6096000" cy="9144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Ana alt başlık stilini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96000" y="6245225"/>
            <a:ext cx="16319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21CEE-A26A-4E78-915B-4169E8E99F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6A2ED-1B57-4720-82B1-78C3A6A03A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134100" y="457200"/>
            <a:ext cx="1562100" cy="56689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447800" y="457200"/>
            <a:ext cx="4533900" cy="56689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C65CF-13A8-4BEE-8DCC-C24BC13309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1" y="232"/>
              <a:ext cx="1856" cy="3627"/>
              <a:chOff x="3010" y="776"/>
              <a:chExt cx="1856" cy="3627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6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800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7" y="2165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5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3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3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2" y="133"/>
              <a:ext cx="361" cy="608"/>
              <a:chOff x="1727" y="866"/>
              <a:chExt cx="131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8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3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8" y="3311"/>
              <a:ext cx="500" cy="499"/>
              <a:chOff x="1727" y="867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0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6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sp>
        <p:nvSpPr>
          <p:cNvPr id="1233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233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BBA9E-64F6-4D0D-BDE2-291BF880B3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247EA-52DB-47B8-B5E8-1CB350730BF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5C4E0-3170-4164-85E8-529A0C9FFD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9ED00-2BCE-4FF7-B92D-42889535BD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B6790-4F6C-49D3-9559-B52B253768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7BA2C-D2FB-4AE1-ACF5-760660FA687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BA1BD-6C77-4509-96E0-4434AF4FB5C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47D60-E768-46D1-9295-8AA261FB74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91DB7-8B43-4FB7-839B-89AC1345D18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7FD99-76DF-4541-8345-BC7E8D13B5E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21A54-3D2B-4703-A7E9-9E6E296E14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25410-DF62-4D54-AFD0-F92E88833E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1B14A-04A5-4529-A61A-006A8741EF1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47800" y="1752600"/>
            <a:ext cx="30480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0480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353BF-383E-4381-8A4B-6AE47A33C3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2012E-819D-4352-B9AA-8F4490FAACF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459D2-18E6-42F4-AC5B-44C0B6EBF0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8840B-153E-4E85-9E75-E5FECCDA9ED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AFCB7-0CDB-4717-B5B6-30C6E55732C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2BB6E-A23B-449C-B00E-B4241D618F2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457200"/>
            <a:ext cx="624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başlık stilini düzenlemek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752600"/>
            <a:ext cx="62484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245225"/>
            <a:ext cx="1600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96000" y="6245225"/>
            <a:ext cx="1622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CA83765C-A9B0-4395-8768-431AC680F55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126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2057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126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7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7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127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205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127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7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7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7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7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209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128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128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128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6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2060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1284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85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8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2061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128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8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9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2062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129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9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29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129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29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29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29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29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30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sp>
        <p:nvSpPr>
          <p:cNvPr id="1130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131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31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31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A341880-D7A0-46C2-9C7C-13C5C23AF5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ercis.net/modules.php?set_albumName=album17&amp;id=Urartulara_ait_Kutsal_Ta_lar_Urartu_skelesi&amp;op=modload&amp;name=gallery&amp;file=index&amp;include=view_photo.php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upload.wikimedia.org/wikipedia/commons/a/a5/Cibeles_con_Palacio_de_Linares_closeup.jpg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09800"/>
            <a:ext cx="8243888" cy="1417638"/>
          </a:xfrm>
        </p:spPr>
        <p:txBody>
          <a:bodyPr/>
          <a:lstStyle/>
          <a:p>
            <a:pPr eaLnBrk="1" hangingPunct="1">
              <a:defRPr/>
            </a:pPr>
            <a:r>
              <a:rPr lang="tr-TR" sz="5400" smtClean="0">
                <a:solidFill>
                  <a:srgbClr val="FF0066"/>
                </a:solidFill>
              </a:rPr>
              <a:t>ANADOLU MEDENİYETLERİ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URARTULAR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3600" smtClean="0"/>
              <a:t>Doğu Anadolu Bölgesinde kurulmuştur.</a:t>
            </a:r>
          </a:p>
          <a:p>
            <a:pPr eaLnBrk="1" hangingPunct="1"/>
            <a:r>
              <a:rPr lang="tr-TR" sz="3600" smtClean="0"/>
              <a:t>Başkentleri Van Gölü kıyısındaki </a:t>
            </a:r>
            <a:r>
              <a:rPr lang="tr-TR" sz="3600" smtClean="0">
                <a:solidFill>
                  <a:srgbClr val="FF9900"/>
                </a:solidFill>
              </a:rPr>
              <a:t>Tuşpa</a:t>
            </a:r>
            <a:r>
              <a:rPr lang="tr-TR" sz="3600" smtClean="0"/>
              <a:t>’dır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urartul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URARTULAR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3600" smtClean="0"/>
              <a:t>Urartular Krallıkla </a:t>
            </a:r>
            <a:r>
              <a:rPr lang="tr-TR" sz="3600" smtClean="0">
                <a:latin typeface="Arial" charset="0"/>
              </a:rPr>
              <a:t>yönetiliyordu</a:t>
            </a:r>
          </a:p>
          <a:p>
            <a:pPr eaLnBrk="1" hangingPunct="1"/>
            <a:r>
              <a:rPr lang="tr-TR" sz="3600" smtClean="0"/>
              <a:t>Halk soylular ve köleler olmak üzere ikiye ayrılıyordu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Urartulara ait Kutsal Taþlar    Urartu Ýskelesi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411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533400"/>
            <a:ext cx="5029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URARTULAR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Taş işçiliğinde  ve taştan kale yapımında çok ustalaşmışlardı</a:t>
            </a:r>
          </a:p>
          <a:p>
            <a:pPr eaLnBrk="1" hangingPunct="1"/>
            <a:r>
              <a:rPr lang="tr-TR" smtClean="0"/>
              <a:t>Tarlalarını sulamak için sulama kanalları yaptılar</a:t>
            </a:r>
          </a:p>
          <a:p>
            <a:pPr eaLnBrk="1" hangingPunct="1"/>
            <a:r>
              <a:rPr lang="tr-TR" smtClean="0">
                <a:solidFill>
                  <a:srgbClr val="CC3399"/>
                </a:solidFill>
              </a:rPr>
              <a:t>Şamran Kanalı</a:t>
            </a:r>
            <a:r>
              <a:rPr lang="tr-TR" smtClean="0"/>
              <a:t> günümüzde bile kulanılmaktadır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FRİGLER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Sakarya Irmağı çevresinde kurulmuştur.</a:t>
            </a:r>
          </a:p>
          <a:p>
            <a:pPr eaLnBrk="1" hangingPunct="1"/>
            <a:r>
              <a:rPr lang="tr-TR" smtClean="0"/>
              <a:t>Başkentleri bugün Ankara il sınırları içinde kalan </a:t>
            </a:r>
            <a:r>
              <a:rPr lang="tr-TR" smtClean="0">
                <a:solidFill>
                  <a:srgbClr val="009900"/>
                </a:solidFill>
              </a:rPr>
              <a:t>Gordion</a:t>
            </a:r>
            <a:r>
              <a:rPr lang="tr-TR" smtClean="0"/>
              <a:t>’dur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frig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9200"/>
            <a:ext cx="9144000" cy="36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FRİGLER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Krallar tarımı korumak için kanunlar koymuşlardı</a:t>
            </a:r>
          </a:p>
          <a:p>
            <a:pPr eaLnBrk="1" hangingPunct="1"/>
            <a:r>
              <a:rPr lang="tr-TR" smtClean="0"/>
              <a:t>Frigler,Hititlerin etkisi ile çok tanrılı inanca sahiptiler</a:t>
            </a:r>
          </a:p>
          <a:p>
            <a:pPr eaLnBrk="1" hangingPunct="1"/>
            <a:r>
              <a:rPr lang="tr-TR" smtClean="0"/>
              <a:t>Ana tanrıçaları </a:t>
            </a:r>
            <a:r>
              <a:rPr lang="tr-TR" smtClean="0">
                <a:solidFill>
                  <a:srgbClr val="0066FF"/>
                </a:solidFill>
              </a:rPr>
              <a:t>Kibele</a:t>
            </a:r>
            <a:r>
              <a:rPr lang="tr-TR" smtClean="0"/>
              <a:t>’dir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1" name="Picture 9" descr="f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0"/>
            <a:ext cx="74676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FRİGLER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>
                <a:solidFill>
                  <a:srgbClr val="808000"/>
                </a:solidFill>
              </a:rPr>
              <a:t>Fibula </a:t>
            </a:r>
            <a:r>
              <a:rPr lang="tr-TR" smtClean="0"/>
              <a:t>adı verilen çengelli iğneyi icat ettiler</a:t>
            </a:r>
          </a:p>
          <a:p>
            <a:pPr eaLnBrk="1" hangingPunct="1"/>
            <a:r>
              <a:rPr lang="tr-TR" smtClean="0"/>
              <a:t>Maden işçiliğinde çok ilerlediler.</a:t>
            </a:r>
          </a:p>
          <a:p>
            <a:pPr eaLnBrk="1" hangingPunct="1"/>
            <a:r>
              <a:rPr lang="tr-TR" smtClean="0">
                <a:solidFill>
                  <a:srgbClr val="9900CC"/>
                </a:solidFill>
              </a:rPr>
              <a:t>Tapates</a:t>
            </a:r>
            <a:r>
              <a:rPr lang="tr-TR" smtClean="0"/>
              <a:t> adı verilen halı ve kilim dokurlardı.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HİTİTLER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3600" smtClean="0"/>
              <a:t>İç Anadolu Bölgesi’nde Kızılırmak çevresinde kurulmuştur</a:t>
            </a:r>
          </a:p>
          <a:p>
            <a:pPr eaLnBrk="1" hangingPunct="1"/>
            <a:r>
              <a:rPr lang="tr-TR" sz="3600" smtClean="0"/>
              <a:t>Başkentleri bugün Çorum ilimizde bulunan </a:t>
            </a:r>
            <a:r>
              <a:rPr lang="tr-TR" sz="3600" smtClean="0">
                <a:solidFill>
                  <a:srgbClr val="808000"/>
                </a:solidFill>
              </a:rPr>
              <a:t>Hattuşaş</a:t>
            </a:r>
            <a:r>
              <a:rPr lang="tr-TR" sz="3600" smtClean="0"/>
              <a:t>’tır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yazilikaya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0" y="0"/>
            <a:ext cx="4589463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FRİGLER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Frigler, krallarını ve soylu kişileri </a:t>
            </a:r>
            <a:r>
              <a:rPr lang="tr-TR" smtClean="0">
                <a:solidFill>
                  <a:srgbClr val="FFCC00"/>
                </a:solidFill>
              </a:rPr>
              <a:t>Tümülüs</a:t>
            </a:r>
            <a:r>
              <a:rPr lang="tr-TR" smtClean="0"/>
              <a:t> adı verilen ,ağaçtan yapılmış ve üzeri toprakla örtülen yığma mezarlara gömerlerdi</a:t>
            </a:r>
          </a:p>
          <a:p>
            <a:pPr eaLnBrk="1" hangingPunct="1"/>
            <a:r>
              <a:rPr lang="tr-TR" smtClean="0">
                <a:solidFill>
                  <a:srgbClr val="FF99CC"/>
                </a:solidFill>
              </a:rPr>
              <a:t>Fabl </a:t>
            </a:r>
            <a:r>
              <a:rPr lang="tr-TR" smtClean="0"/>
              <a:t>türü hikayeyi kullanan ilk medeniyettir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694px-Cibeles_con_Palacio_de_Linares_closeup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0"/>
            <a:ext cx="7921625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LİDYALILAR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Batı Anadolu’da Menderes ve Gediz ırmakları arasında verimli arazide yaşadılar.</a:t>
            </a:r>
          </a:p>
          <a:p>
            <a:pPr eaLnBrk="1" hangingPunct="1"/>
            <a:r>
              <a:rPr lang="tr-TR" smtClean="0"/>
              <a:t>Başkentleri; bugünkü Manisa ilimiz sınırları içinde kalan </a:t>
            </a:r>
            <a:r>
              <a:rPr lang="tr-TR" smtClean="0">
                <a:solidFill>
                  <a:srgbClr val="660066"/>
                </a:solidFill>
              </a:rPr>
              <a:t>Sard</a:t>
            </a:r>
            <a:r>
              <a:rPr lang="tr-TR" smtClean="0"/>
              <a:t>’dır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LİDYALILAR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Lidyalılar feodal bir yapıya sahiptiler.</a:t>
            </a:r>
          </a:p>
          <a:p>
            <a:pPr eaLnBrk="1" hangingPunct="1"/>
            <a:r>
              <a:rPr lang="tr-TR" smtClean="0"/>
              <a:t>İlk kralları Giges , Millet’ten başlayıp başkentleri Sard’dan geçen ve Mezopotamya’da bulunan Pers İmparatorluğuna kadar uzanan “Kral Yolu” kurdu.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resimgo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46038"/>
            <a:ext cx="4733925" cy="68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LİDYALILAR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Parayı ilk kullanan medeniyettir.</a:t>
            </a:r>
          </a:p>
          <a:p>
            <a:pPr eaLnBrk="1" hangingPunct="1"/>
            <a:r>
              <a:rPr lang="tr-TR" smtClean="0"/>
              <a:t>Ordusunu paralı askerlerden kuran Lidyalıların bu yüzden devletleri uzun ömürlü olmadı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lydi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5300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lydi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189288"/>
            <a:ext cx="4343400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İYONLAR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Millet ve Foça arasındaki Batı Anadolu kıyılarında kent devletleri olarak kuruldu.</a:t>
            </a:r>
          </a:p>
          <a:p>
            <a:pPr eaLnBrk="1" hangingPunct="1"/>
            <a:r>
              <a:rPr lang="tr-TR" smtClean="0"/>
              <a:t>İyonlar devlet yönetimini,dış tehditlere karşı </a:t>
            </a:r>
            <a:r>
              <a:rPr lang="tr-TR" smtClean="0">
                <a:solidFill>
                  <a:srgbClr val="A50021"/>
                </a:solidFill>
              </a:rPr>
              <a:t>Tiran</a:t>
            </a:r>
            <a:r>
              <a:rPr lang="tr-TR" smtClean="0"/>
              <a:t> adı verilen güçlü devlet adamlarına bırakmışlardı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harita_hit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77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iyonyalil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46038"/>
            <a:ext cx="5680075" cy="68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İYONLAR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Denizcilikte çok geliştiler</a:t>
            </a:r>
          </a:p>
          <a:p>
            <a:pPr eaLnBrk="1" hangingPunct="1"/>
            <a:r>
              <a:rPr lang="tr-TR" smtClean="0"/>
              <a:t>Bilime önem verdiler</a:t>
            </a:r>
          </a:p>
          <a:p>
            <a:pPr eaLnBrk="1" hangingPunct="1"/>
            <a:r>
              <a:rPr lang="tr-TR" smtClean="0"/>
              <a:t>Matematikte; Tales ve Pisagor</a:t>
            </a:r>
          </a:p>
          <a:p>
            <a:pPr eaLnBrk="1" hangingPunct="1"/>
            <a:r>
              <a:rPr lang="tr-TR" smtClean="0"/>
              <a:t>Tarihde; Heredot</a:t>
            </a:r>
          </a:p>
          <a:p>
            <a:pPr eaLnBrk="1" hangingPunct="1"/>
            <a:r>
              <a:rPr lang="tr-TR" smtClean="0"/>
              <a:t>Tıpta; Hipokrat en önemli bilim adamlarıdır.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 descr="ef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6038"/>
            <a:ext cx="6610350" cy="68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İYONLAR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İyon Edebiyatının en önemli eseri Homeros'un "İlyada ve Odesa destanı" dır.</a:t>
            </a:r>
            <a:br>
              <a:rPr lang="tr-TR" smtClean="0"/>
            </a:b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HİTİTLERDE DEVLET YÖNETİMİ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3600" smtClean="0"/>
              <a:t>Ülke krallıkla yönetilirdi.</a:t>
            </a:r>
          </a:p>
          <a:p>
            <a:pPr eaLnBrk="1" hangingPunct="1"/>
            <a:r>
              <a:rPr lang="tr-TR" sz="3600" smtClean="0"/>
              <a:t>Kraldan sonra en yetkili kişi kraliçeydi.</a:t>
            </a:r>
          </a:p>
          <a:p>
            <a:pPr eaLnBrk="1" hangingPunct="1"/>
            <a:r>
              <a:rPr lang="tr-TR" sz="3600" smtClean="0"/>
              <a:t>Kraliçelere </a:t>
            </a:r>
            <a:r>
              <a:rPr lang="tr-TR" sz="3600" smtClean="0">
                <a:solidFill>
                  <a:srgbClr val="FF0066"/>
                </a:solidFill>
              </a:rPr>
              <a:t>Tavananna </a:t>
            </a:r>
            <a:r>
              <a:rPr lang="tr-TR" sz="3600" smtClean="0"/>
              <a:t>denirdi.</a:t>
            </a:r>
          </a:p>
          <a:p>
            <a:pPr eaLnBrk="1" hangingPunct="1"/>
            <a:r>
              <a:rPr lang="tr-TR" sz="3600" smtClean="0"/>
              <a:t>Soylulardan oluşan meclise </a:t>
            </a:r>
            <a:r>
              <a:rPr lang="tr-TR" sz="3600" smtClean="0">
                <a:solidFill>
                  <a:srgbClr val="FF0066"/>
                </a:solidFill>
              </a:rPr>
              <a:t>Pankuş</a:t>
            </a:r>
            <a:r>
              <a:rPr lang="tr-TR" sz="3600" smtClean="0"/>
              <a:t> denirdi</a:t>
            </a:r>
            <a:r>
              <a:rPr lang="tr-TR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itt_Egypt_Perse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0"/>
            <a:ext cx="6778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HİTİTLER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3600" smtClean="0"/>
              <a:t>Çok Tanrılı inanca sahiptiler  </a:t>
            </a:r>
          </a:p>
          <a:p>
            <a:pPr eaLnBrk="1" hangingPunct="1"/>
            <a:r>
              <a:rPr lang="tr-TR" sz="3600" smtClean="0"/>
              <a:t>Mısırlılarla yaptıkları savaş sonucunda imzaladıkları </a:t>
            </a:r>
            <a:r>
              <a:rPr lang="tr-TR" sz="3600" smtClean="0">
                <a:solidFill>
                  <a:srgbClr val="FF66CC"/>
                </a:solidFill>
              </a:rPr>
              <a:t>Kadeş Antlaşması</a:t>
            </a:r>
            <a:r>
              <a:rPr lang="tr-TR" sz="3600" smtClean="0"/>
              <a:t> tarihin ilk barış Antlaşmasıdır.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Hititler arama sonuçlarına dön &lt;&l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39751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mtClean="0"/>
              <a:t>HİTİTLER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z="3600" smtClean="0"/>
              <a:t>Hiyeroglif ve çivi yazıları kullanırlardı</a:t>
            </a:r>
          </a:p>
          <a:p>
            <a:pPr eaLnBrk="1" hangingPunct="1"/>
            <a:r>
              <a:rPr lang="tr-TR" sz="3600" smtClean="0">
                <a:solidFill>
                  <a:srgbClr val="3333CC"/>
                </a:solidFill>
              </a:rPr>
              <a:t>Anal </a:t>
            </a:r>
            <a:r>
              <a:rPr lang="tr-TR" sz="3600" smtClean="0"/>
              <a:t>adı verilen yıllıklar yazmışlardır.</a:t>
            </a:r>
          </a:p>
          <a:p>
            <a:pPr eaLnBrk="1" hangingPunct="1"/>
            <a:r>
              <a:rPr lang="tr-TR" sz="3600" smtClean="0"/>
              <a:t>Anallar tarihin ilk tarafsız metinleridir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Hititler arama sonuçlarına dön &lt;&l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ynalı yapılar tasarım şablonu">
  <a:themeElements>
    <a:clrScheme name="Aynalı yapılar tasarım şablonu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Aynalı yapılar tasarım şablonu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ynalı yapılar tasarım şablon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ynalı yapılar tasarım şablon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ynalı yapılar tasarım şablon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ynalı yapılar tasarım şablon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ynalı yapılar tasarım şablon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ynalı yapılar tasarım şablon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ynalı yapılar tasarım şablon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ynalı yapılar tasarım şablon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ynalı yapılar tasarım şablon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ynalı yapılar tasarım şablon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ynalı yapılar tasarım şablon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ynalı yapılar tasarım şablon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alonlar">
  <a:themeElements>
    <a:clrScheme name="Balonlar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onla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onlar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onlar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onlar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onlar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onlar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onlar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onlar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onlar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onlar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Aynalı yapılar tasarım şablonu</Template>
  <TotalTime>260</TotalTime>
  <Words>323</Words>
  <Application>Microsoft PowerPoint</Application>
  <PresentationFormat>Ekran Gösterisi (4:3)</PresentationFormat>
  <Paragraphs>60</Paragraphs>
  <Slides>33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33</vt:i4>
      </vt:variant>
    </vt:vector>
  </HeadingPairs>
  <TitlesOfParts>
    <vt:vector size="40" baseType="lpstr">
      <vt:lpstr>Arial</vt:lpstr>
      <vt:lpstr>Trebuchet MS</vt:lpstr>
      <vt:lpstr>Calibri</vt:lpstr>
      <vt:lpstr>Verdana</vt:lpstr>
      <vt:lpstr>Lucida Handwriting</vt:lpstr>
      <vt:lpstr>Aynalı yapılar tasarım şablonu</vt:lpstr>
      <vt:lpstr>Balonlar</vt:lpstr>
      <vt:lpstr>ANADOLU MEDENİYETLERİ</vt:lpstr>
      <vt:lpstr>HİTİTLER</vt:lpstr>
      <vt:lpstr>Slayt 3</vt:lpstr>
      <vt:lpstr>HİTİTLERDE DEVLET YÖNETİMİ</vt:lpstr>
      <vt:lpstr>Slayt 5</vt:lpstr>
      <vt:lpstr>HİTİTLER</vt:lpstr>
      <vt:lpstr>Slayt 7</vt:lpstr>
      <vt:lpstr>HİTİTLER</vt:lpstr>
      <vt:lpstr>Slayt 9</vt:lpstr>
      <vt:lpstr>URARTULAR</vt:lpstr>
      <vt:lpstr>Slayt 11</vt:lpstr>
      <vt:lpstr>URARTULAR</vt:lpstr>
      <vt:lpstr>Slayt 13</vt:lpstr>
      <vt:lpstr>URARTULAR</vt:lpstr>
      <vt:lpstr>FRİGLER</vt:lpstr>
      <vt:lpstr>Slayt 16</vt:lpstr>
      <vt:lpstr>FRİGLER</vt:lpstr>
      <vt:lpstr>Slayt 18</vt:lpstr>
      <vt:lpstr>FRİGLER</vt:lpstr>
      <vt:lpstr>Slayt 20</vt:lpstr>
      <vt:lpstr>FRİGLER</vt:lpstr>
      <vt:lpstr>Slayt 22</vt:lpstr>
      <vt:lpstr>LİDYALILAR</vt:lpstr>
      <vt:lpstr>Slayt 24</vt:lpstr>
      <vt:lpstr>LİDYALILAR</vt:lpstr>
      <vt:lpstr>Slayt 26</vt:lpstr>
      <vt:lpstr>LİDYALILAR</vt:lpstr>
      <vt:lpstr>Slayt 28</vt:lpstr>
      <vt:lpstr>İYONLAR</vt:lpstr>
      <vt:lpstr>Slayt 30</vt:lpstr>
      <vt:lpstr>İYONLAR</vt:lpstr>
      <vt:lpstr>Slayt 32</vt:lpstr>
      <vt:lpstr>İYONLAR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www.maviokul.com</dc:title>
  <dc:creator>www.maviokul.com</dc:creator>
  <cp:keywords>www.maviokul.com</cp:keywords>
  <cp:lastModifiedBy>Bilka</cp:lastModifiedBy>
  <cp:revision>10</cp:revision>
  <cp:lastPrinted>1601-01-01T00:00:00Z</cp:lastPrinted>
  <dcterms:created xsi:type="dcterms:W3CDTF">1601-01-01T00:00:00Z</dcterms:created>
  <dcterms:modified xsi:type="dcterms:W3CDTF">2015-04-11T08:25:37Z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