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3"/>
  </p:notesMasterIdLst>
  <p:sldIdLst>
    <p:sldId id="306" r:id="rId3"/>
    <p:sldId id="303" r:id="rId4"/>
    <p:sldId id="304" r:id="rId5"/>
    <p:sldId id="305" r:id="rId6"/>
    <p:sldId id="30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308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309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310" r:id="rId48"/>
    <p:sldId id="298" r:id="rId49"/>
    <p:sldId id="299" r:id="rId50"/>
    <p:sldId id="300" r:id="rId51"/>
    <p:sldId id="301" r:id="rId5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E3EE"/>
    <a:srgbClr val="DC563B"/>
    <a:srgbClr val="F5E0CD"/>
    <a:srgbClr val="7C5689"/>
    <a:srgbClr val="869DB1"/>
    <a:srgbClr val="B2DDD4"/>
    <a:srgbClr val="FEBAB9"/>
    <a:srgbClr val="F7F685"/>
    <a:srgbClr val="DBEDE1"/>
    <a:srgbClr val="323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894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290CF2-9BDC-4963-B5A7-D6522E3C0C2E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035D9-677C-4875-914E-C029C19F45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707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035D9-677C-4875-914E-C029C19F45A9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8580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FBCF8-C47C-4087-8A7D-E1397C284BE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09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548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434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5387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EAC2F4B-1E91-40C1-9585-C7CB8F3548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6D34BA58-D01E-4D5A-93C3-99CC2F59F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566E867-5BF1-4F30-9556-907CE4709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17B57F3-3FA8-4A9E-A2E4-F9EAEA8E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1007438-F22C-4C70-8F3A-40839B1DC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6656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11F1930-9F9F-4F8C-A772-858BF40F0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662354-B7E7-498C-AD81-25093DEF1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EE5DDCF-87FC-48DC-BADF-8A1FEA934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06E7B1E-6252-491E-92A2-AA811880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E73937C-A5A0-441D-9031-984F91306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27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3132ECB5-E11A-4151-915C-06D6BF91A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6D167C0-B613-4615-988B-13A343291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5B5053B-1EE9-4636-86CA-42823ADD0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92DBDD3-D64D-4CAA-947E-928DE315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22195A9-881E-45FB-BE52-B0F6434CF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639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1812CE9-7A26-40A7-90A4-3836F665B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AE589A8-8B2D-49D5-BDCA-4832FF7CD3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2EEF76C-5644-4A28-9148-1E7EB5DFCE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4372787-709E-4F32-8F2C-DF2D9905F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5923DB6-38F9-43A4-BC6B-87E31C4D4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EF12856-E93E-4456-80E9-B4708FAB5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109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CA65015-CF8F-4EA4-87AA-D636AA677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4F5C1B0-C746-408A-A386-D4A636C18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00AB280-657B-4715-8547-A215E9D66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F9C4A7B-C582-47B9-8145-7F014B11CD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C23B4611-6308-42EC-B56E-8669EF487E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737E56D6-BA79-4661-9153-291073D2B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72AC06F7-15DC-4794-ABF4-00A0A5241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DC3FA270-01E9-44B4-8BBB-691E33E80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219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6EABC49-6FF6-44D6-8C2A-F518486DF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C04928E-D074-4654-95C0-024D35F48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8FBAB1D-CCD7-43F5-B41A-2662409E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63FE9FC4-ECE4-47D4-BC5C-DDB6EB4E1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724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8E928EC-489B-4BFE-B507-42AEA2691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5B1CC4B-DF5A-4338-B543-5DE7096BC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4B0D243-FF36-488A-98A2-CA754F2C2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263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8EC439F-BA19-42AF-9332-7F01D110E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58D4E1-46C7-4174-8CDC-912FCCF53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998DC9A-AA5A-4D10-8332-17B556BDFD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23F699F-0F4F-4CB4-B5D3-D12AE18F7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EE03311-E377-4D23-897F-3A9D8A8F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F78E65A-5E50-480B-80BE-C1582BE5C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7561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71299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1FED18D-7015-4E6D-A6DC-D2EDE026D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907F227-C705-4188-8024-13A9FE9BEB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965CC25-269B-4FDA-B829-D5F4750C10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F812B89-B065-4D7F-9C3C-83749B6FA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3132C21-0CCC-498D-83F9-1CB03569E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0BDF030-84CC-450A-A181-80515CB2D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518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B5FF245-E052-4C7A-8EA6-3B31D3FE5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390FA3EB-0B89-4C82-A26D-B9BA22053A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27CF84-A416-4F74-832C-0C00268CC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6FDA302-8D53-48E0-809E-95E54A754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8A8F238-1799-4C3F-AEBC-B777559B1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428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D524FBBE-CDA2-40DB-93CF-841E039CC0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FFDA420-FF20-4F01-9B94-1CA7D5DFD6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07778A8-F1AE-4607-B173-3B8480997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69A4A2C-AAFC-4E41-8E87-1BA3D1E2E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5F4AA2D-F91B-4F4E-8E63-8CDC9215D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835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497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9318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787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751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5943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266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942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01E7A-C2EC-4311-A519-059998BEF183}" type="datetimeFigureOut">
              <a:rPr lang="tr-TR" smtClean="0"/>
              <a:t>7.02.2021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FD6D0-3FE8-44F2-8215-39B9285AF30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767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A6D4C52B-DDE7-424F-83C5-6D9C98FF6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D7E6BE4-DE70-4298-920C-B4C48AA62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DF7D74E-C2A1-422E-AE50-FA3ECC9694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B5A427-CED0-4648-AF22-1E877E75FB82}" type="datetimeFigureOut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7.02.2021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FF32FE2-55CB-41A2-998A-085B7E935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B66D5B2-3935-4179-993C-BFC557BEF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5BC32-6BFF-4DC1-A5E1-A168370CE450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047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https://ogretmensosyalbilgiler.wordpress.com/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www.facebook.com/ogretmen44/" TargetMode="External"/><Relationship Id="rId12" Type="http://schemas.openxmlformats.org/officeDocument/2006/relationships/image" Target="../media/image7.png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hyperlink" Target="http://ogretmensosyal.blogspot.com.tr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hyperlink" Target="https://www.youtube.com/channel/UCvmbccp4GhRufkfIOWXmmhw/featured?disable_polymer=true" TargetMode="External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emf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Relationship Id="rId9" Type="http://schemas.openxmlformats.org/officeDocument/2006/relationships/image" Target="../media/image15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10" Type="http://schemas.openxmlformats.org/officeDocument/2006/relationships/image" Target="../media/image71.png"/><Relationship Id="rId4" Type="http://schemas.openxmlformats.org/officeDocument/2006/relationships/image" Target="../media/image154.png"/><Relationship Id="rId9" Type="http://schemas.openxmlformats.org/officeDocument/2006/relationships/image" Target="../media/image15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1.png"/><Relationship Id="rId7" Type="http://schemas.openxmlformats.org/officeDocument/2006/relationships/image" Target="../media/image165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image" Target="../media/image169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emf"/><Relationship Id="rId3" Type="http://schemas.openxmlformats.org/officeDocument/2006/relationships/image" Target="../media/image174.png"/><Relationship Id="rId7" Type="http://schemas.openxmlformats.org/officeDocument/2006/relationships/image" Target="../media/image70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image" Target="../media/image175.png"/><Relationship Id="rId9" Type="http://schemas.openxmlformats.org/officeDocument/2006/relationships/image" Target="../media/image179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71.png"/><Relationship Id="rId7" Type="http://schemas.openxmlformats.org/officeDocument/2006/relationships/image" Target="../media/image18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11" Type="http://schemas.openxmlformats.org/officeDocument/2006/relationships/image" Target="../media/image196.png"/><Relationship Id="rId5" Type="http://schemas.openxmlformats.org/officeDocument/2006/relationships/image" Target="../media/image190.png"/><Relationship Id="rId10" Type="http://schemas.openxmlformats.org/officeDocument/2006/relationships/image" Target="../media/image195.png"/><Relationship Id="rId4" Type="http://schemas.openxmlformats.org/officeDocument/2006/relationships/image" Target="../media/image189.png"/><Relationship Id="rId9" Type="http://schemas.openxmlformats.org/officeDocument/2006/relationships/image" Target="../media/image19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pn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2" Type="http://schemas.openxmlformats.org/officeDocument/2006/relationships/image" Target="../media/image20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6.png"/><Relationship Id="rId11" Type="http://schemas.openxmlformats.org/officeDocument/2006/relationships/image" Target="../media/image211.png"/><Relationship Id="rId5" Type="http://schemas.openxmlformats.org/officeDocument/2006/relationships/image" Target="../media/image205.png"/><Relationship Id="rId10" Type="http://schemas.openxmlformats.org/officeDocument/2006/relationships/image" Target="../media/image210.png"/><Relationship Id="rId4" Type="http://schemas.openxmlformats.org/officeDocument/2006/relationships/image" Target="../media/image204.png"/><Relationship Id="rId9" Type="http://schemas.openxmlformats.org/officeDocument/2006/relationships/image" Target="../media/image20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4.png"/><Relationship Id="rId5" Type="http://schemas.openxmlformats.org/officeDocument/2006/relationships/image" Target="../media/image180.png"/><Relationship Id="rId4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9.png"/><Relationship Id="rId5" Type="http://schemas.openxmlformats.org/officeDocument/2006/relationships/image" Target="../media/image218.png"/><Relationship Id="rId4" Type="http://schemas.openxmlformats.org/officeDocument/2006/relationships/image" Target="../media/image2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emf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emf"/><Relationship Id="rId7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Resim 31">
            <a:extLst>
              <a:ext uri="{FF2B5EF4-FFF2-40B4-BE49-F238E27FC236}">
                <a16:creationId xmlns:a16="http://schemas.microsoft.com/office/drawing/2014/main" id="{EC667BB8-7627-4061-A4B1-D03B617C51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318" y="0"/>
            <a:ext cx="12444635" cy="7026034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902" y="3030630"/>
            <a:ext cx="9514286" cy="175238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2455" y="73574"/>
            <a:ext cx="1583465" cy="143110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1371" y="960583"/>
            <a:ext cx="4763569" cy="6264093"/>
          </a:xfrm>
          <a:prstGeom prst="rect">
            <a:avLst/>
          </a:prstGeom>
        </p:spPr>
      </p:pic>
      <p:pic>
        <p:nvPicPr>
          <p:cNvPr id="13" name="Picture 8" descr="FACEBOOK PNG ile ilgili görsel sonucu">
            <a:hlinkClick r:id="rId7"/>
            <a:extLst>
              <a:ext uri="{FF2B5EF4-FFF2-40B4-BE49-F238E27FC236}">
                <a16:creationId xmlns:a16="http://schemas.microsoft.com/office/drawing/2014/main" id="{627B509D-D9DF-4979-9E6C-2BC9C7A44E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6343" y="6200569"/>
            <a:ext cx="507878" cy="50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Resim 17">
            <a:hlinkClick r:id="rId9"/>
            <a:extLst>
              <a:ext uri="{FF2B5EF4-FFF2-40B4-BE49-F238E27FC236}">
                <a16:creationId xmlns:a16="http://schemas.microsoft.com/office/drawing/2014/main" id="{BEC45572-BB4A-404C-A8CD-255F4C2C6D0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5851" y="6155369"/>
            <a:ext cx="548688" cy="548688"/>
          </a:xfrm>
          <a:prstGeom prst="rect">
            <a:avLst/>
          </a:prstGeom>
        </p:spPr>
      </p:pic>
      <p:pic>
        <p:nvPicPr>
          <p:cNvPr id="19" name="Picture 12" descr="BLOGGER PNG ile ilgili görsel sonucu">
            <a:hlinkClick r:id="rId11"/>
            <a:extLst>
              <a:ext uri="{FF2B5EF4-FFF2-40B4-BE49-F238E27FC236}">
                <a16:creationId xmlns:a16="http://schemas.microsoft.com/office/drawing/2014/main" id="{4E5D815C-FD48-410E-BBF0-11D510436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26962" y="6178310"/>
            <a:ext cx="548688" cy="54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wordpress png ile ilgili gÃ¶rsel sonucu">
            <a:hlinkClick r:id="rId13"/>
            <a:extLst>
              <a:ext uri="{FF2B5EF4-FFF2-40B4-BE49-F238E27FC236}">
                <a16:creationId xmlns:a16="http://schemas.microsoft.com/office/drawing/2014/main" id="{BE2DD4D8-BE3B-42BE-BC7D-E12E53A71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48391" y="6207515"/>
            <a:ext cx="478602" cy="47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B01B76B7-D00E-4C3A-9A91-6A8354EB320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887" y="6064799"/>
            <a:ext cx="1719221" cy="652329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87DA814-198E-46C2-B490-0291ACA172E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932" y="4857107"/>
            <a:ext cx="1911319" cy="128178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CFAB6C75-1C23-4B07-A463-2FF74A4A44F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7622" y="1586540"/>
            <a:ext cx="8608298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85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10" y="1037737"/>
            <a:ext cx="9791025" cy="515766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810" y="961782"/>
            <a:ext cx="2351634" cy="51540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205" y="3448736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20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BC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86" y="1874802"/>
            <a:ext cx="11528535" cy="4304149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86" y="1359398"/>
            <a:ext cx="2351634" cy="515404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304" y="4608351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143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51" y="1657207"/>
            <a:ext cx="11784589" cy="4645555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472" y="1141803"/>
            <a:ext cx="2351634" cy="515404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53" y="3617034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95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1B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472" y="1805619"/>
            <a:ext cx="11126164" cy="4700423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472" y="1290215"/>
            <a:ext cx="2351634" cy="515404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472" y="4155830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1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FA53B86-A2EC-4C6A-8012-575C613C1D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09934" y="532261"/>
            <a:ext cx="5731716" cy="619367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077FFA7E-D03D-4A9A-B731-CD18AABBFD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424" y="2245547"/>
            <a:ext cx="8980186" cy="307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97326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154">
            <a:extLst>
              <a:ext uri="{FF2B5EF4-FFF2-40B4-BE49-F238E27FC236}">
                <a16:creationId xmlns:a16="http://schemas.microsoft.com/office/drawing/2014/main" id="{7859A665-B017-49C0-8E5D-77AFEFA053A1}"/>
              </a:ext>
            </a:extLst>
          </p:cNvPr>
          <p:cNvGrpSpPr/>
          <p:nvPr/>
        </p:nvGrpSpPr>
        <p:grpSpPr>
          <a:xfrm rot="5400000" flipH="1">
            <a:off x="5076405" y="2649139"/>
            <a:ext cx="8186804" cy="1963635"/>
            <a:chOff x="-175938" y="939802"/>
            <a:chExt cx="6389051" cy="1794698"/>
          </a:xfrm>
        </p:grpSpPr>
        <p:sp>
          <p:nvSpPr>
            <p:cNvPr id="88" name="Oval 5">
              <a:extLst>
                <a:ext uri="{FF2B5EF4-FFF2-40B4-BE49-F238E27FC236}">
                  <a16:creationId xmlns:a16="http://schemas.microsoft.com/office/drawing/2014/main" id="{AF16A356-FA85-4CB2-A62C-51AFD02D3F71}"/>
                </a:ext>
              </a:extLst>
            </p:cNvPr>
            <p:cNvSpPr/>
            <p:nvPr/>
          </p:nvSpPr>
          <p:spPr>
            <a:xfrm>
              <a:off x="-175938" y="1707262"/>
              <a:ext cx="6389051" cy="1027238"/>
            </a:xfrm>
            <a:custGeom>
              <a:avLst/>
              <a:gdLst>
                <a:gd name="connsiteX0" fmla="*/ 0 w 5410200"/>
                <a:gd name="connsiteY0" fmla="*/ 990600 h 1981200"/>
                <a:gd name="connsiteX1" fmla="*/ 2705100 w 5410200"/>
                <a:gd name="connsiteY1" fmla="*/ 0 h 1981200"/>
                <a:gd name="connsiteX2" fmla="*/ 5410200 w 5410200"/>
                <a:gd name="connsiteY2" fmla="*/ 990600 h 1981200"/>
                <a:gd name="connsiteX3" fmla="*/ 2705100 w 5410200"/>
                <a:gd name="connsiteY3" fmla="*/ 1981200 h 1981200"/>
                <a:gd name="connsiteX4" fmla="*/ 0 w 5410200"/>
                <a:gd name="connsiteY4" fmla="*/ 990600 h 1981200"/>
                <a:gd name="connsiteX0" fmla="*/ 2 w 5410202"/>
                <a:gd name="connsiteY0" fmla="*/ 990600 h 2298700"/>
                <a:gd name="connsiteX1" fmla="*/ 2705102 w 5410202"/>
                <a:gd name="connsiteY1" fmla="*/ 0 h 2298700"/>
                <a:gd name="connsiteX2" fmla="*/ 5410202 w 5410202"/>
                <a:gd name="connsiteY2" fmla="*/ 990600 h 2298700"/>
                <a:gd name="connsiteX3" fmla="*/ 2717802 w 5410202"/>
                <a:gd name="connsiteY3" fmla="*/ 2298700 h 2298700"/>
                <a:gd name="connsiteX4" fmla="*/ 2 w 5410202"/>
                <a:gd name="connsiteY4" fmla="*/ 990600 h 229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202" h="2298700">
                  <a:moveTo>
                    <a:pt x="2" y="990600"/>
                  </a:moveTo>
                  <a:cubicBezTo>
                    <a:pt x="-2115" y="607483"/>
                    <a:pt x="1211117" y="0"/>
                    <a:pt x="2705102" y="0"/>
                  </a:cubicBezTo>
                  <a:cubicBezTo>
                    <a:pt x="4199087" y="0"/>
                    <a:pt x="5410202" y="443507"/>
                    <a:pt x="5410202" y="990600"/>
                  </a:cubicBezTo>
                  <a:cubicBezTo>
                    <a:pt x="5410202" y="1537693"/>
                    <a:pt x="4211787" y="2298700"/>
                    <a:pt x="2717802" y="2298700"/>
                  </a:cubicBezTo>
                  <a:cubicBezTo>
                    <a:pt x="1223817" y="2298700"/>
                    <a:pt x="2119" y="1373717"/>
                    <a:pt x="2" y="9906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Rectangle 156">
              <a:extLst>
                <a:ext uri="{FF2B5EF4-FFF2-40B4-BE49-F238E27FC236}">
                  <a16:creationId xmlns:a16="http://schemas.microsoft.com/office/drawing/2014/main" id="{8367647A-E2BF-4B93-8B47-C2BCF5BD513F}"/>
                </a:ext>
              </a:extLst>
            </p:cNvPr>
            <p:cNvSpPr/>
            <p:nvPr/>
          </p:nvSpPr>
          <p:spPr>
            <a:xfrm>
              <a:off x="485475" y="939802"/>
              <a:ext cx="5282486" cy="1244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Flowchart: Data 8"/>
          <p:cNvSpPr/>
          <p:nvPr/>
        </p:nvSpPr>
        <p:spPr>
          <a:xfrm>
            <a:off x="1177488" y="1042985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7"/>
          <p:cNvSpPr/>
          <p:nvPr/>
        </p:nvSpPr>
        <p:spPr>
          <a:xfrm flipH="1">
            <a:off x="1586115" y="102687"/>
            <a:ext cx="3304558" cy="12001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32ABEFEA-8576-4967-A090-F3B33BA567DC}"/>
              </a:ext>
            </a:extLst>
          </p:cNvPr>
          <p:cNvSpPr/>
          <p:nvPr/>
        </p:nvSpPr>
        <p:spPr>
          <a:xfrm>
            <a:off x="976531" y="-405701"/>
            <a:ext cx="1178208" cy="2207272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81" b="1" i="0" u="none" strike="noStrike" kern="1200" cap="none" spc="0" normalizeH="0" baseline="0" noProof="0">
                <a:ln w="0"/>
                <a:solidFill>
                  <a:srgbClr val="FF0000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" name="TextBox 49">
            <a:extLst>
              <a:ext uri="{FF2B5EF4-FFF2-40B4-BE49-F238E27FC236}">
                <a16:creationId xmlns:a16="http://schemas.microsoft.com/office/drawing/2014/main" id="{7FEE0BFA-2308-4917-9A02-35D1CD01A89B}"/>
              </a:ext>
            </a:extLst>
          </p:cNvPr>
          <p:cNvSpPr txBox="1"/>
          <p:nvPr/>
        </p:nvSpPr>
        <p:spPr>
          <a:xfrm>
            <a:off x="1906000" y="487388"/>
            <a:ext cx="28816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Aralarında dil, kültür, vatan, tarih ve ülkü birliği bulunan insanların oluşturduğu topluluğa millet denir.</a:t>
            </a: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E5C076E6-4A72-4000-B4FD-E1AFA58E96CF}"/>
              </a:ext>
            </a:extLst>
          </p:cNvPr>
          <p:cNvSpPr/>
          <p:nvPr/>
        </p:nvSpPr>
        <p:spPr>
          <a:xfrm flipH="1">
            <a:off x="1953509" y="102688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EC0300">
                  <a:shade val="30000"/>
                  <a:satMod val="115000"/>
                </a:srgbClr>
              </a:gs>
              <a:gs pos="50000">
                <a:srgbClr val="EC0300">
                  <a:shade val="67500"/>
                  <a:satMod val="115000"/>
                </a:srgbClr>
              </a:gs>
              <a:gs pos="100000">
                <a:srgbClr val="EC03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67">
            <a:extLst>
              <a:ext uri="{FF2B5EF4-FFF2-40B4-BE49-F238E27FC236}">
                <a16:creationId xmlns:a16="http://schemas.microsoft.com/office/drawing/2014/main" id="{A38C8BBF-C503-4252-A137-6429F71611EB}"/>
              </a:ext>
            </a:extLst>
          </p:cNvPr>
          <p:cNvSpPr txBox="1"/>
          <p:nvPr/>
        </p:nvSpPr>
        <p:spPr>
          <a:xfrm>
            <a:off x="2649978" y="120596"/>
            <a:ext cx="1946220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MİLLET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Flowchart: Data 8">
            <a:extLst>
              <a:ext uri="{FF2B5EF4-FFF2-40B4-BE49-F238E27FC236}">
                <a16:creationId xmlns:a16="http://schemas.microsoft.com/office/drawing/2014/main" id="{16133BC1-98B4-4767-87BD-3AE9EA43CBA6}"/>
              </a:ext>
            </a:extLst>
          </p:cNvPr>
          <p:cNvSpPr/>
          <p:nvPr/>
        </p:nvSpPr>
        <p:spPr>
          <a:xfrm>
            <a:off x="1177488" y="2431212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C8B0DC5A-02E8-44D2-8BAB-45B1FE521778}"/>
              </a:ext>
            </a:extLst>
          </p:cNvPr>
          <p:cNvSpPr/>
          <p:nvPr/>
        </p:nvSpPr>
        <p:spPr>
          <a:xfrm flipH="1">
            <a:off x="1413239" y="1490914"/>
            <a:ext cx="3477435" cy="1200150"/>
          </a:xfrm>
          <a:custGeom>
            <a:avLst/>
            <a:gdLst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524862 w 3524862"/>
              <a:gd name="connsiteY2" fmla="*/ 1280160 h 1280160"/>
              <a:gd name="connsiteX3" fmla="*/ 0 w 3524862"/>
              <a:gd name="connsiteY3" fmla="*/ 1280160 h 1280160"/>
              <a:gd name="connsiteX4" fmla="*/ 0 w 3524862"/>
              <a:gd name="connsiteY4" fmla="*/ 0 h 1280160"/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296514 w 3524862"/>
              <a:gd name="connsiteY2" fmla="*/ 375139 h 1280160"/>
              <a:gd name="connsiteX3" fmla="*/ 3524862 w 3524862"/>
              <a:gd name="connsiteY3" fmla="*/ 1280160 h 1280160"/>
              <a:gd name="connsiteX4" fmla="*/ 0 w 3524862"/>
              <a:gd name="connsiteY4" fmla="*/ 1280160 h 1280160"/>
              <a:gd name="connsiteX5" fmla="*/ 0 w 3524862"/>
              <a:gd name="connsiteY5" fmla="*/ 0 h 1280160"/>
              <a:gd name="connsiteX0" fmla="*/ 0 w 3709264"/>
              <a:gd name="connsiteY0" fmla="*/ 0 h 1280160"/>
              <a:gd name="connsiteX1" fmla="*/ 3524862 w 3709264"/>
              <a:gd name="connsiteY1" fmla="*/ 0 h 1280160"/>
              <a:gd name="connsiteX2" fmla="*/ 3296514 w 3709264"/>
              <a:gd name="connsiteY2" fmla="*/ 375139 h 1280160"/>
              <a:gd name="connsiteX3" fmla="*/ 3709264 w 3709264"/>
              <a:gd name="connsiteY3" fmla="*/ 1060939 h 1280160"/>
              <a:gd name="connsiteX4" fmla="*/ 3524862 w 3709264"/>
              <a:gd name="connsiteY4" fmla="*/ 1280160 h 1280160"/>
              <a:gd name="connsiteX5" fmla="*/ 0 w 3709264"/>
              <a:gd name="connsiteY5" fmla="*/ 1280160 h 1280160"/>
              <a:gd name="connsiteX6" fmla="*/ 0 w 3709264"/>
              <a:gd name="connsiteY6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09264" h="1280160">
                <a:moveTo>
                  <a:pt x="0" y="0"/>
                </a:moveTo>
                <a:lnTo>
                  <a:pt x="3524862" y="0"/>
                </a:lnTo>
                <a:cubicBezTo>
                  <a:pt x="3524946" y="135630"/>
                  <a:pt x="3296430" y="239509"/>
                  <a:pt x="3296514" y="375139"/>
                </a:cubicBezTo>
                <a:cubicBezTo>
                  <a:pt x="3340964" y="550822"/>
                  <a:pt x="3664814" y="885256"/>
                  <a:pt x="3709264" y="1060939"/>
                </a:cubicBezTo>
                <a:lnTo>
                  <a:pt x="3524862" y="1280160"/>
                </a:lnTo>
                <a:lnTo>
                  <a:pt x="0" y="128016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71">
            <a:extLst>
              <a:ext uri="{FF2B5EF4-FFF2-40B4-BE49-F238E27FC236}">
                <a16:creationId xmlns:a16="http://schemas.microsoft.com/office/drawing/2014/main" id="{2777B105-777C-4BF0-926E-B590431C5ED7}"/>
              </a:ext>
            </a:extLst>
          </p:cNvPr>
          <p:cNvSpPr/>
          <p:nvPr/>
        </p:nvSpPr>
        <p:spPr>
          <a:xfrm>
            <a:off x="976013" y="1022662"/>
            <a:ext cx="1157368" cy="2164055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 w="0"/>
                <a:solidFill>
                  <a:srgbClr val="FF7612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TextBox 72">
            <a:extLst>
              <a:ext uri="{FF2B5EF4-FFF2-40B4-BE49-F238E27FC236}">
                <a16:creationId xmlns:a16="http://schemas.microsoft.com/office/drawing/2014/main" id="{5E89CF3A-947A-4E6D-B805-5D1CE9ED823C}"/>
              </a:ext>
            </a:extLst>
          </p:cNvPr>
          <p:cNvSpPr txBox="1"/>
          <p:nvPr/>
        </p:nvSpPr>
        <p:spPr>
          <a:xfrm>
            <a:off x="2054974" y="1882736"/>
            <a:ext cx="28013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Milliyetçilik ise kişinin ait olduğu milletin değerlerini koruması ve geliştirmesidir.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B2AEB3EC-1ECC-4E45-BD20-1746F8782601}"/>
              </a:ext>
            </a:extLst>
          </p:cNvPr>
          <p:cNvSpPr/>
          <p:nvPr/>
        </p:nvSpPr>
        <p:spPr>
          <a:xfrm flipH="1">
            <a:off x="1953509" y="1490916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FF7612">
                  <a:shade val="30000"/>
                  <a:satMod val="115000"/>
                </a:srgbClr>
              </a:gs>
              <a:gs pos="50000">
                <a:srgbClr val="FF7612">
                  <a:shade val="67500"/>
                  <a:satMod val="115000"/>
                </a:srgbClr>
              </a:gs>
              <a:gs pos="100000">
                <a:srgbClr val="FF7612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75">
            <a:extLst>
              <a:ext uri="{FF2B5EF4-FFF2-40B4-BE49-F238E27FC236}">
                <a16:creationId xmlns:a16="http://schemas.microsoft.com/office/drawing/2014/main" id="{0D99761E-7DF2-4204-A7C6-31158277DB92}"/>
              </a:ext>
            </a:extLst>
          </p:cNvPr>
          <p:cNvSpPr txBox="1"/>
          <p:nvPr/>
        </p:nvSpPr>
        <p:spPr>
          <a:xfrm>
            <a:off x="2447508" y="1532168"/>
            <a:ext cx="2215218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MİLLİYETÇİLİK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" name="Flowchart: Data 8">
            <a:extLst>
              <a:ext uri="{FF2B5EF4-FFF2-40B4-BE49-F238E27FC236}">
                <a16:creationId xmlns:a16="http://schemas.microsoft.com/office/drawing/2014/main" id="{8F8BEB25-9269-4661-8E42-974C7ED91F77}"/>
              </a:ext>
            </a:extLst>
          </p:cNvPr>
          <p:cNvSpPr/>
          <p:nvPr/>
        </p:nvSpPr>
        <p:spPr>
          <a:xfrm>
            <a:off x="1177488" y="3793597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41F95B3F-D3EC-4AAE-A6AE-A16F29874747}"/>
              </a:ext>
            </a:extLst>
          </p:cNvPr>
          <p:cNvSpPr/>
          <p:nvPr/>
        </p:nvSpPr>
        <p:spPr>
          <a:xfrm flipH="1">
            <a:off x="1586115" y="2853299"/>
            <a:ext cx="3304558" cy="1200150"/>
          </a:xfrm>
          <a:custGeom>
            <a:avLst/>
            <a:gdLst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524862 w 3524862"/>
              <a:gd name="connsiteY2" fmla="*/ 1280160 h 1280160"/>
              <a:gd name="connsiteX3" fmla="*/ 0 w 3524862"/>
              <a:gd name="connsiteY3" fmla="*/ 1280160 h 1280160"/>
              <a:gd name="connsiteX4" fmla="*/ 0 w 3524862"/>
              <a:gd name="connsiteY4" fmla="*/ 0 h 1280160"/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356204 w 3524862"/>
              <a:gd name="connsiteY2" fmla="*/ 324009 h 1280160"/>
              <a:gd name="connsiteX3" fmla="*/ 3524862 w 3524862"/>
              <a:gd name="connsiteY3" fmla="*/ 1280160 h 1280160"/>
              <a:gd name="connsiteX4" fmla="*/ 0 w 3524862"/>
              <a:gd name="connsiteY4" fmla="*/ 1280160 h 1280160"/>
              <a:gd name="connsiteX5" fmla="*/ 0 w 3524862"/>
              <a:gd name="connsiteY5" fmla="*/ 0 h 1280160"/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356204 w 3524862"/>
              <a:gd name="connsiteY2" fmla="*/ 324009 h 1280160"/>
              <a:gd name="connsiteX3" fmla="*/ 3340964 w 3524862"/>
              <a:gd name="connsiteY3" fmla="*/ 956469 h 1280160"/>
              <a:gd name="connsiteX4" fmla="*/ 3524862 w 3524862"/>
              <a:gd name="connsiteY4" fmla="*/ 1280160 h 1280160"/>
              <a:gd name="connsiteX5" fmla="*/ 0 w 3524862"/>
              <a:gd name="connsiteY5" fmla="*/ 1280160 h 1280160"/>
              <a:gd name="connsiteX6" fmla="*/ 0 w 3524862"/>
              <a:gd name="connsiteY6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862" h="1280160">
                <a:moveTo>
                  <a:pt x="0" y="0"/>
                </a:moveTo>
                <a:lnTo>
                  <a:pt x="3524862" y="0"/>
                </a:lnTo>
                <a:cubicBezTo>
                  <a:pt x="3524523" y="100383"/>
                  <a:pt x="3356543" y="223626"/>
                  <a:pt x="3356204" y="324009"/>
                </a:cubicBezTo>
                <a:cubicBezTo>
                  <a:pt x="3389224" y="517049"/>
                  <a:pt x="3307944" y="763429"/>
                  <a:pt x="3340964" y="956469"/>
                </a:cubicBezTo>
                <a:lnTo>
                  <a:pt x="3524862" y="1280160"/>
                </a:lnTo>
                <a:lnTo>
                  <a:pt x="0" y="128016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79">
            <a:extLst>
              <a:ext uri="{FF2B5EF4-FFF2-40B4-BE49-F238E27FC236}">
                <a16:creationId xmlns:a16="http://schemas.microsoft.com/office/drawing/2014/main" id="{3DB96B33-5867-4CA3-89CF-F0EF13DC7F96}"/>
              </a:ext>
            </a:extLst>
          </p:cNvPr>
          <p:cNvSpPr/>
          <p:nvPr/>
        </p:nvSpPr>
        <p:spPr>
          <a:xfrm>
            <a:off x="1049611" y="2351113"/>
            <a:ext cx="1157368" cy="2164055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 w="0"/>
                <a:solidFill>
                  <a:srgbClr val="88CE1E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3" name="TextBox 80">
            <a:extLst>
              <a:ext uri="{FF2B5EF4-FFF2-40B4-BE49-F238E27FC236}">
                <a16:creationId xmlns:a16="http://schemas.microsoft.com/office/drawing/2014/main" id="{1135DE2C-77C8-49E7-B959-6A1B0CE80686}"/>
              </a:ext>
            </a:extLst>
          </p:cNvPr>
          <p:cNvSpPr txBox="1"/>
          <p:nvPr/>
        </p:nvSpPr>
        <p:spPr>
          <a:xfrm>
            <a:off x="1988089" y="3249127"/>
            <a:ext cx="2721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Atatürk milliyetçiliği, dil birliği, tarih birliği, kültür birliği ve vatan birliğini esas alır.</a:t>
            </a:r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66166826-76DD-46AF-8630-E1226F9667D1}"/>
              </a:ext>
            </a:extLst>
          </p:cNvPr>
          <p:cNvSpPr/>
          <p:nvPr/>
        </p:nvSpPr>
        <p:spPr>
          <a:xfrm flipH="1">
            <a:off x="1953509" y="2853300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88CE1E">
                  <a:shade val="30000"/>
                  <a:satMod val="115000"/>
                </a:srgbClr>
              </a:gs>
              <a:gs pos="50000">
                <a:srgbClr val="88CE1E">
                  <a:shade val="67500"/>
                  <a:satMod val="115000"/>
                </a:srgbClr>
              </a:gs>
              <a:gs pos="100000">
                <a:srgbClr val="88CE1E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83">
            <a:extLst>
              <a:ext uri="{FF2B5EF4-FFF2-40B4-BE49-F238E27FC236}">
                <a16:creationId xmlns:a16="http://schemas.microsoft.com/office/drawing/2014/main" id="{5BA75118-1C41-488B-8DB3-FAB20873A944}"/>
              </a:ext>
            </a:extLst>
          </p:cNvPr>
          <p:cNvSpPr txBox="1"/>
          <p:nvPr/>
        </p:nvSpPr>
        <p:spPr>
          <a:xfrm>
            <a:off x="1599837" y="2915444"/>
            <a:ext cx="3418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ATATÜRK MİLLİYETÇİLİĞİ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8" name="Flowchart: Data 8">
            <a:extLst>
              <a:ext uri="{FF2B5EF4-FFF2-40B4-BE49-F238E27FC236}">
                <a16:creationId xmlns:a16="http://schemas.microsoft.com/office/drawing/2014/main" id="{5BC174A6-3175-4CB0-8D28-0CB2A594E6F9}"/>
              </a:ext>
            </a:extLst>
          </p:cNvPr>
          <p:cNvSpPr/>
          <p:nvPr/>
        </p:nvSpPr>
        <p:spPr>
          <a:xfrm>
            <a:off x="1177488" y="5181824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17939BD5-CCBB-4B1F-89E2-754FBAB72062}"/>
              </a:ext>
            </a:extLst>
          </p:cNvPr>
          <p:cNvSpPr/>
          <p:nvPr/>
        </p:nvSpPr>
        <p:spPr>
          <a:xfrm flipH="1">
            <a:off x="1586115" y="4241526"/>
            <a:ext cx="3304558" cy="12001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87">
            <a:extLst>
              <a:ext uri="{FF2B5EF4-FFF2-40B4-BE49-F238E27FC236}">
                <a16:creationId xmlns:a16="http://schemas.microsoft.com/office/drawing/2014/main" id="{2D37829B-631D-42AF-9C4F-B8732B579847}"/>
              </a:ext>
            </a:extLst>
          </p:cNvPr>
          <p:cNvSpPr/>
          <p:nvPr/>
        </p:nvSpPr>
        <p:spPr>
          <a:xfrm>
            <a:off x="877893" y="3726210"/>
            <a:ext cx="1178208" cy="2207272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81" b="1" i="0" u="none" strike="noStrike" kern="1200" cap="none" spc="0" normalizeH="0" baseline="0" noProof="0">
                <a:ln w="0"/>
                <a:solidFill>
                  <a:srgbClr val="FF368F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1" name="TextBox 88">
            <a:extLst>
              <a:ext uri="{FF2B5EF4-FFF2-40B4-BE49-F238E27FC236}">
                <a16:creationId xmlns:a16="http://schemas.microsoft.com/office/drawing/2014/main" id="{42B2F524-03C0-4CA6-BC51-FF6FE71432CC}"/>
              </a:ext>
            </a:extLst>
          </p:cNvPr>
          <p:cNvSpPr txBox="1"/>
          <p:nvPr/>
        </p:nvSpPr>
        <p:spPr>
          <a:xfrm>
            <a:off x="1899721" y="4601530"/>
            <a:ext cx="28113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Kurtuluş Savaşı'nın yapılmasında ve Türk Devleti'nin kurulmasında temel ilke oldu.</a:t>
            </a:r>
          </a:p>
        </p:txBody>
      </p:sp>
      <p:sp>
        <p:nvSpPr>
          <p:cNvPr id="33" name="Freeform 7">
            <a:extLst>
              <a:ext uri="{FF2B5EF4-FFF2-40B4-BE49-F238E27FC236}">
                <a16:creationId xmlns:a16="http://schemas.microsoft.com/office/drawing/2014/main" id="{23343D73-9FB1-4CA4-916F-A3342D8D196A}"/>
              </a:ext>
            </a:extLst>
          </p:cNvPr>
          <p:cNvSpPr/>
          <p:nvPr/>
        </p:nvSpPr>
        <p:spPr>
          <a:xfrm flipH="1">
            <a:off x="1953509" y="4241528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FF368F">
                  <a:shade val="30000"/>
                  <a:satMod val="115000"/>
                </a:srgbClr>
              </a:gs>
              <a:gs pos="50000">
                <a:srgbClr val="FF368F">
                  <a:shade val="67500"/>
                  <a:satMod val="115000"/>
                </a:srgbClr>
              </a:gs>
              <a:gs pos="100000">
                <a:srgbClr val="FF368F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91">
            <a:extLst>
              <a:ext uri="{FF2B5EF4-FFF2-40B4-BE49-F238E27FC236}">
                <a16:creationId xmlns:a16="http://schemas.microsoft.com/office/drawing/2014/main" id="{2777BE37-21CA-43CD-9DE0-92691AF44645}"/>
              </a:ext>
            </a:extLst>
          </p:cNvPr>
          <p:cNvSpPr txBox="1"/>
          <p:nvPr/>
        </p:nvSpPr>
        <p:spPr>
          <a:xfrm>
            <a:off x="1953506" y="4259435"/>
            <a:ext cx="2642692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KURTULUŞ SAVAŞI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36" name="Flowchart: Data 8">
            <a:extLst>
              <a:ext uri="{FF2B5EF4-FFF2-40B4-BE49-F238E27FC236}">
                <a16:creationId xmlns:a16="http://schemas.microsoft.com/office/drawing/2014/main" id="{F866B1B0-7D08-4720-A7D6-ECD6972F32A6}"/>
              </a:ext>
            </a:extLst>
          </p:cNvPr>
          <p:cNvSpPr/>
          <p:nvPr/>
        </p:nvSpPr>
        <p:spPr>
          <a:xfrm>
            <a:off x="1177488" y="6538879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Freeform 7">
            <a:extLst>
              <a:ext uri="{FF2B5EF4-FFF2-40B4-BE49-F238E27FC236}">
                <a16:creationId xmlns:a16="http://schemas.microsoft.com/office/drawing/2014/main" id="{83BCBE4C-C442-450E-ADE3-53AF32F875F0}"/>
              </a:ext>
            </a:extLst>
          </p:cNvPr>
          <p:cNvSpPr/>
          <p:nvPr/>
        </p:nvSpPr>
        <p:spPr>
          <a:xfrm flipH="1">
            <a:off x="1586115" y="5598581"/>
            <a:ext cx="3304558" cy="12001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Rectangle 103">
            <a:extLst>
              <a:ext uri="{FF2B5EF4-FFF2-40B4-BE49-F238E27FC236}">
                <a16:creationId xmlns:a16="http://schemas.microsoft.com/office/drawing/2014/main" id="{3C7917FF-B625-47DC-8207-F5E52FC50CC9}"/>
              </a:ext>
            </a:extLst>
          </p:cNvPr>
          <p:cNvSpPr/>
          <p:nvPr/>
        </p:nvSpPr>
        <p:spPr>
          <a:xfrm>
            <a:off x="998858" y="5091085"/>
            <a:ext cx="1171796" cy="2192974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88" b="1" i="0" u="none" strike="noStrike" kern="1200" cap="none" spc="0" normalizeH="0" baseline="0" noProof="0" dirty="0">
                <a:ln w="0"/>
                <a:solidFill>
                  <a:srgbClr val="2C96CB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39" name="TextBox 104">
            <a:extLst>
              <a:ext uri="{FF2B5EF4-FFF2-40B4-BE49-F238E27FC236}">
                <a16:creationId xmlns:a16="http://schemas.microsoft.com/office/drawing/2014/main" id="{3E4B6379-339A-4B76-B320-1B2D1E102E6C}"/>
              </a:ext>
            </a:extLst>
          </p:cNvPr>
          <p:cNvSpPr txBox="1"/>
          <p:nvPr/>
        </p:nvSpPr>
        <p:spPr>
          <a:xfrm>
            <a:off x="1973369" y="6057455"/>
            <a:ext cx="2209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Milli birlik ve beraberlik duygusunu güçlendirmiştir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F8EC23E4-4FD7-4396-8AE6-F65544E0E407}"/>
              </a:ext>
            </a:extLst>
          </p:cNvPr>
          <p:cNvSpPr/>
          <p:nvPr/>
        </p:nvSpPr>
        <p:spPr>
          <a:xfrm flipH="1">
            <a:off x="1953509" y="5598582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2C96CB">
                  <a:shade val="30000"/>
                  <a:satMod val="115000"/>
                </a:srgbClr>
              </a:gs>
              <a:gs pos="50000">
                <a:srgbClr val="2C96CB">
                  <a:shade val="67500"/>
                  <a:satMod val="115000"/>
                </a:srgbClr>
              </a:gs>
              <a:gs pos="100000">
                <a:srgbClr val="2C96CB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107">
            <a:extLst>
              <a:ext uri="{FF2B5EF4-FFF2-40B4-BE49-F238E27FC236}">
                <a16:creationId xmlns:a16="http://schemas.microsoft.com/office/drawing/2014/main" id="{359D7FC9-ADD2-43B4-A1E2-D442683936B5}"/>
              </a:ext>
            </a:extLst>
          </p:cNvPr>
          <p:cNvSpPr txBox="1"/>
          <p:nvPr/>
        </p:nvSpPr>
        <p:spPr>
          <a:xfrm>
            <a:off x="1699334" y="5625705"/>
            <a:ext cx="3097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BİRLİK VE BERABERLİK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44" name="Flowchart: Data 8">
            <a:extLst>
              <a:ext uri="{FF2B5EF4-FFF2-40B4-BE49-F238E27FC236}">
                <a16:creationId xmlns:a16="http://schemas.microsoft.com/office/drawing/2014/main" id="{D03E2913-E25F-4F3B-99C3-2FF005664861}"/>
              </a:ext>
            </a:extLst>
          </p:cNvPr>
          <p:cNvSpPr/>
          <p:nvPr/>
        </p:nvSpPr>
        <p:spPr>
          <a:xfrm>
            <a:off x="6844980" y="1057101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AE7D2B13-AF18-481C-AB91-E24809E5808E}"/>
              </a:ext>
            </a:extLst>
          </p:cNvPr>
          <p:cNvSpPr/>
          <p:nvPr/>
        </p:nvSpPr>
        <p:spPr>
          <a:xfrm flipH="1">
            <a:off x="7080731" y="116803"/>
            <a:ext cx="3477435" cy="12001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ctangle 113">
            <a:extLst>
              <a:ext uri="{FF2B5EF4-FFF2-40B4-BE49-F238E27FC236}">
                <a16:creationId xmlns:a16="http://schemas.microsoft.com/office/drawing/2014/main" id="{914F2EED-6CBB-4305-A4D8-E57111A8350B}"/>
              </a:ext>
            </a:extLst>
          </p:cNvPr>
          <p:cNvSpPr/>
          <p:nvPr/>
        </p:nvSpPr>
        <p:spPr>
          <a:xfrm>
            <a:off x="6643017" y="-362484"/>
            <a:ext cx="1157368" cy="2164055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 dirty="0">
                <a:ln w="0"/>
                <a:solidFill>
                  <a:srgbClr val="9F4E9A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7" name="TextBox 114">
            <a:extLst>
              <a:ext uri="{FF2B5EF4-FFF2-40B4-BE49-F238E27FC236}">
                <a16:creationId xmlns:a16="http://schemas.microsoft.com/office/drawing/2014/main" id="{EEB45149-A12A-4F23-874F-F8A930E23CBE}"/>
              </a:ext>
            </a:extLst>
          </p:cNvPr>
          <p:cNvSpPr txBox="1"/>
          <p:nvPr/>
        </p:nvSpPr>
        <p:spPr>
          <a:xfrm>
            <a:off x="7770005" y="663569"/>
            <a:ext cx="2757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Milli bağımsızlık ilkesini temel alır.</a:t>
            </a:r>
          </a:p>
        </p:txBody>
      </p:sp>
      <p:sp>
        <p:nvSpPr>
          <p:cNvPr id="49" name="Freeform 7">
            <a:extLst>
              <a:ext uri="{FF2B5EF4-FFF2-40B4-BE49-F238E27FC236}">
                <a16:creationId xmlns:a16="http://schemas.microsoft.com/office/drawing/2014/main" id="{7140CBFB-2013-41FA-809E-E81D67E4D892}"/>
              </a:ext>
            </a:extLst>
          </p:cNvPr>
          <p:cNvSpPr/>
          <p:nvPr/>
        </p:nvSpPr>
        <p:spPr>
          <a:xfrm flipH="1">
            <a:off x="7621001" y="116804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9F4E9A">
                  <a:shade val="30000"/>
                  <a:satMod val="115000"/>
                </a:srgbClr>
              </a:gs>
              <a:gs pos="50000">
                <a:srgbClr val="9F4E9A">
                  <a:shade val="67500"/>
                  <a:satMod val="115000"/>
                </a:srgbClr>
              </a:gs>
              <a:gs pos="100000">
                <a:srgbClr val="9F4E9A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TextBox 117">
            <a:extLst>
              <a:ext uri="{FF2B5EF4-FFF2-40B4-BE49-F238E27FC236}">
                <a16:creationId xmlns:a16="http://schemas.microsoft.com/office/drawing/2014/main" id="{C6C0BA15-4C66-4EF9-8D40-DF30C842A552}"/>
              </a:ext>
            </a:extLst>
          </p:cNvPr>
          <p:cNvSpPr txBox="1"/>
          <p:nvPr/>
        </p:nvSpPr>
        <p:spPr>
          <a:xfrm>
            <a:off x="7602947" y="134712"/>
            <a:ext cx="3036488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MİLLİ BAĞIMSIZLIK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52" name="Flowchart: Data 8">
            <a:extLst>
              <a:ext uri="{FF2B5EF4-FFF2-40B4-BE49-F238E27FC236}">
                <a16:creationId xmlns:a16="http://schemas.microsoft.com/office/drawing/2014/main" id="{30722E31-659D-413D-9651-537D827AEE44}"/>
              </a:ext>
            </a:extLst>
          </p:cNvPr>
          <p:cNvSpPr/>
          <p:nvPr/>
        </p:nvSpPr>
        <p:spPr>
          <a:xfrm>
            <a:off x="6844980" y="2445328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reeform 7">
            <a:extLst>
              <a:ext uri="{FF2B5EF4-FFF2-40B4-BE49-F238E27FC236}">
                <a16:creationId xmlns:a16="http://schemas.microsoft.com/office/drawing/2014/main" id="{FC7EB5C2-B933-4748-A5D3-70B6AE497411}"/>
              </a:ext>
            </a:extLst>
          </p:cNvPr>
          <p:cNvSpPr/>
          <p:nvPr/>
        </p:nvSpPr>
        <p:spPr>
          <a:xfrm flipH="1">
            <a:off x="7080731" y="1505030"/>
            <a:ext cx="3477435" cy="1200150"/>
          </a:xfrm>
          <a:custGeom>
            <a:avLst/>
            <a:gdLst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524862 w 3524862"/>
              <a:gd name="connsiteY2" fmla="*/ 1280160 h 1280160"/>
              <a:gd name="connsiteX3" fmla="*/ 0 w 3524862"/>
              <a:gd name="connsiteY3" fmla="*/ 1280160 h 1280160"/>
              <a:gd name="connsiteX4" fmla="*/ 0 w 3524862"/>
              <a:gd name="connsiteY4" fmla="*/ 0 h 1280160"/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296514 w 3524862"/>
              <a:gd name="connsiteY2" fmla="*/ 375139 h 1280160"/>
              <a:gd name="connsiteX3" fmla="*/ 3524862 w 3524862"/>
              <a:gd name="connsiteY3" fmla="*/ 1280160 h 1280160"/>
              <a:gd name="connsiteX4" fmla="*/ 0 w 3524862"/>
              <a:gd name="connsiteY4" fmla="*/ 1280160 h 1280160"/>
              <a:gd name="connsiteX5" fmla="*/ 0 w 3524862"/>
              <a:gd name="connsiteY5" fmla="*/ 0 h 1280160"/>
              <a:gd name="connsiteX0" fmla="*/ 0 w 3709264"/>
              <a:gd name="connsiteY0" fmla="*/ 0 h 1280160"/>
              <a:gd name="connsiteX1" fmla="*/ 3524862 w 3709264"/>
              <a:gd name="connsiteY1" fmla="*/ 0 h 1280160"/>
              <a:gd name="connsiteX2" fmla="*/ 3296514 w 3709264"/>
              <a:gd name="connsiteY2" fmla="*/ 375139 h 1280160"/>
              <a:gd name="connsiteX3" fmla="*/ 3709264 w 3709264"/>
              <a:gd name="connsiteY3" fmla="*/ 1060939 h 1280160"/>
              <a:gd name="connsiteX4" fmla="*/ 3524862 w 3709264"/>
              <a:gd name="connsiteY4" fmla="*/ 1280160 h 1280160"/>
              <a:gd name="connsiteX5" fmla="*/ 0 w 3709264"/>
              <a:gd name="connsiteY5" fmla="*/ 1280160 h 1280160"/>
              <a:gd name="connsiteX6" fmla="*/ 0 w 3709264"/>
              <a:gd name="connsiteY6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09264" h="1280160">
                <a:moveTo>
                  <a:pt x="0" y="0"/>
                </a:moveTo>
                <a:lnTo>
                  <a:pt x="3524862" y="0"/>
                </a:lnTo>
                <a:cubicBezTo>
                  <a:pt x="3524946" y="135630"/>
                  <a:pt x="3296430" y="239509"/>
                  <a:pt x="3296514" y="375139"/>
                </a:cubicBezTo>
                <a:cubicBezTo>
                  <a:pt x="3340964" y="550822"/>
                  <a:pt x="3664814" y="885256"/>
                  <a:pt x="3709264" y="1060939"/>
                </a:cubicBezTo>
                <a:lnTo>
                  <a:pt x="3524862" y="1280160"/>
                </a:lnTo>
                <a:lnTo>
                  <a:pt x="0" y="128016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ctangle 121">
            <a:extLst>
              <a:ext uri="{FF2B5EF4-FFF2-40B4-BE49-F238E27FC236}">
                <a16:creationId xmlns:a16="http://schemas.microsoft.com/office/drawing/2014/main" id="{C8D9FAA4-4AEC-46E6-8823-B4E7EA24D345}"/>
              </a:ext>
            </a:extLst>
          </p:cNvPr>
          <p:cNvSpPr/>
          <p:nvPr/>
        </p:nvSpPr>
        <p:spPr>
          <a:xfrm>
            <a:off x="6591797" y="995667"/>
            <a:ext cx="1178208" cy="2207272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81" b="1" i="0" u="none" strike="noStrike" kern="1200" cap="none" spc="0" normalizeH="0" baseline="0" noProof="0">
                <a:ln w="0"/>
                <a:solidFill>
                  <a:srgbClr val="FEC203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55" name="TextBox 122">
            <a:extLst>
              <a:ext uri="{FF2B5EF4-FFF2-40B4-BE49-F238E27FC236}">
                <a16:creationId xmlns:a16="http://schemas.microsoft.com/office/drawing/2014/main" id="{F1FC5244-A224-4049-976B-AF937E08FD93}"/>
              </a:ext>
            </a:extLst>
          </p:cNvPr>
          <p:cNvSpPr txBox="1"/>
          <p:nvPr/>
        </p:nvSpPr>
        <p:spPr>
          <a:xfrm>
            <a:off x="7755974" y="1975911"/>
            <a:ext cx="2861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Irkçılığa, ümmetçiliğe, din ve mezhep ayrımcılığına karşıdır.</a:t>
            </a:r>
          </a:p>
        </p:txBody>
      </p:sp>
      <p:sp>
        <p:nvSpPr>
          <p:cNvPr id="57" name="Freeform 7">
            <a:extLst>
              <a:ext uri="{FF2B5EF4-FFF2-40B4-BE49-F238E27FC236}">
                <a16:creationId xmlns:a16="http://schemas.microsoft.com/office/drawing/2014/main" id="{F8C2022D-AD87-4F75-B5F0-0A8B301EFEC9}"/>
              </a:ext>
            </a:extLst>
          </p:cNvPr>
          <p:cNvSpPr/>
          <p:nvPr/>
        </p:nvSpPr>
        <p:spPr>
          <a:xfrm flipH="1">
            <a:off x="7621001" y="1505032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FEC203">
                  <a:shade val="30000"/>
                  <a:satMod val="115000"/>
                </a:srgbClr>
              </a:gs>
              <a:gs pos="50000">
                <a:srgbClr val="FEC203">
                  <a:shade val="67500"/>
                  <a:satMod val="115000"/>
                </a:srgbClr>
              </a:gs>
              <a:gs pos="100000">
                <a:srgbClr val="FEC203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TextBox 125">
            <a:extLst>
              <a:ext uri="{FF2B5EF4-FFF2-40B4-BE49-F238E27FC236}">
                <a16:creationId xmlns:a16="http://schemas.microsoft.com/office/drawing/2014/main" id="{D4FB3D61-2039-4E64-BB07-731D0562927E}"/>
              </a:ext>
            </a:extLst>
          </p:cNvPr>
          <p:cNvSpPr txBox="1"/>
          <p:nvPr/>
        </p:nvSpPr>
        <p:spPr>
          <a:xfrm>
            <a:off x="7281947" y="1524028"/>
            <a:ext cx="3649805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AYRIMCILIĞA KARŞI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60" name="Flowchart: Data 8">
            <a:extLst>
              <a:ext uri="{FF2B5EF4-FFF2-40B4-BE49-F238E27FC236}">
                <a16:creationId xmlns:a16="http://schemas.microsoft.com/office/drawing/2014/main" id="{074DB466-AB4B-4D14-8FCC-EE8FAAB88812}"/>
              </a:ext>
            </a:extLst>
          </p:cNvPr>
          <p:cNvSpPr/>
          <p:nvPr/>
        </p:nvSpPr>
        <p:spPr>
          <a:xfrm>
            <a:off x="6844980" y="3807713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Freeform 7">
            <a:extLst>
              <a:ext uri="{FF2B5EF4-FFF2-40B4-BE49-F238E27FC236}">
                <a16:creationId xmlns:a16="http://schemas.microsoft.com/office/drawing/2014/main" id="{08D96697-5FC2-4FF9-8403-94BCB40D9E01}"/>
              </a:ext>
            </a:extLst>
          </p:cNvPr>
          <p:cNvSpPr/>
          <p:nvPr/>
        </p:nvSpPr>
        <p:spPr>
          <a:xfrm flipH="1">
            <a:off x="7253607" y="2867415"/>
            <a:ext cx="3304558" cy="1200150"/>
          </a:xfrm>
          <a:custGeom>
            <a:avLst/>
            <a:gdLst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524862 w 3524862"/>
              <a:gd name="connsiteY2" fmla="*/ 1280160 h 1280160"/>
              <a:gd name="connsiteX3" fmla="*/ 0 w 3524862"/>
              <a:gd name="connsiteY3" fmla="*/ 1280160 h 1280160"/>
              <a:gd name="connsiteX4" fmla="*/ 0 w 3524862"/>
              <a:gd name="connsiteY4" fmla="*/ 0 h 1280160"/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356204 w 3524862"/>
              <a:gd name="connsiteY2" fmla="*/ 324009 h 1280160"/>
              <a:gd name="connsiteX3" fmla="*/ 3524862 w 3524862"/>
              <a:gd name="connsiteY3" fmla="*/ 1280160 h 1280160"/>
              <a:gd name="connsiteX4" fmla="*/ 0 w 3524862"/>
              <a:gd name="connsiteY4" fmla="*/ 1280160 h 1280160"/>
              <a:gd name="connsiteX5" fmla="*/ 0 w 3524862"/>
              <a:gd name="connsiteY5" fmla="*/ 0 h 1280160"/>
              <a:gd name="connsiteX0" fmla="*/ 0 w 3524862"/>
              <a:gd name="connsiteY0" fmla="*/ 0 h 1280160"/>
              <a:gd name="connsiteX1" fmla="*/ 3524862 w 3524862"/>
              <a:gd name="connsiteY1" fmla="*/ 0 h 1280160"/>
              <a:gd name="connsiteX2" fmla="*/ 3356204 w 3524862"/>
              <a:gd name="connsiteY2" fmla="*/ 324009 h 1280160"/>
              <a:gd name="connsiteX3" fmla="*/ 3340964 w 3524862"/>
              <a:gd name="connsiteY3" fmla="*/ 956469 h 1280160"/>
              <a:gd name="connsiteX4" fmla="*/ 3524862 w 3524862"/>
              <a:gd name="connsiteY4" fmla="*/ 1280160 h 1280160"/>
              <a:gd name="connsiteX5" fmla="*/ 0 w 3524862"/>
              <a:gd name="connsiteY5" fmla="*/ 1280160 h 1280160"/>
              <a:gd name="connsiteX6" fmla="*/ 0 w 3524862"/>
              <a:gd name="connsiteY6" fmla="*/ 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4862" h="1280160">
                <a:moveTo>
                  <a:pt x="0" y="0"/>
                </a:moveTo>
                <a:lnTo>
                  <a:pt x="3524862" y="0"/>
                </a:lnTo>
                <a:cubicBezTo>
                  <a:pt x="3524523" y="100383"/>
                  <a:pt x="3356543" y="223626"/>
                  <a:pt x="3356204" y="324009"/>
                </a:cubicBezTo>
                <a:cubicBezTo>
                  <a:pt x="3389224" y="517049"/>
                  <a:pt x="3307944" y="763429"/>
                  <a:pt x="3340964" y="956469"/>
                </a:cubicBezTo>
                <a:lnTo>
                  <a:pt x="3524862" y="1280160"/>
                </a:lnTo>
                <a:lnTo>
                  <a:pt x="0" y="128016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 129">
            <a:extLst>
              <a:ext uri="{FF2B5EF4-FFF2-40B4-BE49-F238E27FC236}">
                <a16:creationId xmlns:a16="http://schemas.microsoft.com/office/drawing/2014/main" id="{3164F617-D491-499B-997B-2B2335A8D76D}"/>
              </a:ext>
            </a:extLst>
          </p:cNvPr>
          <p:cNvSpPr/>
          <p:nvPr/>
        </p:nvSpPr>
        <p:spPr>
          <a:xfrm>
            <a:off x="6550416" y="2383089"/>
            <a:ext cx="1157368" cy="2164055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 w="0"/>
                <a:solidFill>
                  <a:srgbClr val="E92879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3" name="TextBox 130">
            <a:extLst>
              <a:ext uri="{FF2B5EF4-FFF2-40B4-BE49-F238E27FC236}">
                <a16:creationId xmlns:a16="http://schemas.microsoft.com/office/drawing/2014/main" id="{F7E0065A-7E8C-49A2-AF07-AD5406F89D8D}"/>
              </a:ext>
            </a:extLst>
          </p:cNvPr>
          <p:cNvSpPr txBox="1"/>
          <p:nvPr/>
        </p:nvSpPr>
        <p:spPr>
          <a:xfrm>
            <a:off x="7657762" y="3382507"/>
            <a:ext cx="2959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Uluslar arası ilişkilerde eşitlik, saygı ve barışa önem verilmiştir.</a:t>
            </a:r>
          </a:p>
        </p:txBody>
      </p:sp>
      <p:sp>
        <p:nvSpPr>
          <p:cNvPr id="65" name="Freeform 7">
            <a:extLst>
              <a:ext uri="{FF2B5EF4-FFF2-40B4-BE49-F238E27FC236}">
                <a16:creationId xmlns:a16="http://schemas.microsoft.com/office/drawing/2014/main" id="{6207B0BD-04A1-4BA2-BA19-FB3F27561E84}"/>
              </a:ext>
            </a:extLst>
          </p:cNvPr>
          <p:cNvSpPr/>
          <p:nvPr/>
        </p:nvSpPr>
        <p:spPr>
          <a:xfrm flipH="1">
            <a:off x="7621001" y="2867416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E92879">
                  <a:shade val="30000"/>
                  <a:satMod val="115000"/>
                </a:srgbClr>
              </a:gs>
              <a:gs pos="50000">
                <a:srgbClr val="E92879">
                  <a:shade val="67500"/>
                  <a:satMod val="115000"/>
                </a:srgbClr>
              </a:gs>
              <a:gs pos="100000">
                <a:srgbClr val="E92879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133">
            <a:extLst>
              <a:ext uri="{FF2B5EF4-FFF2-40B4-BE49-F238E27FC236}">
                <a16:creationId xmlns:a16="http://schemas.microsoft.com/office/drawing/2014/main" id="{95ECB920-9525-4706-BF3C-EA812123E4F9}"/>
              </a:ext>
            </a:extLst>
          </p:cNvPr>
          <p:cNvSpPr txBox="1"/>
          <p:nvPr/>
        </p:nvSpPr>
        <p:spPr>
          <a:xfrm>
            <a:off x="8317470" y="2885324"/>
            <a:ext cx="1946220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EŞİTLİK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68" name="Flowchart: Data 8">
            <a:extLst>
              <a:ext uri="{FF2B5EF4-FFF2-40B4-BE49-F238E27FC236}">
                <a16:creationId xmlns:a16="http://schemas.microsoft.com/office/drawing/2014/main" id="{D9725F61-D00E-46A2-8D53-CDD4667E4EEB}"/>
              </a:ext>
            </a:extLst>
          </p:cNvPr>
          <p:cNvSpPr/>
          <p:nvPr/>
        </p:nvSpPr>
        <p:spPr>
          <a:xfrm>
            <a:off x="6844980" y="5195940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7">
            <a:extLst>
              <a:ext uri="{FF2B5EF4-FFF2-40B4-BE49-F238E27FC236}">
                <a16:creationId xmlns:a16="http://schemas.microsoft.com/office/drawing/2014/main" id="{5213F5D0-77FF-47AD-9BC1-3A93D9FB078D}"/>
              </a:ext>
            </a:extLst>
          </p:cNvPr>
          <p:cNvSpPr/>
          <p:nvPr/>
        </p:nvSpPr>
        <p:spPr>
          <a:xfrm flipH="1">
            <a:off x="7253607" y="4255642"/>
            <a:ext cx="3304558" cy="12001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Rectangle 137">
            <a:extLst>
              <a:ext uri="{FF2B5EF4-FFF2-40B4-BE49-F238E27FC236}">
                <a16:creationId xmlns:a16="http://schemas.microsoft.com/office/drawing/2014/main" id="{9F6EB93E-F2C8-440B-8534-FE1572363778}"/>
              </a:ext>
            </a:extLst>
          </p:cNvPr>
          <p:cNvSpPr/>
          <p:nvPr/>
        </p:nvSpPr>
        <p:spPr>
          <a:xfrm>
            <a:off x="6502226" y="3758186"/>
            <a:ext cx="1157368" cy="2164055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0" b="1" i="0" u="none" strike="noStrike" kern="1200" cap="none" spc="0" normalizeH="0" baseline="0" noProof="0">
                <a:ln w="0"/>
                <a:solidFill>
                  <a:srgbClr val="13BAC2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71" name="TextBox 138">
            <a:extLst>
              <a:ext uri="{FF2B5EF4-FFF2-40B4-BE49-F238E27FC236}">
                <a16:creationId xmlns:a16="http://schemas.microsoft.com/office/drawing/2014/main" id="{5FD8BDC3-7FA0-4DF4-B653-815F3042B5A5}"/>
              </a:ext>
            </a:extLst>
          </p:cNvPr>
          <p:cNvSpPr txBox="1"/>
          <p:nvPr/>
        </p:nvSpPr>
        <p:spPr>
          <a:xfrm>
            <a:off x="7581497" y="4760499"/>
            <a:ext cx="2883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Dış politikada yayılmacı politikalara karşıdır.</a:t>
            </a:r>
          </a:p>
        </p:txBody>
      </p:sp>
      <p:sp>
        <p:nvSpPr>
          <p:cNvPr id="73" name="Freeform 7">
            <a:extLst>
              <a:ext uri="{FF2B5EF4-FFF2-40B4-BE49-F238E27FC236}">
                <a16:creationId xmlns:a16="http://schemas.microsoft.com/office/drawing/2014/main" id="{8752AEA6-705F-4D0A-B6E2-508B793E479C}"/>
              </a:ext>
            </a:extLst>
          </p:cNvPr>
          <p:cNvSpPr/>
          <p:nvPr/>
        </p:nvSpPr>
        <p:spPr>
          <a:xfrm flipH="1">
            <a:off x="7621001" y="4255644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13BAC2">
                  <a:shade val="30000"/>
                  <a:satMod val="115000"/>
                </a:srgbClr>
              </a:gs>
              <a:gs pos="50000">
                <a:srgbClr val="13BAC2">
                  <a:shade val="67500"/>
                  <a:satMod val="115000"/>
                </a:srgbClr>
              </a:gs>
              <a:gs pos="100000">
                <a:srgbClr val="13BAC2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TextBox 141">
            <a:extLst>
              <a:ext uri="{FF2B5EF4-FFF2-40B4-BE49-F238E27FC236}">
                <a16:creationId xmlns:a16="http://schemas.microsoft.com/office/drawing/2014/main" id="{97110ACF-3789-4EEA-BAA3-4BA790329001}"/>
              </a:ext>
            </a:extLst>
          </p:cNvPr>
          <p:cNvSpPr txBox="1"/>
          <p:nvPr/>
        </p:nvSpPr>
        <p:spPr>
          <a:xfrm>
            <a:off x="8317470" y="4273551"/>
            <a:ext cx="1946220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DIŞ POLİTİKA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76" name="Flowchart: Data 8">
            <a:extLst>
              <a:ext uri="{FF2B5EF4-FFF2-40B4-BE49-F238E27FC236}">
                <a16:creationId xmlns:a16="http://schemas.microsoft.com/office/drawing/2014/main" id="{52D9DC83-7BB2-45A8-8F8E-ADBE11D4ED8A}"/>
              </a:ext>
            </a:extLst>
          </p:cNvPr>
          <p:cNvSpPr/>
          <p:nvPr/>
        </p:nvSpPr>
        <p:spPr>
          <a:xfrm>
            <a:off x="6408066" y="6584046"/>
            <a:ext cx="3946861" cy="71510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8490 w 10490"/>
              <a:gd name="connsiteY3" fmla="*/ 10000 h 12879"/>
              <a:gd name="connsiteX4" fmla="*/ 0 w 10490"/>
              <a:gd name="connsiteY4" fmla="*/ 12879 h 12879"/>
              <a:gd name="connsiteX0" fmla="*/ 0 w 10490"/>
              <a:gd name="connsiteY0" fmla="*/ 12879 h 12879"/>
              <a:gd name="connsiteX1" fmla="*/ 2490 w 10490"/>
              <a:gd name="connsiteY1" fmla="*/ 0 h 12879"/>
              <a:gd name="connsiteX2" fmla="*/ 10490 w 10490"/>
              <a:gd name="connsiteY2" fmla="*/ 0 h 12879"/>
              <a:gd name="connsiteX3" fmla="*/ 10267 w 10490"/>
              <a:gd name="connsiteY3" fmla="*/ 6079 h 12879"/>
              <a:gd name="connsiteX4" fmla="*/ 0 w 10490"/>
              <a:gd name="connsiteY4" fmla="*/ 12879 h 12879"/>
              <a:gd name="connsiteX0" fmla="*/ 0 w 10831"/>
              <a:gd name="connsiteY0" fmla="*/ 12879 h 12879"/>
              <a:gd name="connsiteX1" fmla="*/ 2490 w 10831"/>
              <a:gd name="connsiteY1" fmla="*/ 0 h 12879"/>
              <a:gd name="connsiteX2" fmla="*/ 10490 w 10831"/>
              <a:gd name="connsiteY2" fmla="*/ 0 h 12879"/>
              <a:gd name="connsiteX3" fmla="*/ 10824 w 10831"/>
              <a:gd name="connsiteY3" fmla="*/ 6776 h 12879"/>
              <a:gd name="connsiteX4" fmla="*/ 0 w 10831"/>
              <a:gd name="connsiteY4" fmla="*/ 12879 h 12879"/>
              <a:gd name="connsiteX0" fmla="*/ 0 w 11388"/>
              <a:gd name="connsiteY0" fmla="*/ 13140 h 13140"/>
              <a:gd name="connsiteX1" fmla="*/ 3047 w 11388"/>
              <a:gd name="connsiteY1" fmla="*/ 0 h 13140"/>
              <a:gd name="connsiteX2" fmla="*/ 11047 w 11388"/>
              <a:gd name="connsiteY2" fmla="*/ 0 h 13140"/>
              <a:gd name="connsiteX3" fmla="*/ 11381 w 11388"/>
              <a:gd name="connsiteY3" fmla="*/ 6776 h 13140"/>
              <a:gd name="connsiteX4" fmla="*/ 0 w 11388"/>
              <a:gd name="connsiteY4" fmla="*/ 13140 h 13140"/>
              <a:gd name="connsiteX0" fmla="*/ 0 w 11047"/>
              <a:gd name="connsiteY0" fmla="*/ 13140 h 13140"/>
              <a:gd name="connsiteX1" fmla="*/ 3047 w 11047"/>
              <a:gd name="connsiteY1" fmla="*/ 0 h 13140"/>
              <a:gd name="connsiteX2" fmla="*/ 11047 w 11047"/>
              <a:gd name="connsiteY2" fmla="*/ 0 h 13140"/>
              <a:gd name="connsiteX3" fmla="*/ 10400 w 11047"/>
              <a:gd name="connsiteY3" fmla="*/ 6340 h 13140"/>
              <a:gd name="connsiteX4" fmla="*/ 0 w 11047"/>
              <a:gd name="connsiteY4" fmla="*/ 13140 h 13140"/>
              <a:gd name="connsiteX0" fmla="*/ 0 w 11047"/>
              <a:gd name="connsiteY0" fmla="*/ 13750 h 13750"/>
              <a:gd name="connsiteX1" fmla="*/ 2808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4534 h 14534"/>
              <a:gd name="connsiteX1" fmla="*/ 2357 w 11047"/>
              <a:gd name="connsiteY1" fmla="*/ 0 h 14534"/>
              <a:gd name="connsiteX2" fmla="*/ 11047 w 11047"/>
              <a:gd name="connsiteY2" fmla="*/ 1394 h 14534"/>
              <a:gd name="connsiteX3" fmla="*/ 10400 w 11047"/>
              <a:gd name="connsiteY3" fmla="*/ 7734 h 14534"/>
              <a:gd name="connsiteX4" fmla="*/ 0 w 11047"/>
              <a:gd name="connsiteY4" fmla="*/ 14534 h 14534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750 h 13750"/>
              <a:gd name="connsiteX1" fmla="*/ 2384 w 11047"/>
              <a:gd name="connsiteY1" fmla="*/ 0 h 13750"/>
              <a:gd name="connsiteX2" fmla="*/ 11047 w 11047"/>
              <a:gd name="connsiteY2" fmla="*/ 610 h 13750"/>
              <a:gd name="connsiteX3" fmla="*/ 10400 w 11047"/>
              <a:gd name="connsiteY3" fmla="*/ 6950 h 13750"/>
              <a:gd name="connsiteX4" fmla="*/ 0 w 11047"/>
              <a:gd name="connsiteY4" fmla="*/ 13750 h 13750"/>
              <a:gd name="connsiteX0" fmla="*/ 0 w 11047"/>
              <a:gd name="connsiteY0" fmla="*/ 13401 h 13401"/>
              <a:gd name="connsiteX1" fmla="*/ 2437 w 11047"/>
              <a:gd name="connsiteY1" fmla="*/ 0 h 13401"/>
              <a:gd name="connsiteX2" fmla="*/ 11047 w 11047"/>
              <a:gd name="connsiteY2" fmla="*/ 261 h 13401"/>
              <a:gd name="connsiteX3" fmla="*/ 10400 w 11047"/>
              <a:gd name="connsiteY3" fmla="*/ 6601 h 13401"/>
              <a:gd name="connsiteX4" fmla="*/ 0 w 11047"/>
              <a:gd name="connsiteY4" fmla="*/ 13401 h 1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7" h="13401">
                <a:moveTo>
                  <a:pt x="0" y="13401"/>
                </a:moveTo>
                <a:lnTo>
                  <a:pt x="2437" y="0"/>
                </a:lnTo>
                <a:cubicBezTo>
                  <a:pt x="5298" y="900"/>
                  <a:pt x="8159" y="58"/>
                  <a:pt x="11047" y="261"/>
                </a:cubicBezTo>
                <a:cubicBezTo>
                  <a:pt x="10973" y="2287"/>
                  <a:pt x="10474" y="4575"/>
                  <a:pt x="10400" y="6601"/>
                </a:cubicBezTo>
                <a:lnTo>
                  <a:pt x="0" y="1340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8000">
                <a:schemeClr val="tx1">
                  <a:lumMod val="50000"/>
                  <a:lumOff val="50000"/>
                </a:schemeClr>
              </a:gs>
              <a:gs pos="100000">
                <a:schemeClr val="accent3">
                  <a:lumMod val="60000"/>
                  <a:lumOff val="40000"/>
                  <a:alpha val="47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Freeform 7">
            <a:extLst>
              <a:ext uri="{FF2B5EF4-FFF2-40B4-BE49-F238E27FC236}">
                <a16:creationId xmlns:a16="http://schemas.microsoft.com/office/drawing/2014/main" id="{1AD2CE39-8B30-4464-B6C6-F990F81A3A68}"/>
              </a:ext>
            </a:extLst>
          </p:cNvPr>
          <p:cNvSpPr/>
          <p:nvPr/>
        </p:nvSpPr>
        <p:spPr>
          <a:xfrm flipH="1">
            <a:off x="7253607" y="5612697"/>
            <a:ext cx="3304558" cy="12001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145">
            <a:extLst>
              <a:ext uri="{FF2B5EF4-FFF2-40B4-BE49-F238E27FC236}">
                <a16:creationId xmlns:a16="http://schemas.microsoft.com/office/drawing/2014/main" id="{05AF5C1E-114C-4A9E-83E5-CEC6DB43FFEB}"/>
              </a:ext>
            </a:extLst>
          </p:cNvPr>
          <p:cNvSpPr/>
          <p:nvPr/>
        </p:nvSpPr>
        <p:spPr>
          <a:xfrm>
            <a:off x="6148520" y="5280824"/>
            <a:ext cx="1574149" cy="1563891"/>
          </a:xfrm>
          <a:prstGeom prst="rect">
            <a:avLst/>
          </a:prstGeom>
          <a:noFill/>
        </p:spPr>
        <p:txBody>
          <a:bodyPr wrap="none" lIns="85725" tIns="42863" rIns="85725" bIns="42863">
            <a:spAutoFit/>
          </a:bodyPr>
          <a:lstStyle/>
          <a:p>
            <a:pPr marL="0" marR="0" lvl="0" indent="0" algn="ctr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9600" b="1" i="0" u="none" strike="noStrike" kern="1200" cap="none" spc="0" normalizeH="0" baseline="0" noProof="0" dirty="0">
                <a:ln w="0"/>
                <a:solidFill>
                  <a:srgbClr val="D48866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1</a:t>
            </a:r>
            <a:r>
              <a:rPr kumimoji="0" lang="en-US" sz="9600" b="1" i="0" u="none" strike="noStrike" kern="1200" cap="none" spc="0" normalizeH="0" baseline="0" noProof="0" dirty="0">
                <a:ln w="0"/>
                <a:solidFill>
                  <a:srgbClr val="D48866"/>
                </a:solidFill>
                <a:effectLst/>
                <a:uLnTx/>
                <a:uFillTx/>
                <a:latin typeface="Bauhaus 93" panose="04030905020B02020C02" pitchFamily="82" charset="0"/>
                <a:ea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79" name="TextBox 146">
            <a:extLst>
              <a:ext uri="{FF2B5EF4-FFF2-40B4-BE49-F238E27FC236}">
                <a16:creationId xmlns:a16="http://schemas.microsoft.com/office/drawing/2014/main" id="{129E38A8-48D0-4C31-95E6-A9D0ED3A39B1}"/>
              </a:ext>
            </a:extLst>
          </p:cNvPr>
          <p:cNvSpPr txBox="1"/>
          <p:nvPr/>
        </p:nvSpPr>
        <p:spPr>
          <a:xfrm>
            <a:off x="7652124" y="6074376"/>
            <a:ext cx="2911666" cy="681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Diğer milletlerin bağımsızlığına saygılıdır.</a:t>
            </a:r>
          </a:p>
          <a:p>
            <a:pPr marL="0" marR="0" lvl="0" indent="0" algn="l" defTabSz="4286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31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81" name="Freeform 7">
            <a:extLst>
              <a:ext uri="{FF2B5EF4-FFF2-40B4-BE49-F238E27FC236}">
                <a16:creationId xmlns:a16="http://schemas.microsoft.com/office/drawing/2014/main" id="{CEF5ED29-410A-4E4A-8CC7-B81205A69A87}"/>
              </a:ext>
            </a:extLst>
          </p:cNvPr>
          <p:cNvSpPr/>
          <p:nvPr/>
        </p:nvSpPr>
        <p:spPr>
          <a:xfrm flipH="1">
            <a:off x="7621001" y="5612698"/>
            <a:ext cx="2937167" cy="364377"/>
          </a:xfrm>
          <a:prstGeom prst="rect">
            <a:avLst/>
          </a:prstGeom>
          <a:gradFill flip="none" rotWithShape="1">
            <a:gsLst>
              <a:gs pos="0">
                <a:srgbClr val="D48866">
                  <a:shade val="30000"/>
                  <a:satMod val="115000"/>
                </a:srgbClr>
              </a:gs>
              <a:gs pos="50000">
                <a:srgbClr val="D48866">
                  <a:shade val="67500"/>
                  <a:satMod val="115000"/>
                </a:srgbClr>
              </a:gs>
              <a:gs pos="100000">
                <a:srgbClr val="D48866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26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9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2" name="TextBox 149">
            <a:extLst>
              <a:ext uri="{FF2B5EF4-FFF2-40B4-BE49-F238E27FC236}">
                <a16:creationId xmlns:a16="http://schemas.microsoft.com/office/drawing/2014/main" id="{38E6851E-F2BD-4E40-8AB9-1B4F4E352C2A}"/>
              </a:ext>
            </a:extLst>
          </p:cNvPr>
          <p:cNvSpPr txBox="1"/>
          <p:nvPr/>
        </p:nvSpPr>
        <p:spPr>
          <a:xfrm>
            <a:off x="8317470" y="5630606"/>
            <a:ext cx="1946220" cy="352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8572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88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SAYGI</a:t>
            </a:r>
            <a:endParaRPr kumimoji="0" lang="en-US" sz="1688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grpSp>
        <p:nvGrpSpPr>
          <p:cNvPr id="84" name="Group 151">
            <a:extLst>
              <a:ext uri="{FF2B5EF4-FFF2-40B4-BE49-F238E27FC236}">
                <a16:creationId xmlns:a16="http://schemas.microsoft.com/office/drawing/2014/main" id="{2EC192B9-4592-43C6-9489-1003BC7574DD}"/>
              </a:ext>
            </a:extLst>
          </p:cNvPr>
          <p:cNvGrpSpPr/>
          <p:nvPr/>
        </p:nvGrpSpPr>
        <p:grpSpPr>
          <a:xfrm rot="5400000" flipH="1">
            <a:off x="976156" y="2514349"/>
            <a:ext cx="8186804" cy="1963635"/>
            <a:chOff x="-175938" y="939802"/>
            <a:chExt cx="6389051" cy="1794698"/>
          </a:xfrm>
        </p:grpSpPr>
        <p:sp>
          <p:nvSpPr>
            <p:cNvPr id="85" name="Oval 5">
              <a:extLst>
                <a:ext uri="{FF2B5EF4-FFF2-40B4-BE49-F238E27FC236}">
                  <a16:creationId xmlns:a16="http://schemas.microsoft.com/office/drawing/2014/main" id="{67F90678-F368-45A1-BA42-4EE11C602C39}"/>
                </a:ext>
              </a:extLst>
            </p:cNvPr>
            <p:cNvSpPr/>
            <p:nvPr/>
          </p:nvSpPr>
          <p:spPr>
            <a:xfrm>
              <a:off x="-175938" y="1707262"/>
              <a:ext cx="6389051" cy="1027238"/>
            </a:xfrm>
            <a:custGeom>
              <a:avLst/>
              <a:gdLst>
                <a:gd name="connsiteX0" fmla="*/ 0 w 5410200"/>
                <a:gd name="connsiteY0" fmla="*/ 990600 h 1981200"/>
                <a:gd name="connsiteX1" fmla="*/ 2705100 w 5410200"/>
                <a:gd name="connsiteY1" fmla="*/ 0 h 1981200"/>
                <a:gd name="connsiteX2" fmla="*/ 5410200 w 5410200"/>
                <a:gd name="connsiteY2" fmla="*/ 990600 h 1981200"/>
                <a:gd name="connsiteX3" fmla="*/ 2705100 w 5410200"/>
                <a:gd name="connsiteY3" fmla="*/ 1981200 h 1981200"/>
                <a:gd name="connsiteX4" fmla="*/ 0 w 5410200"/>
                <a:gd name="connsiteY4" fmla="*/ 990600 h 1981200"/>
                <a:gd name="connsiteX0" fmla="*/ 2 w 5410202"/>
                <a:gd name="connsiteY0" fmla="*/ 990600 h 2298700"/>
                <a:gd name="connsiteX1" fmla="*/ 2705102 w 5410202"/>
                <a:gd name="connsiteY1" fmla="*/ 0 h 2298700"/>
                <a:gd name="connsiteX2" fmla="*/ 5410202 w 5410202"/>
                <a:gd name="connsiteY2" fmla="*/ 990600 h 2298700"/>
                <a:gd name="connsiteX3" fmla="*/ 2717802 w 5410202"/>
                <a:gd name="connsiteY3" fmla="*/ 2298700 h 2298700"/>
                <a:gd name="connsiteX4" fmla="*/ 2 w 5410202"/>
                <a:gd name="connsiteY4" fmla="*/ 990600 h 229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0202" h="2298700">
                  <a:moveTo>
                    <a:pt x="2" y="990600"/>
                  </a:moveTo>
                  <a:cubicBezTo>
                    <a:pt x="-2115" y="607483"/>
                    <a:pt x="1211117" y="0"/>
                    <a:pt x="2705102" y="0"/>
                  </a:cubicBezTo>
                  <a:cubicBezTo>
                    <a:pt x="4199087" y="0"/>
                    <a:pt x="5410202" y="443507"/>
                    <a:pt x="5410202" y="990600"/>
                  </a:cubicBezTo>
                  <a:cubicBezTo>
                    <a:pt x="5410202" y="1537693"/>
                    <a:pt x="4211787" y="2298700"/>
                    <a:pt x="2717802" y="2298700"/>
                  </a:cubicBezTo>
                  <a:cubicBezTo>
                    <a:pt x="1223817" y="2298700"/>
                    <a:pt x="2119" y="1373717"/>
                    <a:pt x="2" y="9906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Rectangle 153">
              <a:extLst>
                <a:ext uri="{FF2B5EF4-FFF2-40B4-BE49-F238E27FC236}">
                  <a16:creationId xmlns:a16="http://schemas.microsoft.com/office/drawing/2014/main" id="{2E9A7F9A-D0F4-4F17-84B6-B0CD7D772B67}"/>
                </a:ext>
              </a:extLst>
            </p:cNvPr>
            <p:cNvSpPr/>
            <p:nvPr/>
          </p:nvSpPr>
          <p:spPr>
            <a:xfrm>
              <a:off x="485475" y="939802"/>
              <a:ext cx="5282486" cy="1244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572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88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72" name="Resim 7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6198" y="1124815"/>
            <a:ext cx="2026268" cy="591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0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"/>
                            </p:stCondLst>
                            <p:childTnLst>
                              <p:par>
                                <p:cTn id="2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5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500"/>
                            </p:stCondLst>
                            <p:childTnLst>
                              <p:par>
                                <p:cTn id="2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00"/>
                            </p:stCondLst>
                            <p:childTnLst>
                              <p:par>
                                <p:cTn id="2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9" grpId="0" animBg="1"/>
      <p:bldP spid="10" grpId="0"/>
      <p:bldP spid="12" grpId="0" animBg="1"/>
      <p:bldP spid="13" grpId="0" animBg="1"/>
      <p:bldP spid="14" grpId="0"/>
      <p:bldP spid="15" grpId="0"/>
      <p:bldP spid="17" grpId="0" animBg="1"/>
      <p:bldP spid="18" grpId="0"/>
      <p:bldP spid="20" grpId="0" animBg="1"/>
      <p:bldP spid="21" grpId="0" animBg="1"/>
      <p:bldP spid="22" grpId="0"/>
      <p:bldP spid="23" grpId="0"/>
      <p:bldP spid="25" grpId="0" animBg="1"/>
      <p:bldP spid="26" grpId="0"/>
      <p:bldP spid="28" grpId="0" animBg="1"/>
      <p:bldP spid="29" grpId="0" animBg="1"/>
      <p:bldP spid="30" grpId="0"/>
      <p:bldP spid="31" grpId="0"/>
      <p:bldP spid="33" grpId="0" animBg="1"/>
      <p:bldP spid="34" grpId="0"/>
      <p:bldP spid="36" grpId="0" animBg="1"/>
      <p:bldP spid="37" grpId="0" animBg="1"/>
      <p:bldP spid="38" grpId="0"/>
      <p:bldP spid="39" grpId="0"/>
      <p:bldP spid="41" grpId="0" animBg="1"/>
      <p:bldP spid="42" grpId="0"/>
      <p:bldP spid="44" grpId="0" animBg="1"/>
      <p:bldP spid="45" grpId="0" animBg="1"/>
      <p:bldP spid="46" grpId="0"/>
      <p:bldP spid="47" grpId="0"/>
      <p:bldP spid="49" grpId="0" animBg="1"/>
      <p:bldP spid="50" grpId="0"/>
      <p:bldP spid="52" grpId="0" animBg="1"/>
      <p:bldP spid="53" grpId="0" animBg="1"/>
      <p:bldP spid="54" grpId="0"/>
      <p:bldP spid="55" grpId="0"/>
      <p:bldP spid="57" grpId="0" animBg="1"/>
      <p:bldP spid="58" grpId="0"/>
      <p:bldP spid="60" grpId="0" animBg="1"/>
      <p:bldP spid="61" grpId="0" animBg="1"/>
      <p:bldP spid="62" grpId="0"/>
      <p:bldP spid="63" grpId="0"/>
      <p:bldP spid="65" grpId="0" animBg="1"/>
      <p:bldP spid="66" grpId="0"/>
      <p:bldP spid="68" grpId="0" animBg="1"/>
      <p:bldP spid="69" grpId="0" animBg="1"/>
      <p:bldP spid="70" grpId="0"/>
      <p:bldP spid="71" grpId="0"/>
      <p:bldP spid="73" grpId="0" animBg="1"/>
      <p:bldP spid="74" grpId="0"/>
      <p:bldP spid="76" grpId="0" animBg="1"/>
      <p:bldP spid="77" grpId="0" animBg="1"/>
      <p:bldP spid="78" grpId="0"/>
      <p:bldP spid="79" grpId="0"/>
      <p:bldP spid="81" grpId="0" animBg="1"/>
      <p:bldP spid="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7">
            <a:extLst>
              <a:ext uri="{FF2B5EF4-FFF2-40B4-BE49-F238E27FC236}">
                <a16:creationId xmlns:a16="http://schemas.microsoft.com/office/drawing/2014/main" id="{B210723C-6282-451B-B771-8D7FC7401DAB}"/>
              </a:ext>
            </a:extLst>
          </p:cNvPr>
          <p:cNvSpPr/>
          <p:nvPr/>
        </p:nvSpPr>
        <p:spPr>
          <a:xfrm rot="467857" flipV="1">
            <a:off x="9196268" y="1727883"/>
            <a:ext cx="120076" cy="114558"/>
          </a:xfrm>
          <a:custGeom>
            <a:avLst/>
            <a:gdLst>
              <a:gd name="connsiteX0" fmla="*/ 0 w 206467"/>
              <a:gd name="connsiteY0" fmla="*/ 0 h 177143"/>
              <a:gd name="connsiteX1" fmla="*/ 206467 w 206467"/>
              <a:gd name="connsiteY1" fmla="*/ 177143 h 177143"/>
              <a:gd name="connsiteX2" fmla="*/ 206467 w 206467"/>
              <a:gd name="connsiteY2" fmla="*/ 177143 h 177143"/>
              <a:gd name="connsiteX3" fmla="*/ 0 w 206467"/>
              <a:gd name="connsiteY3" fmla="*/ 0 h 177143"/>
              <a:gd name="connsiteX4" fmla="*/ 0 w 206467"/>
              <a:gd name="connsiteY4" fmla="*/ 0 h 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467" h="177143">
                <a:moveTo>
                  <a:pt x="0" y="0"/>
                </a:moveTo>
                <a:lnTo>
                  <a:pt x="206467" y="177143"/>
                </a:lnTo>
                <a:lnTo>
                  <a:pt x="206467" y="17714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866CAF"/>
              </a:gs>
              <a:gs pos="100000">
                <a:srgbClr val="9B89C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268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2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1" name="Resim 4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590" y="89823"/>
            <a:ext cx="750138" cy="750138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272" y="40982"/>
            <a:ext cx="3572566" cy="1816765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922" y="1773331"/>
            <a:ext cx="3590855" cy="170702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922" y="3546592"/>
            <a:ext cx="3481118" cy="1804572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54" y="4954820"/>
            <a:ext cx="3273836" cy="2097206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937" y="150719"/>
            <a:ext cx="3846909" cy="1707028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2850" y="1857747"/>
            <a:ext cx="3401863" cy="1786283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104" y="4954820"/>
            <a:ext cx="3243353" cy="207282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1714" y="3412468"/>
            <a:ext cx="3243353" cy="2072820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310" y="114174"/>
            <a:ext cx="3639627" cy="85961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CE316440-C205-4677-A830-7BBDE089439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9553" y="1203072"/>
            <a:ext cx="5192787" cy="565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162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Resim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82" y="1034404"/>
            <a:ext cx="4407790" cy="1066892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82" y="2180120"/>
            <a:ext cx="4401693" cy="1201016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82" y="3333034"/>
            <a:ext cx="4401693" cy="1201016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82" y="4473726"/>
            <a:ext cx="4401693" cy="1219306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81" y="5626640"/>
            <a:ext cx="4401693" cy="1182727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274" y="1051621"/>
            <a:ext cx="4401693" cy="1188823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273" y="2165271"/>
            <a:ext cx="4401693" cy="1219306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273" y="3315065"/>
            <a:ext cx="4401693" cy="1188823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1175" y="4485759"/>
            <a:ext cx="4407790" cy="1225402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1174" y="5650611"/>
            <a:ext cx="4401693" cy="1219306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6251" y="5620449"/>
            <a:ext cx="3196616" cy="1152244"/>
          </a:xfrm>
          <a:prstGeom prst="rect">
            <a:avLst/>
          </a:prstGeom>
        </p:spPr>
      </p:pic>
      <p:pic>
        <p:nvPicPr>
          <p:cNvPr id="49" name="Resim 4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5437" y="295836"/>
            <a:ext cx="2011196" cy="678285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81" y="0"/>
            <a:ext cx="9096020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03" y="1499409"/>
            <a:ext cx="10876207" cy="477358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03" y="984005"/>
            <a:ext cx="2351634" cy="51540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51" y="4244681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2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66" y="857693"/>
            <a:ext cx="11120068" cy="569415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717" y="342289"/>
            <a:ext cx="2351634" cy="51540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966" y="4945845"/>
            <a:ext cx="549037" cy="54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189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9631" y="598589"/>
            <a:ext cx="7529213" cy="4285859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ADB581EB-9A20-4CA8-8457-571D37F8DF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97339">
            <a:off x="4461105" y="4627153"/>
            <a:ext cx="6206266" cy="3078747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002DC56B-71DC-4A92-8CA9-B6B5C0AC78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19129">
            <a:off x="-579809" y="121925"/>
            <a:ext cx="5831560" cy="812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3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12" y="917203"/>
            <a:ext cx="11083489" cy="5633192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02" y="401799"/>
            <a:ext cx="2351634" cy="51540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683" y="4889240"/>
            <a:ext cx="549037" cy="54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53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665" y="1232622"/>
            <a:ext cx="11376820" cy="4987414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516" y="837228"/>
            <a:ext cx="2351634" cy="51540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724" y="5411755"/>
            <a:ext cx="549037" cy="54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913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BA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1014" y="707568"/>
            <a:ext cx="12443014" cy="655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15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hueOff val="0"/>
            <a:satOff val="0"/>
            <a:lumOff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CF5348E-CA94-2E45-B91E-9B16B30C0AA0}"/>
              </a:ext>
            </a:extLst>
          </p:cNvPr>
          <p:cNvSpPr/>
          <p:nvPr/>
        </p:nvSpPr>
        <p:spPr>
          <a:xfrm>
            <a:off x="36904" y="1182409"/>
            <a:ext cx="7794171" cy="1144555"/>
          </a:xfrm>
          <a:prstGeom prst="rect">
            <a:avLst/>
          </a:prstGeom>
          <a:solidFill>
            <a:srgbClr val="FEC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5AA48A5B-0DE5-6B4A-AC63-326DE6ED35DF}"/>
              </a:ext>
            </a:extLst>
          </p:cNvPr>
          <p:cNvSpPr/>
          <p:nvPr/>
        </p:nvSpPr>
        <p:spPr>
          <a:xfrm>
            <a:off x="0" y="2291433"/>
            <a:ext cx="7415923" cy="1144555"/>
          </a:xfrm>
          <a:prstGeom prst="rect">
            <a:avLst/>
          </a:prstGeom>
          <a:solidFill>
            <a:srgbClr val="FF9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AD643F64-3450-C24D-ADA2-67529AE1E500}"/>
              </a:ext>
            </a:extLst>
          </p:cNvPr>
          <p:cNvSpPr/>
          <p:nvPr/>
        </p:nvSpPr>
        <p:spPr>
          <a:xfrm>
            <a:off x="0" y="3433477"/>
            <a:ext cx="6978133" cy="1144555"/>
          </a:xfrm>
          <a:prstGeom prst="rect">
            <a:avLst/>
          </a:prstGeom>
          <a:solidFill>
            <a:srgbClr val="C02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C835009B-A485-1A4F-A4CC-379DC7AFAC5A}"/>
              </a:ext>
            </a:extLst>
          </p:cNvPr>
          <p:cNvSpPr/>
          <p:nvPr/>
        </p:nvSpPr>
        <p:spPr>
          <a:xfrm>
            <a:off x="5770408" y="-12441"/>
            <a:ext cx="4428931" cy="6870441"/>
          </a:xfrm>
          <a:custGeom>
            <a:avLst/>
            <a:gdLst>
              <a:gd name="connsiteX0" fmla="*/ 0 w 628262"/>
              <a:gd name="connsiteY0" fmla="*/ 0 h 6858000"/>
              <a:gd name="connsiteX1" fmla="*/ 628262 w 628262"/>
              <a:gd name="connsiteY1" fmla="*/ 0 h 6858000"/>
              <a:gd name="connsiteX2" fmla="*/ 628262 w 628262"/>
              <a:gd name="connsiteY2" fmla="*/ 6858000 h 6858000"/>
              <a:gd name="connsiteX3" fmla="*/ 0 w 628262"/>
              <a:gd name="connsiteY3" fmla="*/ 6858000 h 6858000"/>
              <a:gd name="connsiteX4" fmla="*/ 0 w 628262"/>
              <a:gd name="connsiteY4" fmla="*/ 0 h 6858000"/>
              <a:gd name="connsiteX0" fmla="*/ 2282889 w 2911151"/>
              <a:gd name="connsiteY0" fmla="*/ 0 h 6870441"/>
              <a:gd name="connsiteX1" fmla="*/ 2911151 w 2911151"/>
              <a:gd name="connsiteY1" fmla="*/ 0 h 6870441"/>
              <a:gd name="connsiteX2" fmla="*/ 2911151 w 2911151"/>
              <a:gd name="connsiteY2" fmla="*/ 6858000 h 6870441"/>
              <a:gd name="connsiteX3" fmla="*/ 0 w 2911151"/>
              <a:gd name="connsiteY3" fmla="*/ 6870441 h 6870441"/>
              <a:gd name="connsiteX4" fmla="*/ 2282889 w 2911151"/>
              <a:gd name="connsiteY4" fmla="*/ 0 h 6870441"/>
              <a:gd name="connsiteX0" fmla="*/ 2282889 w 4428931"/>
              <a:gd name="connsiteY0" fmla="*/ 0 h 6870441"/>
              <a:gd name="connsiteX1" fmla="*/ 4428931 w 4428931"/>
              <a:gd name="connsiteY1" fmla="*/ 6221 h 6870441"/>
              <a:gd name="connsiteX2" fmla="*/ 2911151 w 4428931"/>
              <a:gd name="connsiteY2" fmla="*/ 6858000 h 6870441"/>
              <a:gd name="connsiteX3" fmla="*/ 0 w 4428931"/>
              <a:gd name="connsiteY3" fmla="*/ 6870441 h 6870441"/>
              <a:gd name="connsiteX4" fmla="*/ 2282889 w 4428931"/>
              <a:gd name="connsiteY4" fmla="*/ 0 h 6870441"/>
              <a:gd name="connsiteX0" fmla="*/ 2282889 w 4428931"/>
              <a:gd name="connsiteY0" fmla="*/ 0 h 6870441"/>
              <a:gd name="connsiteX1" fmla="*/ 4428931 w 4428931"/>
              <a:gd name="connsiteY1" fmla="*/ 6221 h 6870441"/>
              <a:gd name="connsiteX2" fmla="*/ 2687216 w 4428931"/>
              <a:gd name="connsiteY2" fmla="*/ 6851780 h 6870441"/>
              <a:gd name="connsiteX3" fmla="*/ 0 w 4428931"/>
              <a:gd name="connsiteY3" fmla="*/ 6870441 h 6870441"/>
              <a:gd name="connsiteX4" fmla="*/ 2282889 w 4428931"/>
              <a:gd name="connsiteY4" fmla="*/ 0 h 6870441"/>
              <a:gd name="connsiteX0" fmla="*/ 2282889 w 4428931"/>
              <a:gd name="connsiteY0" fmla="*/ 0 h 6870441"/>
              <a:gd name="connsiteX1" fmla="*/ 4428931 w 4428931"/>
              <a:gd name="connsiteY1" fmla="*/ 6221 h 6870441"/>
              <a:gd name="connsiteX2" fmla="*/ 2531706 w 4428931"/>
              <a:gd name="connsiteY2" fmla="*/ 6851780 h 6870441"/>
              <a:gd name="connsiteX3" fmla="*/ 0 w 4428931"/>
              <a:gd name="connsiteY3" fmla="*/ 6870441 h 6870441"/>
              <a:gd name="connsiteX4" fmla="*/ 2282889 w 4428931"/>
              <a:gd name="connsiteY4" fmla="*/ 0 h 6870441"/>
              <a:gd name="connsiteX0" fmla="*/ 2282889 w 4428931"/>
              <a:gd name="connsiteY0" fmla="*/ 0 h 6870441"/>
              <a:gd name="connsiteX1" fmla="*/ 4428931 w 4428931"/>
              <a:gd name="connsiteY1" fmla="*/ 6221 h 6870441"/>
              <a:gd name="connsiteX2" fmla="*/ 2413518 w 4428931"/>
              <a:gd name="connsiteY2" fmla="*/ 6851780 h 6870441"/>
              <a:gd name="connsiteX3" fmla="*/ 0 w 4428931"/>
              <a:gd name="connsiteY3" fmla="*/ 6870441 h 6870441"/>
              <a:gd name="connsiteX4" fmla="*/ 2282889 w 4428931"/>
              <a:gd name="connsiteY4" fmla="*/ 0 h 6870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28931" h="6870441">
                <a:moveTo>
                  <a:pt x="2282889" y="0"/>
                </a:moveTo>
                <a:lnTo>
                  <a:pt x="4428931" y="6221"/>
                </a:lnTo>
                <a:lnTo>
                  <a:pt x="2413518" y="6851780"/>
                </a:lnTo>
                <a:lnTo>
                  <a:pt x="0" y="6870441"/>
                </a:lnTo>
                <a:lnTo>
                  <a:pt x="2282889" y="0"/>
                </a:lnTo>
                <a:close/>
              </a:path>
            </a:pathLst>
          </a:custGeom>
          <a:solidFill>
            <a:srgbClr val="FAF6F3"/>
          </a:solidFill>
          <a:ln>
            <a:noFill/>
          </a:ln>
          <a:effectLst>
            <a:outerShdw blurRad="177800" dist="139700" dir="10800000" sx="99000" sy="99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Pentagon 9">
            <a:extLst>
              <a:ext uri="{FF2B5EF4-FFF2-40B4-BE49-F238E27FC236}">
                <a16:creationId xmlns:a16="http://schemas.microsoft.com/office/drawing/2014/main" id="{6BD43453-E94D-8A4C-ADD0-638F093ABC8A}"/>
              </a:ext>
            </a:extLst>
          </p:cNvPr>
          <p:cNvSpPr/>
          <p:nvPr/>
        </p:nvSpPr>
        <p:spPr>
          <a:xfrm>
            <a:off x="7429940" y="558283"/>
            <a:ext cx="1971388" cy="1160105"/>
          </a:xfrm>
          <a:custGeom>
            <a:avLst/>
            <a:gdLst>
              <a:gd name="connsiteX0" fmla="*/ 0 w 1592425"/>
              <a:gd name="connsiteY0" fmla="*/ 0 h 1141444"/>
              <a:gd name="connsiteX1" fmla="*/ 996820 w 1592425"/>
              <a:gd name="connsiteY1" fmla="*/ 0 h 1141444"/>
              <a:gd name="connsiteX2" fmla="*/ 1592425 w 1592425"/>
              <a:gd name="connsiteY2" fmla="*/ 570722 h 1141444"/>
              <a:gd name="connsiteX3" fmla="*/ 996820 w 1592425"/>
              <a:gd name="connsiteY3" fmla="*/ 1141444 h 1141444"/>
              <a:gd name="connsiteX4" fmla="*/ 0 w 1592425"/>
              <a:gd name="connsiteY4" fmla="*/ 1141444 h 1141444"/>
              <a:gd name="connsiteX5" fmla="*/ 0 w 1592425"/>
              <a:gd name="connsiteY5" fmla="*/ 0 h 1141444"/>
              <a:gd name="connsiteX0" fmla="*/ 354563 w 1946988"/>
              <a:gd name="connsiteY0" fmla="*/ 0 h 1141444"/>
              <a:gd name="connsiteX1" fmla="*/ 1351383 w 1946988"/>
              <a:gd name="connsiteY1" fmla="*/ 0 h 1141444"/>
              <a:gd name="connsiteX2" fmla="*/ 1946988 w 1946988"/>
              <a:gd name="connsiteY2" fmla="*/ 570722 h 1141444"/>
              <a:gd name="connsiteX3" fmla="*/ 1351383 w 1946988"/>
              <a:gd name="connsiteY3" fmla="*/ 1141444 h 1141444"/>
              <a:gd name="connsiteX4" fmla="*/ 0 w 1946988"/>
              <a:gd name="connsiteY4" fmla="*/ 1129003 h 1141444"/>
              <a:gd name="connsiteX5" fmla="*/ 354563 w 1946988"/>
              <a:gd name="connsiteY5" fmla="*/ 0 h 1141444"/>
              <a:gd name="connsiteX0" fmla="*/ 367004 w 1959429"/>
              <a:gd name="connsiteY0" fmla="*/ 0 h 1141444"/>
              <a:gd name="connsiteX1" fmla="*/ 1363824 w 1959429"/>
              <a:gd name="connsiteY1" fmla="*/ 0 h 1141444"/>
              <a:gd name="connsiteX2" fmla="*/ 1959429 w 1959429"/>
              <a:gd name="connsiteY2" fmla="*/ 570722 h 1141444"/>
              <a:gd name="connsiteX3" fmla="*/ 1363824 w 1959429"/>
              <a:gd name="connsiteY3" fmla="*/ 1141444 h 1141444"/>
              <a:gd name="connsiteX4" fmla="*/ 0 w 1959429"/>
              <a:gd name="connsiteY4" fmla="*/ 1135124 h 1141444"/>
              <a:gd name="connsiteX5" fmla="*/ 367004 w 1959429"/>
              <a:gd name="connsiteY5" fmla="*/ 0 h 1141444"/>
              <a:gd name="connsiteX0" fmla="*/ 367004 w 1959512"/>
              <a:gd name="connsiteY0" fmla="*/ 0 h 1141444"/>
              <a:gd name="connsiteX1" fmla="*/ 1363824 w 1959512"/>
              <a:gd name="connsiteY1" fmla="*/ 0 h 1141444"/>
              <a:gd name="connsiteX2" fmla="*/ 1959429 w 1959512"/>
              <a:gd name="connsiteY2" fmla="*/ 570722 h 1141444"/>
              <a:gd name="connsiteX3" fmla="*/ 1363824 w 1959512"/>
              <a:gd name="connsiteY3" fmla="*/ 1141444 h 1141444"/>
              <a:gd name="connsiteX4" fmla="*/ 0 w 1959512"/>
              <a:gd name="connsiteY4" fmla="*/ 1135124 h 1141444"/>
              <a:gd name="connsiteX5" fmla="*/ 367004 w 1959512"/>
              <a:gd name="connsiteY5" fmla="*/ 0 h 1141444"/>
              <a:gd name="connsiteX0" fmla="*/ 367004 w 1959512"/>
              <a:gd name="connsiteY0" fmla="*/ 0 h 1141444"/>
              <a:gd name="connsiteX1" fmla="*/ 1363824 w 1959512"/>
              <a:gd name="connsiteY1" fmla="*/ 0 h 1141444"/>
              <a:gd name="connsiteX2" fmla="*/ 1959429 w 1959512"/>
              <a:gd name="connsiteY2" fmla="*/ 570722 h 1141444"/>
              <a:gd name="connsiteX3" fmla="*/ 1363824 w 1959512"/>
              <a:gd name="connsiteY3" fmla="*/ 1141444 h 1141444"/>
              <a:gd name="connsiteX4" fmla="*/ 0 w 1959512"/>
              <a:gd name="connsiteY4" fmla="*/ 1135124 h 1141444"/>
              <a:gd name="connsiteX5" fmla="*/ 367004 w 1959512"/>
              <a:gd name="connsiteY5" fmla="*/ 0 h 1141444"/>
              <a:gd name="connsiteX0" fmla="*/ 378880 w 1971388"/>
              <a:gd name="connsiteY0" fmla="*/ 0 h 1141444"/>
              <a:gd name="connsiteX1" fmla="*/ 1375700 w 1971388"/>
              <a:gd name="connsiteY1" fmla="*/ 0 h 1141444"/>
              <a:gd name="connsiteX2" fmla="*/ 1971305 w 1971388"/>
              <a:gd name="connsiteY2" fmla="*/ 570722 h 1141444"/>
              <a:gd name="connsiteX3" fmla="*/ 1375700 w 1971388"/>
              <a:gd name="connsiteY3" fmla="*/ 1141444 h 1141444"/>
              <a:gd name="connsiteX4" fmla="*/ 0 w 1971388"/>
              <a:gd name="connsiteY4" fmla="*/ 1139019 h 1141444"/>
              <a:gd name="connsiteX5" fmla="*/ 378880 w 1971388"/>
              <a:gd name="connsiteY5" fmla="*/ 0 h 114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1388" h="1141444">
                <a:moveTo>
                  <a:pt x="378880" y="0"/>
                </a:moveTo>
                <a:lnTo>
                  <a:pt x="1375700" y="0"/>
                </a:lnTo>
                <a:cubicBezTo>
                  <a:pt x="1574235" y="190241"/>
                  <a:pt x="1978043" y="435564"/>
                  <a:pt x="1971305" y="570722"/>
                </a:cubicBezTo>
                <a:cubicBezTo>
                  <a:pt x="1959382" y="693639"/>
                  <a:pt x="1574235" y="951203"/>
                  <a:pt x="1375700" y="1141444"/>
                </a:cubicBezTo>
                <a:lnTo>
                  <a:pt x="0" y="1139019"/>
                </a:lnTo>
                <a:lnTo>
                  <a:pt x="378880" y="0"/>
                </a:lnTo>
                <a:close/>
              </a:path>
            </a:pathLst>
          </a:custGeom>
          <a:solidFill>
            <a:srgbClr val="FEC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A0826AC8-C89D-894D-A51B-4191B83649EC}"/>
              </a:ext>
            </a:extLst>
          </p:cNvPr>
          <p:cNvSpPr>
            <a:spLocks noChangeAspect="1"/>
          </p:cNvSpPr>
          <p:nvPr/>
        </p:nvSpPr>
        <p:spPr>
          <a:xfrm>
            <a:off x="8036013" y="722836"/>
            <a:ext cx="9716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0"/>
                <a:solidFill>
                  <a:prstClr val="white"/>
                </a:solidFill>
                <a:effectLst/>
                <a:uLnTx/>
                <a:uFillTx/>
                <a:latin typeface="Bauhaus 93" pitchFamily="82" charset="77"/>
                <a:ea typeface="+mn-ea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2" name="Pentagon 9">
            <a:extLst>
              <a:ext uri="{FF2B5EF4-FFF2-40B4-BE49-F238E27FC236}">
                <a16:creationId xmlns:a16="http://schemas.microsoft.com/office/drawing/2014/main" id="{0519D452-E8B7-D347-8149-5FFA37A6448B}"/>
              </a:ext>
            </a:extLst>
          </p:cNvPr>
          <p:cNvSpPr/>
          <p:nvPr/>
        </p:nvSpPr>
        <p:spPr>
          <a:xfrm>
            <a:off x="7047681" y="1707617"/>
            <a:ext cx="1971388" cy="1160105"/>
          </a:xfrm>
          <a:custGeom>
            <a:avLst/>
            <a:gdLst>
              <a:gd name="connsiteX0" fmla="*/ 0 w 1592425"/>
              <a:gd name="connsiteY0" fmla="*/ 0 h 1141444"/>
              <a:gd name="connsiteX1" fmla="*/ 996820 w 1592425"/>
              <a:gd name="connsiteY1" fmla="*/ 0 h 1141444"/>
              <a:gd name="connsiteX2" fmla="*/ 1592425 w 1592425"/>
              <a:gd name="connsiteY2" fmla="*/ 570722 h 1141444"/>
              <a:gd name="connsiteX3" fmla="*/ 996820 w 1592425"/>
              <a:gd name="connsiteY3" fmla="*/ 1141444 h 1141444"/>
              <a:gd name="connsiteX4" fmla="*/ 0 w 1592425"/>
              <a:gd name="connsiteY4" fmla="*/ 1141444 h 1141444"/>
              <a:gd name="connsiteX5" fmla="*/ 0 w 1592425"/>
              <a:gd name="connsiteY5" fmla="*/ 0 h 1141444"/>
              <a:gd name="connsiteX0" fmla="*/ 354563 w 1946988"/>
              <a:gd name="connsiteY0" fmla="*/ 0 h 1141444"/>
              <a:gd name="connsiteX1" fmla="*/ 1351383 w 1946988"/>
              <a:gd name="connsiteY1" fmla="*/ 0 h 1141444"/>
              <a:gd name="connsiteX2" fmla="*/ 1946988 w 1946988"/>
              <a:gd name="connsiteY2" fmla="*/ 570722 h 1141444"/>
              <a:gd name="connsiteX3" fmla="*/ 1351383 w 1946988"/>
              <a:gd name="connsiteY3" fmla="*/ 1141444 h 1141444"/>
              <a:gd name="connsiteX4" fmla="*/ 0 w 1946988"/>
              <a:gd name="connsiteY4" fmla="*/ 1129003 h 1141444"/>
              <a:gd name="connsiteX5" fmla="*/ 354563 w 1946988"/>
              <a:gd name="connsiteY5" fmla="*/ 0 h 1141444"/>
              <a:gd name="connsiteX0" fmla="*/ 367004 w 1959429"/>
              <a:gd name="connsiteY0" fmla="*/ 0 h 1141444"/>
              <a:gd name="connsiteX1" fmla="*/ 1363824 w 1959429"/>
              <a:gd name="connsiteY1" fmla="*/ 0 h 1141444"/>
              <a:gd name="connsiteX2" fmla="*/ 1959429 w 1959429"/>
              <a:gd name="connsiteY2" fmla="*/ 570722 h 1141444"/>
              <a:gd name="connsiteX3" fmla="*/ 1363824 w 1959429"/>
              <a:gd name="connsiteY3" fmla="*/ 1141444 h 1141444"/>
              <a:gd name="connsiteX4" fmla="*/ 0 w 1959429"/>
              <a:gd name="connsiteY4" fmla="*/ 1135124 h 1141444"/>
              <a:gd name="connsiteX5" fmla="*/ 367004 w 1959429"/>
              <a:gd name="connsiteY5" fmla="*/ 0 h 1141444"/>
              <a:gd name="connsiteX0" fmla="*/ 367004 w 1959512"/>
              <a:gd name="connsiteY0" fmla="*/ 0 h 1141444"/>
              <a:gd name="connsiteX1" fmla="*/ 1363824 w 1959512"/>
              <a:gd name="connsiteY1" fmla="*/ 0 h 1141444"/>
              <a:gd name="connsiteX2" fmla="*/ 1959429 w 1959512"/>
              <a:gd name="connsiteY2" fmla="*/ 570722 h 1141444"/>
              <a:gd name="connsiteX3" fmla="*/ 1363824 w 1959512"/>
              <a:gd name="connsiteY3" fmla="*/ 1141444 h 1141444"/>
              <a:gd name="connsiteX4" fmla="*/ 0 w 1959512"/>
              <a:gd name="connsiteY4" fmla="*/ 1135124 h 1141444"/>
              <a:gd name="connsiteX5" fmla="*/ 367004 w 1959512"/>
              <a:gd name="connsiteY5" fmla="*/ 0 h 1141444"/>
              <a:gd name="connsiteX0" fmla="*/ 367004 w 1959512"/>
              <a:gd name="connsiteY0" fmla="*/ 0 h 1141444"/>
              <a:gd name="connsiteX1" fmla="*/ 1363824 w 1959512"/>
              <a:gd name="connsiteY1" fmla="*/ 0 h 1141444"/>
              <a:gd name="connsiteX2" fmla="*/ 1959429 w 1959512"/>
              <a:gd name="connsiteY2" fmla="*/ 570722 h 1141444"/>
              <a:gd name="connsiteX3" fmla="*/ 1363824 w 1959512"/>
              <a:gd name="connsiteY3" fmla="*/ 1141444 h 1141444"/>
              <a:gd name="connsiteX4" fmla="*/ 0 w 1959512"/>
              <a:gd name="connsiteY4" fmla="*/ 1135124 h 1141444"/>
              <a:gd name="connsiteX5" fmla="*/ 367004 w 1959512"/>
              <a:gd name="connsiteY5" fmla="*/ 0 h 1141444"/>
              <a:gd name="connsiteX0" fmla="*/ 378880 w 1971388"/>
              <a:gd name="connsiteY0" fmla="*/ 0 h 1141444"/>
              <a:gd name="connsiteX1" fmla="*/ 1375700 w 1971388"/>
              <a:gd name="connsiteY1" fmla="*/ 0 h 1141444"/>
              <a:gd name="connsiteX2" fmla="*/ 1971305 w 1971388"/>
              <a:gd name="connsiteY2" fmla="*/ 570722 h 1141444"/>
              <a:gd name="connsiteX3" fmla="*/ 1375700 w 1971388"/>
              <a:gd name="connsiteY3" fmla="*/ 1141444 h 1141444"/>
              <a:gd name="connsiteX4" fmla="*/ 0 w 1971388"/>
              <a:gd name="connsiteY4" fmla="*/ 1139019 h 1141444"/>
              <a:gd name="connsiteX5" fmla="*/ 378880 w 1971388"/>
              <a:gd name="connsiteY5" fmla="*/ 0 h 114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1388" h="1141444">
                <a:moveTo>
                  <a:pt x="378880" y="0"/>
                </a:moveTo>
                <a:lnTo>
                  <a:pt x="1375700" y="0"/>
                </a:lnTo>
                <a:cubicBezTo>
                  <a:pt x="1574235" y="190241"/>
                  <a:pt x="1978043" y="435564"/>
                  <a:pt x="1971305" y="570722"/>
                </a:cubicBezTo>
                <a:cubicBezTo>
                  <a:pt x="1959382" y="693639"/>
                  <a:pt x="1574235" y="951203"/>
                  <a:pt x="1375700" y="1141444"/>
                </a:cubicBezTo>
                <a:lnTo>
                  <a:pt x="0" y="1139019"/>
                </a:lnTo>
                <a:lnTo>
                  <a:pt x="378880" y="0"/>
                </a:lnTo>
                <a:close/>
              </a:path>
            </a:pathLst>
          </a:custGeom>
          <a:solidFill>
            <a:srgbClr val="FF9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6FC7D2A6-CBAA-0E48-84FC-BA0EB5B472CF}"/>
              </a:ext>
            </a:extLst>
          </p:cNvPr>
          <p:cNvSpPr>
            <a:spLocks noChangeAspect="1"/>
          </p:cNvSpPr>
          <p:nvPr/>
        </p:nvSpPr>
        <p:spPr>
          <a:xfrm>
            <a:off x="7657765" y="1878108"/>
            <a:ext cx="9716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0"/>
                <a:solidFill>
                  <a:prstClr val="white"/>
                </a:solidFill>
                <a:effectLst/>
                <a:uLnTx/>
                <a:uFillTx/>
                <a:latin typeface="Bauhaus 93" pitchFamily="82" charset="77"/>
                <a:ea typeface="+mn-ea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Pentagon 9">
            <a:extLst>
              <a:ext uri="{FF2B5EF4-FFF2-40B4-BE49-F238E27FC236}">
                <a16:creationId xmlns:a16="http://schemas.microsoft.com/office/drawing/2014/main" id="{1E4C70CE-F944-714A-A2EC-A561834E18E2}"/>
              </a:ext>
            </a:extLst>
          </p:cNvPr>
          <p:cNvSpPr/>
          <p:nvPr/>
        </p:nvSpPr>
        <p:spPr>
          <a:xfrm>
            <a:off x="6661888" y="2864894"/>
            <a:ext cx="1971388" cy="1160105"/>
          </a:xfrm>
          <a:custGeom>
            <a:avLst/>
            <a:gdLst>
              <a:gd name="connsiteX0" fmla="*/ 0 w 1592425"/>
              <a:gd name="connsiteY0" fmla="*/ 0 h 1141444"/>
              <a:gd name="connsiteX1" fmla="*/ 996820 w 1592425"/>
              <a:gd name="connsiteY1" fmla="*/ 0 h 1141444"/>
              <a:gd name="connsiteX2" fmla="*/ 1592425 w 1592425"/>
              <a:gd name="connsiteY2" fmla="*/ 570722 h 1141444"/>
              <a:gd name="connsiteX3" fmla="*/ 996820 w 1592425"/>
              <a:gd name="connsiteY3" fmla="*/ 1141444 h 1141444"/>
              <a:gd name="connsiteX4" fmla="*/ 0 w 1592425"/>
              <a:gd name="connsiteY4" fmla="*/ 1141444 h 1141444"/>
              <a:gd name="connsiteX5" fmla="*/ 0 w 1592425"/>
              <a:gd name="connsiteY5" fmla="*/ 0 h 1141444"/>
              <a:gd name="connsiteX0" fmla="*/ 354563 w 1946988"/>
              <a:gd name="connsiteY0" fmla="*/ 0 h 1141444"/>
              <a:gd name="connsiteX1" fmla="*/ 1351383 w 1946988"/>
              <a:gd name="connsiteY1" fmla="*/ 0 h 1141444"/>
              <a:gd name="connsiteX2" fmla="*/ 1946988 w 1946988"/>
              <a:gd name="connsiteY2" fmla="*/ 570722 h 1141444"/>
              <a:gd name="connsiteX3" fmla="*/ 1351383 w 1946988"/>
              <a:gd name="connsiteY3" fmla="*/ 1141444 h 1141444"/>
              <a:gd name="connsiteX4" fmla="*/ 0 w 1946988"/>
              <a:gd name="connsiteY4" fmla="*/ 1129003 h 1141444"/>
              <a:gd name="connsiteX5" fmla="*/ 354563 w 1946988"/>
              <a:gd name="connsiteY5" fmla="*/ 0 h 1141444"/>
              <a:gd name="connsiteX0" fmla="*/ 367004 w 1959429"/>
              <a:gd name="connsiteY0" fmla="*/ 0 h 1141444"/>
              <a:gd name="connsiteX1" fmla="*/ 1363824 w 1959429"/>
              <a:gd name="connsiteY1" fmla="*/ 0 h 1141444"/>
              <a:gd name="connsiteX2" fmla="*/ 1959429 w 1959429"/>
              <a:gd name="connsiteY2" fmla="*/ 570722 h 1141444"/>
              <a:gd name="connsiteX3" fmla="*/ 1363824 w 1959429"/>
              <a:gd name="connsiteY3" fmla="*/ 1141444 h 1141444"/>
              <a:gd name="connsiteX4" fmla="*/ 0 w 1959429"/>
              <a:gd name="connsiteY4" fmla="*/ 1135124 h 1141444"/>
              <a:gd name="connsiteX5" fmla="*/ 367004 w 1959429"/>
              <a:gd name="connsiteY5" fmla="*/ 0 h 1141444"/>
              <a:gd name="connsiteX0" fmla="*/ 367004 w 1959512"/>
              <a:gd name="connsiteY0" fmla="*/ 0 h 1141444"/>
              <a:gd name="connsiteX1" fmla="*/ 1363824 w 1959512"/>
              <a:gd name="connsiteY1" fmla="*/ 0 h 1141444"/>
              <a:gd name="connsiteX2" fmla="*/ 1959429 w 1959512"/>
              <a:gd name="connsiteY2" fmla="*/ 570722 h 1141444"/>
              <a:gd name="connsiteX3" fmla="*/ 1363824 w 1959512"/>
              <a:gd name="connsiteY3" fmla="*/ 1141444 h 1141444"/>
              <a:gd name="connsiteX4" fmla="*/ 0 w 1959512"/>
              <a:gd name="connsiteY4" fmla="*/ 1135124 h 1141444"/>
              <a:gd name="connsiteX5" fmla="*/ 367004 w 1959512"/>
              <a:gd name="connsiteY5" fmla="*/ 0 h 1141444"/>
              <a:gd name="connsiteX0" fmla="*/ 367004 w 1959512"/>
              <a:gd name="connsiteY0" fmla="*/ 0 h 1141444"/>
              <a:gd name="connsiteX1" fmla="*/ 1363824 w 1959512"/>
              <a:gd name="connsiteY1" fmla="*/ 0 h 1141444"/>
              <a:gd name="connsiteX2" fmla="*/ 1959429 w 1959512"/>
              <a:gd name="connsiteY2" fmla="*/ 570722 h 1141444"/>
              <a:gd name="connsiteX3" fmla="*/ 1363824 w 1959512"/>
              <a:gd name="connsiteY3" fmla="*/ 1141444 h 1141444"/>
              <a:gd name="connsiteX4" fmla="*/ 0 w 1959512"/>
              <a:gd name="connsiteY4" fmla="*/ 1135124 h 1141444"/>
              <a:gd name="connsiteX5" fmla="*/ 367004 w 1959512"/>
              <a:gd name="connsiteY5" fmla="*/ 0 h 1141444"/>
              <a:gd name="connsiteX0" fmla="*/ 378880 w 1971388"/>
              <a:gd name="connsiteY0" fmla="*/ 0 h 1141444"/>
              <a:gd name="connsiteX1" fmla="*/ 1375700 w 1971388"/>
              <a:gd name="connsiteY1" fmla="*/ 0 h 1141444"/>
              <a:gd name="connsiteX2" fmla="*/ 1971305 w 1971388"/>
              <a:gd name="connsiteY2" fmla="*/ 570722 h 1141444"/>
              <a:gd name="connsiteX3" fmla="*/ 1375700 w 1971388"/>
              <a:gd name="connsiteY3" fmla="*/ 1141444 h 1141444"/>
              <a:gd name="connsiteX4" fmla="*/ 0 w 1971388"/>
              <a:gd name="connsiteY4" fmla="*/ 1139019 h 1141444"/>
              <a:gd name="connsiteX5" fmla="*/ 378880 w 1971388"/>
              <a:gd name="connsiteY5" fmla="*/ 0 h 114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71388" h="1141444">
                <a:moveTo>
                  <a:pt x="378880" y="0"/>
                </a:moveTo>
                <a:lnTo>
                  <a:pt x="1375700" y="0"/>
                </a:lnTo>
                <a:cubicBezTo>
                  <a:pt x="1574235" y="190241"/>
                  <a:pt x="1978043" y="435564"/>
                  <a:pt x="1971305" y="570722"/>
                </a:cubicBezTo>
                <a:cubicBezTo>
                  <a:pt x="1959382" y="693639"/>
                  <a:pt x="1574235" y="951203"/>
                  <a:pt x="1375700" y="1141444"/>
                </a:cubicBezTo>
                <a:lnTo>
                  <a:pt x="0" y="1139019"/>
                </a:lnTo>
                <a:lnTo>
                  <a:pt x="378880" y="0"/>
                </a:lnTo>
                <a:close/>
              </a:path>
            </a:pathLst>
          </a:custGeom>
          <a:solidFill>
            <a:srgbClr val="C02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8">
            <a:extLst>
              <a:ext uri="{FF2B5EF4-FFF2-40B4-BE49-F238E27FC236}">
                <a16:creationId xmlns:a16="http://schemas.microsoft.com/office/drawing/2014/main" id="{AD5EFDB9-9971-7942-95DA-7F3ECBC88EE2}"/>
              </a:ext>
            </a:extLst>
          </p:cNvPr>
          <p:cNvSpPr>
            <a:spLocks noChangeAspect="1"/>
          </p:cNvSpPr>
          <p:nvPr/>
        </p:nvSpPr>
        <p:spPr>
          <a:xfrm>
            <a:off x="7219975" y="3024163"/>
            <a:ext cx="9716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0"/>
                <a:solidFill>
                  <a:prstClr val="white"/>
                </a:solidFill>
                <a:effectLst/>
                <a:uLnTx/>
                <a:uFillTx/>
                <a:latin typeface="Bauhaus 93" pitchFamily="82" charset="77"/>
                <a:ea typeface="+mn-ea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7" name="Rectangle 35">
            <a:extLst>
              <a:ext uri="{FF2B5EF4-FFF2-40B4-BE49-F238E27FC236}">
                <a16:creationId xmlns:a16="http://schemas.microsoft.com/office/drawing/2014/main" id="{A194FEBC-58C4-6A40-AE89-87A88F8F7A25}"/>
              </a:ext>
            </a:extLst>
          </p:cNvPr>
          <p:cNvSpPr>
            <a:spLocks noChangeAspect="1"/>
          </p:cNvSpPr>
          <p:nvPr/>
        </p:nvSpPr>
        <p:spPr>
          <a:xfrm>
            <a:off x="6874243" y="4155294"/>
            <a:ext cx="97166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 w="0"/>
                <a:solidFill>
                  <a:prstClr val="white"/>
                </a:solidFill>
                <a:effectLst/>
                <a:uLnTx/>
                <a:uFillTx/>
                <a:latin typeface="Bauhaus 93" pitchFamily="82" charset="77"/>
                <a:ea typeface="+mn-ea"/>
                <a:cs typeface="Arial" panose="020B0604020202020204" pitchFamily="34" charset="0"/>
              </a:rPr>
              <a:t>04</a:t>
            </a:r>
          </a:p>
        </p:txBody>
      </p:sp>
      <p:pic>
        <p:nvPicPr>
          <p:cNvPr id="26" name="Resim 25">
            <a:extLst>
              <a:ext uri="{FF2B5EF4-FFF2-40B4-BE49-F238E27FC236}">
                <a16:creationId xmlns:a16="http://schemas.microsoft.com/office/drawing/2014/main" id="{1FCFF6BC-4235-47EC-B806-89760F30C6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72" y="4644704"/>
            <a:ext cx="3184159" cy="2018623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6743" y="4680384"/>
            <a:ext cx="2720386" cy="215074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6" y="1214088"/>
            <a:ext cx="7443861" cy="993734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97104"/>
            <a:ext cx="7102456" cy="134123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53" y="3663927"/>
            <a:ext cx="6974428" cy="64623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8587" y="-125536"/>
            <a:ext cx="3078747" cy="1603387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4243" y="4247431"/>
            <a:ext cx="3089429" cy="2388137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6874243" y="6384203"/>
            <a:ext cx="2390398" cy="215444"/>
          </a:xfrm>
          <a:prstGeom prst="rect">
            <a:avLst/>
          </a:prstGeom>
          <a:solidFill>
            <a:srgbClr val="054B5D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-Italic"/>
                <a:ea typeface="+mn-ea"/>
                <a:cs typeface="+mn-cs"/>
              </a:rPr>
              <a:t>Yaşlı bir vatandaşla sohbet ederken, İzmit, 1923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Resim 2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199481" y="1265928"/>
            <a:ext cx="2550719" cy="551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7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9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7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6127" y="1379149"/>
            <a:ext cx="4730906" cy="164606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0137686-3DE6-4C85-B29D-3887EE8C86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782" y="640703"/>
            <a:ext cx="2713515" cy="588523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3630" y="296904"/>
            <a:ext cx="4383404" cy="147536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2137" y="2642262"/>
            <a:ext cx="4151736" cy="1542422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244" y="3763657"/>
            <a:ext cx="4968671" cy="1664352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0107" y="255504"/>
            <a:ext cx="3846909" cy="1579001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4101" y="1493063"/>
            <a:ext cx="4371211" cy="1402202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3909" y="2581937"/>
            <a:ext cx="3981033" cy="1579001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4842" y="3842912"/>
            <a:ext cx="4828450" cy="158509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9820" y="2113463"/>
            <a:ext cx="2011153" cy="479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Resim 2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03" y="965223"/>
            <a:ext cx="3468925" cy="1481456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674" y="2747358"/>
            <a:ext cx="3468925" cy="1457070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66" y="4464653"/>
            <a:ext cx="3468925" cy="1518036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4256" y="983512"/>
            <a:ext cx="3346994" cy="1463167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776" y="2547516"/>
            <a:ext cx="3346994" cy="1511939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5961" y="4510377"/>
            <a:ext cx="3346994" cy="142658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321" y="223495"/>
            <a:ext cx="5736833" cy="883997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7E7481E0-C07A-48D2-B04C-C6444FCDD77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045" y="1073321"/>
            <a:ext cx="4098794" cy="586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46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687" y="870980"/>
            <a:ext cx="3968840" cy="103641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370" y="3141784"/>
            <a:ext cx="3944481" cy="855784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687" y="2046576"/>
            <a:ext cx="3926164" cy="86570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513" y="5191976"/>
            <a:ext cx="3993014" cy="86913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70" y="4146677"/>
            <a:ext cx="3932261" cy="896190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2048" y="840498"/>
            <a:ext cx="3968840" cy="106689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7179" y="2046576"/>
            <a:ext cx="4023709" cy="957155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7179" y="3190997"/>
            <a:ext cx="4023709" cy="823031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696" y="4219836"/>
            <a:ext cx="4023709" cy="823031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1937" y="5191976"/>
            <a:ext cx="3993226" cy="82303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5654" y="132788"/>
            <a:ext cx="2573362" cy="6429372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97" y="132788"/>
            <a:ext cx="844978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24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D3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74" y="1533881"/>
            <a:ext cx="11229805" cy="4657748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74" y="1018477"/>
            <a:ext cx="2351634" cy="515404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74" y="3962630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0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86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Resim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036" y="1757800"/>
            <a:ext cx="10205589" cy="4444369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389" y="1100308"/>
            <a:ext cx="2351634" cy="515404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036" y="3430947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4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52" y="1568820"/>
            <a:ext cx="11071296" cy="4517528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673" y="1053416"/>
            <a:ext cx="2351634" cy="515404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52" y="4278923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75" y="490885"/>
            <a:ext cx="7882811" cy="415783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908" y="1399718"/>
            <a:ext cx="4279660" cy="5458282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255723C7-8F6F-4D36-B52E-873B94F0BC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6021">
            <a:off x="1097072" y="4379536"/>
            <a:ext cx="5779509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6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5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74" y="1343947"/>
            <a:ext cx="10943268" cy="5084505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74" y="828543"/>
            <a:ext cx="2351634" cy="515404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74" y="5730450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47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7E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465" y="746742"/>
            <a:ext cx="9632515" cy="5809992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5955" y="364669"/>
            <a:ext cx="2351634" cy="51540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465" y="5040795"/>
            <a:ext cx="549037" cy="54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292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6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5" y="-178688"/>
            <a:ext cx="11961389" cy="76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62821"/>
      </p:ext>
    </p:extLst>
  </p:cSld>
  <p:clrMapOvr>
    <a:masterClrMapping/>
  </p:clrMapOvr>
  <p:transition spd="slow">
    <p:wheel spokes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699" y="890953"/>
            <a:ext cx="5424780" cy="149813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077" y="2361481"/>
            <a:ext cx="5376914" cy="1492622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52" y="3853637"/>
            <a:ext cx="5589650" cy="1443052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699" y="4862278"/>
            <a:ext cx="5591671" cy="272034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077" y="75552"/>
            <a:ext cx="5688061" cy="969348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4380" y="1824414"/>
            <a:ext cx="4452293" cy="303786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2521" y="890953"/>
            <a:ext cx="2731245" cy="90228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425" y="389679"/>
            <a:ext cx="1788520" cy="639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29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accent5">
                <a:lumMod val="97000"/>
                <a:lumOff val="3000"/>
              </a:schemeClr>
            </a:gs>
            <a:gs pos="30000">
              <a:schemeClr val="accent5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4804" y="552501"/>
            <a:ext cx="2231329" cy="2097206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32" y="1684292"/>
            <a:ext cx="2347163" cy="2237426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405" y="3781498"/>
            <a:ext cx="1993565" cy="2066723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113" y="3921718"/>
            <a:ext cx="2066723" cy="2017951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5008" y="1684292"/>
            <a:ext cx="1999661" cy="1956986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7116" y="579227"/>
            <a:ext cx="2182557" cy="2097206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9787" y="1553331"/>
            <a:ext cx="1572896" cy="5304669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6266" y="2353903"/>
            <a:ext cx="3974937" cy="2103302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8665" y="4205665"/>
            <a:ext cx="750138" cy="75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5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Resim 3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5750" y="4078107"/>
            <a:ext cx="5178151" cy="1297771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457" y="1719460"/>
            <a:ext cx="5178151" cy="1297771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032" y="2912625"/>
            <a:ext cx="5183665" cy="1297771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7318" y="5199049"/>
            <a:ext cx="5597255" cy="1297771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6646" y="5251787"/>
            <a:ext cx="5255354" cy="1297771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5469" y="4143797"/>
            <a:ext cx="5396121" cy="1178311"/>
          </a:xfrm>
          <a:prstGeom prst="rect">
            <a:avLst/>
          </a:prstGeom>
        </p:spPr>
      </p:pic>
      <p:pic>
        <p:nvPicPr>
          <p:cNvPr id="40" name="Resim 3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5616" y="2955216"/>
            <a:ext cx="5266384" cy="1297771"/>
          </a:xfrm>
          <a:prstGeom prst="rect">
            <a:avLst/>
          </a:prstGeom>
        </p:spPr>
      </p:pic>
      <p:pic>
        <p:nvPicPr>
          <p:cNvPr id="41" name="Resim 4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4527" y="1736114"/>
            <a:ext cx="5260869" cy="1297771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855" y="3033885"/>
            <a:ext cx="2571593" cy="392962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04" y="492010"/>
            <a:ext cx="11077392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8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51" y="1395996"/>
            <a:ext cx="8718036" cy="5121084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8072" y="880592"/>
            <a:ext cx="2351634" cy="51540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751" y="4668807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6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15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771" y="1255623"/>
            <a:ext cx="2351634" cy="51540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771" y="1771027"/>
            <a:ext cx="7949873" cy="385300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771" y="3423011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7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9A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57" y="1372569"/>
            <a:ext cx="9809314" cy="443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628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Resim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184" y="4181991"/>
            <a:ext cx="5523455" cy="2292295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185" y="3675391"/>
            <a:ext cx="5523455" cy="1560711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673" y="2794752"/>
            <a:ext cx="5919729" cy="1042506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23" y="1450895"/>
            <a:ext cx="5560034" cy="157290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5769" y="157105"/>
            <a:ext cx="5620999" cy="2426418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402" y="718413"/>
            <a:ext cx="2026268" cy="5913956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694" y="60020"/>
            <a:ext cx="4222050" cy="320216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966" y="3421812"/>
            <a:ext cx="4216186" cy="316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6719" y="1323439"/>
            <a:ext cx="4112176" cy="5407511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723" y="604791"/>
            <a:ext cx="3913971" cy="223132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06" y="2459511"/>
            <a:ext cx="3926164" cy="222523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445" y="4163678"/>
            <a:ext cx="3981033" cy="2225233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8812" y="545482"/>
            <a:ext cx="3950550" cy="2231329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351" y="2444270"/>
            <a:ext cx="3993226" cy="2255716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1586" y="4163678"/>
            <a:ext cx="3938357" cy="2231329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9890" y="492"/>
            <a:ext cx="2402032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Resim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195" y="506021"/>
            <a:ext cx="4582460" cy="6109946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238" y="25329"/>
            <a:ext cx="750138" cy="750138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967" y="9047"/>
            <a:ext cx="3621338" cy="859611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052" y="378083"/>
            <a:ext cx="3645724" cy="1676545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98" y="2408778"/>
            <a:ext cx="3535986" cy="1713124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4464" y="4121902"/>
            <a:ext cx="3084843" cy="2591025"/>
          </a:xfrm>
          <a:prstGeom prst="rect">
            <a:avLst/>
          </a:prstGeom>
        </p:spPr>
      </p:pic>
      <p:pic>
        <p:nvPicPr>
          <p:cNvPr id="37" name="Resim 3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4583" y="4338328"/>
            <a:ext cx="3194581" cy="2158171"/>
          </a:xfrm>
          <a:prstGeom prst="rect">
            <a:avLst/>
          </a:prstGeom>
        </p:spPr>
      </p:pic>
      <p:pic>
        <p:nvPicPr>
          <p:cNvPr id="38" name="Resim 3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0036" y="2203873"/>
            <a:ext cx="3401863" cy="1780186"/>
          </a:xfrm>
          <a:prstGeom prst="rect">
            <a:avLst/>
          </a:prstGeom>
        </p:spPr>
      </p:pic>
      <p:pic>
        <p:nvPicPr>
          <p:cNvPr id="39" name="Resim 3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562" y="304399"/>
            <a:ext cx="3840813" cy="16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8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Resim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597" y="378320"/>
            <a:ext cx="3518134" cy="6127417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0238" y="1342291"/>
            <a:ext cx="3560373" cy="1054699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0237" y="2560116"/>
            <a:ext cx="3560373" cy="1012024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3133" y="3795404"/>
            <a:ext cx="3505504" cy="1012024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9624" y="5127897"/>
            <a:ext cx="3718882" cy="1054699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7577" y="1321404"/>
            <a:ext cx="3554276" cy="1030313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1352" y="2520739"/>
            <a:ext cx="3529890" cy="1024217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7577" y="3735431"/>
            <a:ext cx="3590855" cy="1024217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6349" y="4950123"/>
            <a:ext cx="3505504" cy="1036410"/>
          </a:xfrm>
          <a:prstGeom prst="rect">
            <a:avLst/>
          </a:prstGeom>
        </p:spPr>
      </p:pic>
      <p:pic>
        <p:nvPicPr>
          <p:cNvPr id="30" name="Resim 2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2710" y="72730"/>
            <a:ext cx="9211854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7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013" y="1151221"/>
            <a:ext cx="10095851" cy="5047926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334" y="635817"/>
            <a:ext cx="2351634" cy="515404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013" y="5127417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7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745" y="1395553"/>
            <a:ext cx="10425064" cy="4535817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745" y="1276155"/>
            <a:ext cx="2351634" cy="51540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745" y="4850005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65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877" y="1471518"/>
            <a:ext cx="10443353" cy="4548010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198" y="1076862"/>
            <a:ext cx="2351634" cy="51540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877" y="5275385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0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11" y="1033178"/>
            <a:ext cx="11455377" cy="5517358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11" y="517774"/>
            <a:ext cx="2351634" cy="515404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11" y="3352819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56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2412" y="1505520"/>
            <a:ext cx="12814903" cy="443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2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0"/>
                <a:lumOff val="100000"/>
              </a:schemeClr>
            </a:gs>
            <a:gs pos="35000">
              <a:schemeClr val="accent5">
                <a:lumMod val="0"/>
                <a:lumOff val="100000"/>
              </a:schemeClr>
            </a:gs>
            <a:gs pos="100000">
              <a:schemeClr val="accent5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Resim 6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3975" y="139758"/>
            <a:ext cx="13083150" cy="1341236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2888" y="1633997"/>
            <a:ext cx="5017443" cy="118272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054" y="2928805"/>
            <a:ext cx="5145470" cy="117663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054" y="4190676"/>
            <a:ext cx="5029636" cy="1176630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838" y="5486810"/>
            <a:ext cx="5188146" cy="1182727"/>
          </a:xfrm>
          <a:prstGeom prst="rect">
            <a:avLst/>
          </a:prstGeom>
        </p:spPr>
      </p:pic>
      <p:pic>
        <p:nvPicPr>
          <p:cNvPr id="59" name="Resim 5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0524" y="1636064"/>
            <a:ext cx="5011346" cy="1176630"/>
          </a:xfrm>
          <a:prstGeom prst="rect">
            <a:avLst/>
          </a:prstGeom>
        </p:spPr>
      </p:pic>
      <p:pic>
        <p:nvPicPr>
          <p:cNvPr id="60" name="Resim 5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0723" y="2910014"/>
            <a:ext cx="5017443" cy="1182727"/>
          </a:xfrm>
          <a:prstGeom prst="rect">
            <a:avLst/>
          </a:prstGeom>
        </p:spPr>
      </p:pic>
      <p:pic>
        <p:nvPicPr>
          <p:cNvPr id="61" name="Resim 6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9736" y="4146147"/>
            <a:ext cx="4968671" cy="1182727"/>
          </a:xfrm>
          <a:prstGeom prst="rect">
            <a:avLst/>
          </a:prstGeom>
        </p:spPr>
      </p:pic>
      <p:pic>
        <p:nvPicPr>
          <p:cNvPr id="62" name="Resim 6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8972" y="5479600"/>
            <a:ext cx="5151566" cy="1182727"/>
          </a:xfrm>
          <a:prstGeom prst="rect">
            <a:avLst/>
          </a:prstGeom>
        </p:spPr>
      </p:pic>
      <p:pic>
        <p:nvPicPr>
          <p:cNvPr id="53" name="Resim 5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4047"/>
            <a:ext cx="1933999" cy="556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1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989" y="351682"/>
            <a:ext cx="3627434" cy="653547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2265" y="162714"/>
            <a:ext cx="3590855" cy="6474513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238" y="25329"/>
            <a:ext cx="750138" cy="750138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967" y="9047"/>
            <a:ext cx="3621338" cy="859611"/>
          </a:xfrm>
          <a:prstGeom prst="rect">
            <a:avLst/>
          </a:prstGeom>
        </p:spPr>
      </p:pic>
      <p:pic>
        <p:nvPicPr>
          <p:cNvPr id="7" name="İçerik Yer Tutucusu 4">
            <a:extLst>
              <a:ext uri="{FF2B5EF4-FFF2-40B4-BE49-F238E27FC236}">
                <a16:creationId xmlns:a16="http://schemas.microsoft.com/office/drawing/2014/main" id="{5731A494-D081-4021-8A75-05338B15D4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1496" y="693401"/>
            <a:ext cx="6529007" cy="6164599"/>
          </a:xfrm>
        </p:spPr>
      </p:pic>
    </p:spTree>
    <p:extLst>
      <p:ext uri="{BB962C8B-B14F-4D97-AF65-F5344CB8AC3E}">
        <p14:creationId xmlns:p14="http://schemas.microsoft.com/office/powerpoint/2010/main" val="15867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Resim 2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9739" y="85009"/>
            <a:ext cx="3932261" cy="3804234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9779" y="300647"/>
            <a:ext cx="8753264" cy="116710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3" y="1518102"/>
            <a:ext cx="6492803" cy="1371719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641" y="2785910"/>
            <a:ext cx="6541575" cy="133514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3" y="4121050"/>
            <a:ext cx="6492803" cy="1335140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13" y="5327893"/>
            <a:ext cx="6492803" cy="1359526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0216" y="368054"/>
            <a:ext cx="1869953" cy="617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0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8A7D4189-007F-453E-A4C5-F67EA22585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6728" y="238381"/>
            <a:ext cx="12192000" cy="3078480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8B304C34-AA95-4E6F-A230-540A20B4A2C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7374" y="1282890"/>
            <a:ext cx="7052572" cy="546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090916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208" y="806421"/>
            <a:ext cx="8766808" cy="5761219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32B6C41A-688A-4ECB-8EFA-A39CC01B9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986" y="407132"/>
            <a:ext cx="2351634" cy="515404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9880" y="5837693"/>
            <a:ext cx="549037" cy="54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7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698" y="0"/>
            <a:ext cx="5105659" cy="13142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706" y="541396"/>
            <a:ext cx="4634704" cy="26070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796" y="1549010"/>
            <a:ext cx="5706351" cy="335918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6041" y="3376976"/>
            <a:ext cx="4676033" cy="29020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3397" y="262612"/>
            <a:ext cx="2823617" cy="6723240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E87B7EA7-0318-41DF-B0D9-9ACE46DB15C9}"/>
              </a:ext>
            </a:extLst>
          </p:cNvPr>
          <p:cNvSpPr txBox="1"/>
          <p:nvPr/>
        </p:nvSpPr>
        <p:spPr>
          <a:xfrm rot="21383627">
            <a:off x="357089" y="5078716"/>
            <a:ext cx="54597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>
                <a:latin typeface="00455" panose="00000400000000000000" pitchFamily="2" charset="0"/>
              </a:rPr>
              <a:t>Millet iradesi</a:t>
            </a:r>
          </a:p>
        </p:txBody>
      </p:sp>
    </p:spTree>
    <p:extLst>
      <p:ext uri="{BB962C8B-B14F-4D97-AF65-F5344CB8AC3E}">
        <p14:creationId xmlns:p14="http://schemas.microsoft.com/office/powerpoint/2010/main" val="190802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Resim 3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9882" y="349799"/>
            <a:ext cx="5105659" cy="131422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775" y="1746610"/>
            <a:ext cx="3928138" cy="2917601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625" y="636949"/>
            <a:ext cx="2118097" cy="599301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253" y="459395"/>
            <a:ext cx="5392593" cy="97293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88" y="1536305"/>
            <a:ext cx="5219600" cy="85275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8130" y="2589296"/>
            <a:ext cx="5219600" cy="84130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9750" y="3633454"/>
            <a:ext cx="5219600" cy="8470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9750" y="4674999"/>
            <a:ext cx="5219600" cy="84702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9750" y="5716544"/>
            <a:ext cx="5219600" cy="852753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3410584" y="4417990"/>
            <a:ext cx="2496196" cy="246221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-Italic"/>
                <a:ea typeface="+mn-ea"/>
                <a:cs typeface="+mn-cs"/>
              </a:rPr>
              <a:t>TBMM’nin açılışı, Ankara, 23 Nisan 1920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90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1554" y="267652"/>
            <a:ext cx="5143501" cy="6858000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98" y="211266"/>
            <a:ext cx="3194581" cy="142658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876" y="1689196"/>
            <a:ext cx="3194581" cy="142049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15" y="3353169"/>
            <a:ext cx="3103133" cy="145707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598" y="4866625"/>
            <a:ext cx="2962913" cy="1938696"/>
          </a:xfrm>
          <a:prstGeom prst="rect">
            <a:avLst/>
          </a:prstGeom>
        </p:spPr>
      </p:pic>
      <p:pic>
        <p:nvPicPr>
          <p:cNvPr id="31" name="Resim 3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3610" y="111143"/>
            <a:ext cx="3365284" cy="1420491"/>
          </a:xfrm>
          <a:prstGeom prst="rect">
            <a:avLst/>
          </a:prstGeom>
        </p:spPr>
      </p:pic>
      <p:pic>
        <p:nvPicPr>
          <p:cNvPr id="32" name="Resim 3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762" y="4701980"/>
            <a:ext cx="2810500" cy="1835055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0147" y="3078786"/>
            <a:ext cx="3078747" cy="1566808"/>
          </a:xfrm>
          <a:prstGeom prst="rect">
            <a:avLst/>
          </a:prstGeom>
        </p:spPr>
      </p:pic>
      <p:pic>
        <p:nvPicPr>
          <p:cNvPr id="46" name="Resim 4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2405" y="1446283"/>
            <a:ext cx="3365284" cy="1652159"/>
          </a:xfrm>
          <a:prstGeom prst="rect">
            <a:avLst/>
          </a:prstGeom>
        </p:spPr>
      </p:pic>
      <p:pic>
        <p:nvPicPr>
          <p:cNvPr id="48" name="Resim 47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9693" y="25329"/>
            <a:ext cx="3633531" cy="813417"/>
          </a:xfrm>
          <a:prstGeom prst="rect">
            <a:avLst/>
          </a:prstGeom>
        </p:spPr>
      </p:pic>
      <p:pic>
        <p:nvPicPr>
          <p:cNvPr id="50" name="Resim 4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537" y="-67742"/>
            <a:ext cx="749873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423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Resim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4234" y="1267396"/>
            <a:ext cx="3468925" cy="1457070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479" y="2669982"/>
            <a:ext cx="3468925" cy="1457070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6724" y="3987216"/>
            <a:ext cx="3468925" cy="1518036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6724" y="5389802"/>
            <a:ext cx="3346994" cy="1432684"/>
          </a:xfrm>
          <a:prstGeom prst="rect">
            <a:avLst/>
          </a:prstGeom>
        </p:spPr>
      </p:pic>
      <p:pic>
        <p:nvPicPr>
          <p:cNvPr id="26" name="Resim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4966" y="1236913"/>
            <a:ext cx="3353091" cy="1518036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802" y="2730947"/>
            <a:ext cx="3346994" cy="1396105"/>
          </a:xfrm>
          <a:prstGeom prst="rect">
            <a:avLst/>
          </a:prstGeom>
        </p:spPr>
      </p:pic>
      <p:pic>
        <p:nvPicPr>
          <p:cNvPr id="28" name="Resim 2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4557" y="3962830"/>
            <a:ext cx="3346994" cy="1542422"/>
          </a:xfrm>
          <a:prstGeom prst="rect">
            <a:avLst/>
          </a:prstGeom>
        </p:spPr>
      </p:pic>
      <p:pic>
        <p:nvPicPr>
          <p:cNvPr id="29" name="Resim 2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8312" y="5389802"/>
            <a:ext cx="3346994" cy="1542422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383" y="158020"/>
            <a:ext cx="8010838" cy="1176630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FE03721D-607A-4C8A-968F-DD0EF45C149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0549" y="1611227"/>
            <a:ext cx="4419983" cy="6245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7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Atatürk İlkeleri 8.4.1</Template>
  <TotalTime>0</TotalTime>
  <Words>155</Words>
  <Application>Microsoft Office PowerPoint</Application>
  <PresentationFormat>Geniş ekran</PresentationFormat>
  <Paragraphs>40</Paragraphs>
  <Slides>50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50</vt:i4>
      </vt:variant>
    </vt:vector>
  </HeadingPairs>
  <TitlesOfParts>
    <vt:vector size="60" baseType="lpstr">
      <vt:lpstr>00455</vt:lpstr>
      <vt:lpstr>Arial</vt:lpstr>
      <vt:lpstr>Arial Black</vt:lpstr>
      <vt:lpstr>Bauhaus 93</vt:lpstr>
      <vt:lpstr>Calibri</vt:lpstr>
      <vt:lpstr>Calibri Light</vt:lpstr>
      <vt:lpstr>Calibri-Italic</vt:lpstr>
      <vt:lpstr>Times New Roman</vt:lpstr>
      <vt:lpstr>Office Teması</vt:lpstr>
      <vt:lpstr>1_Office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www.sosyalbilimciler.com</Manager>
  <Company>Atatürk İlkeleri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Atatürk İlkeleri</dc:title>
  <dc:subject>Atatürk İlkeleri</dc:subject>
  <dc:creator>Atatürk İlkeleri</dc:creator>
  <cp:keywords>Atatürk İlkeleri</cp:keywords>
  <dc:description>Atatürk İlkeleri</dc:description>
  <cp:lastModifiedBy>Selam</cp:lastModifiedBy>
  <cp:revision>1</cp:revision>
  <dcterms:created xsi:type="dcterms:W3CDTF">2021-02-07T14:50:15Z</dcterms:created>
  <dcterms:modified xsi:type="dcterms:W3CDTF">2021-02-07T14:51:07Z</dcterms:modified>
  <cp:category>Atatürk İlkeleri</cp:category>
</cp:coreProperties>
</file>