
<file path=[Content_Types].xml><?xml version="1.0" encoding="utf-8"?>
<Types xmlns="http://schemas.openxmlformats.org/package/2006/content-types">
  <Default Extension="bin" ContentType="application/vnd.ms-office.activeX"/>
  <Default Extension="png" ContentType="image/png"/>
  <Default Extension="jpeg" ContentType="image/jpeg"/>
  <Default Extension="wmf" ContentType="image/x-wmf"/>
  <Default Extension="rels" ContentType="application/vnd.openxmlformats-package.relationships+xml"/>
  <Default Extension="xml" ContentType="application/xml"/>
  <Default Extension="wav" ContentType="audio/wav"/>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media/audio3.wav" ContentType="audio/x-wav"/>
  <Override PartName="/ppt/activeX/activeX1.xml" ContentType="application/vnd.ms-office.activeX+xml"/>
  <Override PartName="/ppt/activeX/activeX2.xml" ContentType="application/vnd.ms-office.activeX+xml"/>
  <Override PartName="/ppt/activeX/activeX3.xml" ContentType="application/vnd.ms-office.activeX+xml"/>
  <Override PartName="/ppt/activeX/activeX4.xml" ContentType="application/vnd.ms-office.activeX+xml"/>
  <Override PartName="/ppt/activeX/activeX5.xml" ContentType="application/vnd.ms-office.activeX+xml"/>
  <Override PartName="/ppt/activeX/activeX6.xml" ContentType="application/vnd.ms-office.activeX+xml"/>
  <Override PartName="/ppt/activeX/activeX7.xml" ContentType="application/vnd.ms-office.activeX+xml"/>
  <Override PartName="/ppt/activeX/activeX8.xml" ContentType="application/vnd.ms-office.activeX+xml"/>
  <Override PartName="/ppt/activeX/activeX9.xml" ContentType="application/vnd.ms-office.activeX+xml"/>
  <Override PartName="/ppt/activeX/activeX10.xml" ContentType="application/vnd.ms-office.activeX+xml"/>
  <Override PartName="/ppt/activeX/activeX11.xml" ContentType="application/vnd.ms-office.activeX+xml"/>
  <Override PartName="/ppt/activeX/activeX12.xml" ContentType="application/vnd.ms-office.activeX+xml"/>
  <Override PartName="/ppt/activeX/activeX13.xml" ContentType="application/vnd.ms-office.activeX+xml"/>
  <Override PartName="/ppt/activeX/activeX14.xml" ContentType="application/vnd.ms-office.activeX+xml"/>
  <Override PartName="/ppt/activeX/activeX15.xml" ContentType="application/vnd.ms-office.activeX+xml"/>
  <Override PartName="/ppt/activeX/activeX16.xml" ContentType="application/vnd.ms-office.activeX+xml"/>
  <Override PartName="/ppt/media/audio4.wav" ContentType="audio/x-wav"/>
  <Override PartName="/ppt/media/audio5.wav" ContentType="audio/x-wav"/>
  <Override PartName="/ppt/notesSlides/notesSlide1.xml" ContentType="application/vnd.openxmlformats-officedocument.presentationml.notesSlide+xml"/>
  <Override PartName="/ppt/media/audio10.wav" ContentType="audio/x-wav"/>
  <Override PartName="/ppt/media/audio11.wav" ContentType="audio/x-wav"/>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3"/>
  </p:notesMasterIdLst>
  <p:sldIdLst>
    <p:sldId id="281" r:id="rId2"/>
    <p:sldId id="261" r:id="rId3"/>
    <p:sldId id="496" r:id="rId4"/>
    <p:sldId id="497" r:id="rId5"/>
    <p:sldId id="498" r:id="rId6"/>
    <p:sldId id="499" r:id="rId7"/>
    <p:sldId id="500" r:id="rId8"/>
    <p:sldId id="503" r:id="rId9"/>
    <p:sldId id="504" r:id="rId10"/>
    <p:sldId id="506" r:id="rId11"/>
    <p:sldId id="507" r:id="rId12"/>
    <p:sldId id="505" r:id="rId13"/>
    <p:sldId id="508" r:id="rId14"/>
    <p:sldId id="509" r:id="rId15"/>
    <p:sldId id="551" r:id="rId16"/>
    <p:sldId id="552" r:id="rId17"/>
    <p:sldId id="553" r:id="rId18"/>
    <p:sldId id="554" r:id="rId19"/>
    <p:sldId id="555" r:id="rId20"/>
    <p:sldId id="556" r:id="rId21"/>
    <p:sldId id="557" r:id="rId22"/>
    <p:sldId id="558" r:id="rId23"/>
    <p:sldId id="559" r:id="rId24"/>
    <p:sldId id="560" r:id="rId25"/>
    <p:sldId id="633" r:id="rId26"/>
    <p:sldId id="634" r:id="rId27"/>
    <p:sldId id="635" r:id="rId28"/>
    <p:sldId id="636" r:id="rId29"/>
    <p:sldId id="637" r:id="rId30"/>
    <p:sldId id="638" r:id="rId31"/>
    <p:sldId id="639" r:id="rId32"/>
    <p:sldId id="640" r:id="rId33"/>
    <p:sldId id="641" r:id="rId34"/>
    <p:sldId id="642" r:id="rId35"/>
    <p:sldId id="643" r:id="rId36"/>
    <p:sldId id="644" r:id="rId37"/>
    <p:sldId id="645" r:id="rId38"/>
    <p:sldId id="696" r:id="rId39"/>
    <p:sldId id="697" r:id="rId40"/>
    <p:sldId id="698" r:id="rId41"/>
    <p:sldId id="699" r:id="rId42"/>
    <p:sldId id="700" r:id="rId43"/>
    <p:sldId id="701" r:id="rId44"/>
    <p:sldId id="702" r:id="rId45"/>
    <p:sldId id="703" r:id="rId46"/>
    <p:sldId id="704" r:id="rId47"/>
    <p:sldId id="743" r:id="rId48"/>
    <p:sldId id="744" r:id="rId49"/>
    <p:sldId id="745" r:id="rId50"/>
    <p:sldId id="746" r:id="rId51"/>
    <p:sldId id="286" r:id="rId52"/>
    <p:sldId id="287" r:id="rId53"/>
    <p:sldId id="288" r:id="rId54"/>
    <p:sldId id="289" r:id="rId55"/>
    <p:sldId id="290" r:id="rId56"/>
    <p:sldId id="291" r:id="rId57"/>
    <p:sldId id="747" r:id="rId58"/>
    <p:sldId id="748" r:id="rId59"/>
    <p:sldId id="749" r:id="rId60"/>
    <p:sldId id="750" r:id="rId61"/>
    <p:sldId id="751" r:id="rId62"/>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elam" initials="S" lastIdx="1" clrIdx="0">
    <p:extLst>
      <p:ext uri="{19B8F6BF-5375-455C-9EA6-DF929625EA0E}">
        <p15:presenceInfo xmlns:p15="http://schemas.microsoft.com/office/powerpoint/2012/main" userId="Sela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FF"/>
    <a:srgbClr val="00FF00"/>
    <a:srgbClr val="660066"/>
    <a:srgbClr val="0000FF"/>
    <a:srgbClr val="006600"/>
    <a:srgbClr val="0066CC"/>
    <a:srgbClr val="FF00FF"/>
    <a:srgbClr val="9933FF"/>
    <a:srgbClr val="FF9900"/>
    <a:srgbClr val="A20000"/>
  </p:clrMru>
  <p:extLst>
    <p:ext uri="{E76CE94A-603C-4142-B9EB-6D1370010A27}">
      <p14:discardImageEditData xmlns:p14="http://schemas.microsoft.com/office/powerpoint/2010/main" val="0"/>
    </p:ext>
    <p:ext uri="{D31A062A-798A-4329-ABDD-BBA856620510}">
      <p14:defaultImageDpi xmlns:p14="http://schemas.microsoft.com/office/powerpoint/2010/main" val="96"/>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7292A2E-F333-43FB-9621-5CBBE7FDCDCB}" styleName="Açık Stil 2 - Vurgu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58" autoAdjust="0"/>
    <p:restoredTop sz="94660"/>
  </p:normalViewPr>
  <p:slideViewPr>
    <p:cSldViewPr snapToGrid="0">
      <p:cViewPr varScale="1">
        <p:scale>
          <a:sx n="76" d="100"/>
          <a:sy n="76" d="100"/>
        </p:scale>
        <p:origin x="132" y="798"/>
      </p:cViewPr>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10.xml.rels><?xml version="1.0" encoding="UTF-8" standalone="yes"?>
<Relationships xmlns="http://schemas.openxmlformats.org/package/2006/relationships"><Relationship Id="rId1" Type="http://schemas.microsoft.com/office/2006/relationships/activeXControlBinary" Target="activeX10.bin"/></Relationships>
</file>

<file path=ppt/activeX/_rels/activeX11.xml.rels><?xml version="1.0" encoding="UTF-8" standalone="yes"?>
<Relationships xmlns="http://schemas.openxmlformats.org/package/2006/relationships"><Relationship Id="rId1" Type="http://schemas.microsoft.com/office/2006/relationships/activeXControlBinary" Target="activeX11.bin"/></Relationships>
</file>

<file path=ppt/activeX/_rels/activeX12.xml.rels><?xml version="1.0" encoding="UTF-8" standalone="yes"?>
<Relationships xmlns="http://schemas.openxmlformats.org/package/2006/relationships"><Relationship Id="rId1" Type="http://schemas.microsoft.com/office/2006/relationships/activeXControlBinary" Target="activeX12.bin"/></Relationships>
</file>

<file path=ppt/activeX/_rels/activeX13.xml.rels><?xml version="1.0" encoding="UTF-8" standalone="yes"?>
<Relationships xmlns="http://schemas.openxmlformats.org/package/2006/relationships"><Relationship Id="rId1" Type="http://schemas.microsoft.com/office/2006/relationships/activeXControlBinary" Target="activeX13.bin"/></Relationships>
</file>

<file path=ppt/activeX/_rels/activeX14.xml.rels><?xml version="1.0" encoding="UTF-8" standalone="yes"?>
<Relationships xmlns="http://schemas.openxmlformats.org/package/2006/relationships"><Relationship Id="rId1" Type="http://schemas.microsoft.com/office/2006/relationships/activeXControlBinary" Target="activeX14.bin"/></Relationships>
</file>

<file path=ppt/activeX/_rels/activeX15.xml.rels><?xml version="1.0" encoding="UTF-8" standalone="yes"?>
<Relationships xmlns="http://schemas.openxmlformats.org/package/2006/relationships"><Relationship Id="rId1" Type="http://schemas.microsoft.com/office/2006/relationships/activeXControlBinary" Target="activeX15.bin"/></Relationships>
</file>

<file path=ppt/activeX/_rels/activeX16.xml.rels><?xml version="1.0" encoding="UTF-8" standalone="yes"?>
<Relationships xmlns="http://schemas.openxmlformats.org/package/2006/relationships"><Relationship Id="rId1" Type="http://schemas.microsoft.com/office/2006/relationships/activeXControlBinary" Target="activeX16.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_rels/activeX3.xml.rels><?xml version="1.0" encoding="UTF-8" standalone="yes"?>
<Relationships xmlns="http://schemas.openxmlformats.org/package/2006/relationships"><Relationship Id="rId1" Type="http://schemas.microsoft.com/office/2006/relationships/activeXControlBinary" Target="activeX3.bin"/></Relationships>
</file>

<file path=ppt/activeX/_rels/activeX4.xml.rels><?xml version="1.0" encoding="UTF-8" standalone="yes"?>
<Relationships xmlns="http://schemas.openxmlformats.org/package/2006/relationships"><Relationship Id="rId1" Type="http://schemas.microsoft.com/office/2006/relationships/activeXControlBinary" Target="activeX4.bin"/></Relationships>
</file>

<file path=ppt/activeX/_rels/activeX5.xml.rels><?xml version="1.0" encoding="UTF-8" standalone="yes"?>
<Relationships xmlns="http://schemas.openxmlformats.org/package/2006/relationships"><Relationship Id="rId1" Type="http://schemas.microsoft.com/office/2006/relationships/activeXControlBinary" Target="activeX5.bin"/></Relationships>
</file>

<file path=ppt/activeX/_rels/activeX6.xml.rels><?xml version="1.0" encoding="UTF-8" standalone="yes"?>
<Relationships xmlns="http://schemas.openxmlformats.org/package/2006/relationships"><Relationship Id="rId1" Type="http://schemas.microsoft.com/office/2006/relationships/activeXControlBinary" Target="activeX6.bin"/></Relationships>
</file>

<file path=ppt/activeX/_rels/activeX7.xml.rels><?xml version="1.0" encoding="UTF-8" standalone="yes"?>
<Relationships xmlns="http://schemas.openxmlformats.org/package/2006/relationships"><Relationship Id="rId1" Type="http://schemas.microsoft.com/office/2006/relationships/activeXControlBinary" Target="activeX7.bin"/></Relationships>
</file>

<file path=ppt/activeX/_rels/activeX8.xml.rels><?xml version="1.0" encoding="UTF-8" standalone="yes"?>
<Relationships xmlns="http://schemas.openxmlformats.org/package/2006/relationships"><Relationship Id="rId1" Type="http://schemas.microsoft.com/office/2006/relationships/activeXControlBinary" Target="activeX8.bin"/></Relationships>
</file>

<file path=ppt/activeX/_rels/activeX9.xml.rels><?xml version="1.0" encoding="UTF-8" standalone="yes"?>
<Relationships xmlns="http://schemas.openxmlformats.org/package/2006/relationships"><Relationship Id="rId1" Type="http://schemas.microsoft.com/office/2006/relationships/activeXControlBinary" Target="activeX9.bin"/></Relationships>
</file>

<file path=ppt/activeX/activeX1.xml><?xml version="1.0" encoding="utf-8"?>
<ax:ocx xmlns:ax="http://schemas.microsoft.com/office/2006/activeX" xmlns:r="http://schemas.openxmlformats.org/officeDocument/2006/relationships" ax:classid="{8BD21D10-EC42-11CE-9E0D-00AA006002F3}" ax:persistence="persistStorage" r:id="rId1"/>
</file>

<file path=ppt/activeX/activeX10.xml><?xml version="1.0" encoding="utf-8"?>
<ax:ocx xmlns:ax="http://schemas.microsoft.com/office/2006/activeX" xmlns:r="http://schemas.openxmlformats.org/officeDocument/2006/relationships" ax:classid="{8BD21D10-EC42-11CE-9E0D-00AA006002F3}" ax:persistence="persistStorage" r:id="rId1"/>
</file>

<file path=ppt/activeX/activeX11.xml><?xml version="1.0" encoding="utf-8"?>
<ax:ocx xmlns:ax="http://schemas.microsoft.com/office/2006/activeX" xmlns:r="http://schemas.openxmlformats.org/officeDocument/2006/relationships" ax:classid="{8BD21D10-EC42-11CE-9E0D-00AA006002F3}" ax:persistence="persistStorage" r:id="rId1"/>
</file>

<file path=ppt/activeX/activeX12.xml><?xml version="1.0" encoding="utf-8"?>
<ax:ocx xmlns:ax="http://schemas.microsoft.com/office/2006/activeX" xmlns:r="http://schemas.openxmlformats.org/officeDocument/2006/relationships" ax:classid="{8BD21D10-EC42-11CE-9E0D-00AA006002F3}" ax:persistence="persistStorage" r:id="rId1"/>
</file>

<file path=ppt/activeX/activeX13.xml><?xml version="1.0" encoding="utf-8"?>
<ax:ocx xmlns:ax="http://schemas.microsoft.com/office/2006/activeX" xmlns:r="http://schemas.openxmlformats.org/officeDocument/2006/relationships" ax:classid="{8BD21D10-EC42-11CE-9E0D-00AA006002F3}" ax:persistence="persistStorage" r:id="rId1"/>
</file>

<file path=ppt/activeX/activeX14.xml><?xml version="1.0" encoding="utf-8"?>
<ax:ocx xmlns:ax="http://schemas.microsoft.com/office/2006/activeX" xmlns:r="http://schemas.openxmlformats.org/officeDocument/2006/relationships" ax:classid="{8BD21D10-EC42-11CE-9E0D-00AA006002F3}" ax:persistence="persistStorage" r:id="rId1"/>
</file>

<file path=ppt/activeX/activeX15.xml><?xml version="1.0" encoding="utf-8"?>
<ax:ocx xmlns:ax="http://schemas.microsoft.com/office/2006/activeX" xmlns:r="http://schemas.openxmlformats.org/officeDocument/2006/relationships" ax:classid="{8BD21D10-EC42-11CE-9E0D-00AA006002F3}" ax:persistence="persistStorage" r:id="rId1"/>
</file>

<file path=ppt/activeX/activeX16.xml><?xml version="1.0" encoding="utf-8"?>
<ax:ocx xmlns:ax="http://schemas.microsoft.com/office/2006/activeX" xmlns:r="http://schemas.openxmlformats.org/officeDocument/2006/relationships" ax:classid="{8BD21D10-EC42-11CE-9E0D-00AA006002F3}" ax:persistence="persistStorage" r:id="rId1"/>
</file>

<file path=ppt/activeX/activeX2.xml><?xml version="1.0" encoding="utf-8"?>
<ax:ocx xmlns:ax="http://schemas.microsoft.com/office/2006/activeX" xmlns:r="http://schemas.openxmlformats.org/officeDocument/2006/relationships" ax:classid="{8BD21D10-EC42-11CE-9E0D-00AA006002F3}" ax:persistence="persistStorage" r:id="rId1"/>
</file>

<file path=ppt/activeX/activeX3.xml><?xml version="1.0" encoding="utf-8"?>
<ax:ocx xmlns:ax="http://schemas.microsoft.com/office/2006/activeX" xmlns:r="http://schemas.openxmlformats.org/officeDocument/2006/relationships" ax:classid="{8BD21D10-EC42-11CE-9E0D-00AA006002F3}" ax:persistence="persistStorage" r:id="rId1"/>
</file>

<file path=ppt/activeX/activeX4.xml><?xml version="1.0" encoding="utf-8"?>
<ax:ocx xmlns:ax="http://schemas.microsoft.com/office/2006/activeX" xmlns:r="http://schemas.openxmlformats.org/officeDocument/2006/relationships" ax:classid="{8BD21D10-EC42-11CE-9E0D-00AA006002F3}" ax:persistence="persistStorage" r:id="rId1"/>
</file>

<file path=ppt/activeX/activeX5.xml><?xml version="1.0" encoding="utf-8"?>
<ax:ocx xmlns:ax="http://schemas.microsoft.com/office/2006/activeX" xmlns:r="http://schemas.openxmlformats.org/officeDocument/2006/relationships" ax:classid="{8BD21D10-EC42-11CE-9E0D-00AA006002F3}" ax:persistence="persistStorage" r:id="rId1"/>
</file>

<file path=ppt/activeX/activeX6.xml><?xml version="1.0" encoding="utf-8"?>
<ax:ocx xmlns:ax="http://schemas.microsoft.com/office/2006/activeX" xmlns:r="http://schemas.openxmlformats.org/officeDocument/2006/relationships" ax:classid="{8BD21D10-EC42-11CE-9E0D-00AA006002F3}" ax:persistence="persistStorage" r:id="rId1"/>
</file>

<file path=ppt/activeX/activeX7.xml><?xml version="1.0" encoding="utf-8"?>
<ax:ocx xmlns:ax="http://schemas.microsoft.com/office/2006/activeX" xmlns:r="http://schemas.openxmlformats.org/officeDocument/2006/relationships" ax:classid="{8BD21D10-EC42-11CE-9E0D-00AA006002F3}" ax:persistence="persistStorage" r:id="rId1"/>
</file>

<file path=ppt/activeX/activeX8.xml><?xml version="1.0" encoding="utf-8"?>
<ax:ocx xmlns:ax="http://schemas.microsoft.com/office/2006/activeX" xmlns:r="http://schemas.openxmlformats.org/officeDocument/2006/relationships" ax:classid="{8BD21D10-EC42-11CE-9E0D-00AA006002F3}" ax:persistence="persistStorage" r:id="rId1"/>
</file>

<file path=ppt/activeX/activeX9.xml><?xml version="1.0" encoding="utf-8"?>
<ax:ocx xmlns:ax="http://schemas.microsoft.com/office/2006/activeX" xmlns:r="http://schemas.openxmlformats.org/officeDocument/2006/relationships" ax:classid="{8BD21D10-EC42-11CE-9E0D-00AA006002F3}" ax:persistence="persistStorage" r:id="rId1"/>
</file>

<file path=ppt/drawings/_rels/vmlDrawing1.vml.rels><?xml version="1.0" encoding="UTF-8" standalone="yes"?>
<Relationships xmlns="http://schemas.openxmlformats.org/package/2006/relationships"><Relationship Id="rId8" Type="http://schemas.openxmlformats.org/officeDocument/2006/relationships/image" Target="../media/image10.wmf"/><Relationship Id="rId3" Type="http://schemas.openxmlformats.org/officeDocument/2006/relationships/image" Target="../media/image5.wmf"/><Relationship Id="rId7" Type="http://schemas.openxmlformats.org/officeDocument/2006/relationships/image" Target="../media/image9.wmf"/><Relationship Id="rId2" Type="http://schemas.openxmlformats.org/officeDocument/2006/relationships/image" Target="../media/image4.wmf"/><Relationship Id="rId1" Type="http://schemas.openxmlformats.org/officeDocument/2006/relationships/image" Target="../media/image3.wmf"/><Relationship Id="rId6" Type="http://schemas.openxmlformats.org/officeDocument/2006/relationships/image" Target="../media/image8.wmf"/><Relationship Id="rId5" Type="http://schemas.openxmlformats.org/officeDocument/2006/relationships/image" Target="../media/image7.wmf"/><Relationship Id="rId4" Type="http://schemas.openxmlformats.org/officeDocument/2006/relationships/image" Target="../media/image6.wmf"/><Relationship Id="rId9" Type="http://schemas.openxmlformats.org/officeDocument/2006/relationships/image" Target="../media/image1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FE2D0AD-8A3C-45CA-96B9-F579F2689D88}" type="datetimeFigureOut">
              <a:rPr lang="tr-TR" smtClean="0"/>
              <a:t>27.11.2021</a:t>
            </a:fld>
            <a:endParaRPr lang="tr-TR"/>
          </a:p>
        </p:txBody>
      </p:sp>
      <p:sp>
        <p:nvSpPr>
          <p:cNvPr id="4" name="Slayt Görüntüsü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0D86A7-F995-4AD8-B516-6796EB0D3431}" type="slidenum">
              <a:rPr lang="tr-TR" smtClean="0"/>
              <a:t>‹#›</a:t>
            </a:fld>
            <a:endParaRPr lang="tr-TR"/>
          </a:p>
        </p:txBody>
      </p:sp>
    </p:spTree>
    <p:extLst>
      <p:ext uri="{BB962C8B-B14F-4D97-AF65-F5344CB8AC3E}">
        <p14:creationId xmlns:p14="http://schemas.microsoft.com/office/powerpoint/2010/main" val="36017879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5"/>
          </p:nvPr>
        </p:nvSpPr>
        <p:spPr/>
        <p:txBody>
          <a:bodyPr/>
          <a:lstStyle/>
          <a:p>
            <a:fld id="{840D86A7-F995-4AD8-B516-6796EB0D3431}" type="slidenum">
              <a:rPr lang="tr-TR" smtClean="0"/>
              <a:t>3</a:t>
            </a:fld>
            <a:endParaRPr lang="tr-TR" dirty="0"/>
          </a:p>
        </p:txBody>
      </p:sp>
    </p:spTree>
    <p:extLst>
      <p:ext uri="{BB962C8B-B14F-4D97-AF65-F5344CB8AC3E}">
        <p14:creationId xmlns:p14="http://schemas.microsoft.com/office/powerpoint/2010/main" val="4747041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5"/>
          </p:nvPr>
        </p:nvSpPr>
        <p:spPr/>
        <p:txBody>
          <a:bodyPr/>
          <a:lstStyle/>
          <a:p>
            <a:fld id="{840D86A7-F995-4AD8-B516-6796EB0D3431}" type="slidenum">
              <a:rPr lang="tr-TR" smtClean="0"/>
              <a:t>5</a:t>
            </a:fld>
            <a:endParaRPr lang="tr-TR"/>
          </a:p>
        </p:txBody>
      </p:sp>
    </p:spTree>
    <p:extLst>
      <p:ext uri="{BB962C8B-B14F-4D97-AF65-F5344CB8AC3E}">
        <p14:creationId xmlns:p14="http://schemas.microsoft.com/office/powerpoint/2010/main" val="28753494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audio" Target="../media/audio2.wav"/><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smtClean="0"/>
              <a:t>Asıl başlık stili için tıklatın</a:t>
            </a:r>
            <a:endParaRPr lang="tr-TR" dirty="0"/>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tıklayın</a:t>
            </a:r>
            <a:endParaRPr lang="tr-TR" dirty="0"/>
          </a:p>
        </p:txBody>
      </p:sp>
      <p:sp>
        <p:nvSpPr>
          <p:cNvPr id="4" name="Veri Yer Tutucusu 3"/>
          <p:cNvSpPr>
            <a:spLocks noGrp="1"/>
          </p:cNvSpPr>
          <p:nvPr>
            <p:ph type="dt" sz="half" idx="10"/>
          </p:nvPr>
        </p:nvSpPr>
        <p:spPr/>
        <p:txBody>
          <a:bodyPr/>
          <a:lstStyle/>
          <a:p>
            <a:fld id="{2A6F3650-BB3E-45DE-B068-FB7E589E67EC}" type="datetimeFigureOut">
              <a:rPr lang="tr-TR" smtClean="0"/>
              <a:t>27.11.2021</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16F10BCC-6C5F-4B15-B86D-EE90A14A594B}" type="slidenum">
              <a:rPr lang="tr-TR" smtClean="0"/>
              <a:t>‹#›</a:t>
            </a:fld>
            <a:endParaRPr lang="tr-TR"/>
          </a:p>
        </p:txBody>
      </p:sp>
    </p:spTree>
    <p:extLst>
      <p:ext uri="{BB962C8B-B14F-4D97-AF65-F5344CB8AC3E}">
        <p14:creationId xmlns:p14="http://schemas.microsoft.com/office/powerpoint/2010/main" val="336407930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2A6F3650-BB3E-45DE-B068-FB7E589E67EC}" type="datetimeFigureOut">
              <a:rPr lang="tr-TR" smtClean="0"/>
              <a:t>27.11.2021</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16F10BCC-6C5F-4B15-B86D-EE90A14A594B}" type="slidenum">
              <a:rPr lang="tr-TR" smtClean="0"/>
              <a:t>‹#›</a:t>
            </a:fld>
            <a:endParaRPr lang="tr-TR"/>
          </a:p>
        </p:txBody>
      </p:sp>
    </p:spTree>
    <p:extLst>
      <p:ext uri="{BB962C8B-B14F-4D97-AF65-F5344CB8AC3E}">
        <p14:creationId xmlns:p14="http://schemas.microsoft.com/office/powerpoint/2010/main" val="55386673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2A6F3650-BB3E-45DE-B068-FB7E589E67EC}" type="datetimeFigureOut">
              <a:rPr lang="tr-TR" smtClean="0"/>
              <a:t>27.11.2021</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16F10BCC-6C5F-4B15-B86D-EE90A14A594B}" type="slidenum">
              <a:rPr lang="tr-TR" smtClean="0"/>
              <a:t>‹#›</a:t>
            </a:fld>
            <a:endParaRPr lang="tr-TR"/>
          </a:p>
        </p:txBody>
      </p:sp>
    </p:spTree>
    <p:extLst>
      <p:ext uri="{BB962C8B-B14F-4D97-AF65-F5344CB8AC3E}">
        <p14:creationId xmlns:p14="http://schemas.microsoft.com/office/powerpoint/2010/main" val="59351293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dirty="0"/>
          </a:p>
        </p:txBody>
      </p:sp>
      <p:sp>
        <p:nvSpPr>
          <p:cNvPr id="4" name="Veri Yer Tutucusu 3"/>
          <p:cNvSpPr>
            <a:spLocks noGrp="1"/>
          </p:cNvSpPr>
          <p:nvPr>
            <p:ph type="dt" sz="half" idx="10"/>
          </p:nvPr>
        </p:nvSpPr>
        <p:spPr/>
        <p:txBody>
          <a:bodyPr/>
          <a:lstStyle/>
          <a:p>
            <a:fld id="{2A6F3650-BB3E-45DE-B068-FB7E589E67EC}" type="datetimeFigureOut">
              <a:rPr lang="tr-TR" smtClean="0"/>
              <a:t>27.11.2021</a:t>
            </a:fld>
            <a:endParaRPr lang="tr-TR"/>
          </a:p>
        </p:txBody>
      </p:sp>
      <p:sp>
        <p:nvSpPr>
          <p:cNvPr id="5" name="Altbilgi Yer Tutucusu 4"/>
          <p:cNvSpPr>
            <a:spLocks noGrp="1"/>
          </p:cNvSpPr>
          <p:nvPr>
            <p:ph type="ftr" sz="quarter" idx="11"/>
          </p:nvPr>
        </p:nvSpPr>
        <p:spPr/>
        <p:txBody>
          <a:bodyPr/>
          <a:lstStyle/>
          <a:p>
            <a:endParaRPr lang="tr-TR" dirty="0"/>
          </a:p>
        </p:txBody>
      </p:sp>
      <p:sp>
        <p:nvSpPr>
          <p:cNvPr id="6" name="Slayt Numarası Yer Tutucusu 5"/>
          <p:cNvSpPr>
            <a:spLocks noGrp="1"/>
          </p:cNvSpPr>
          <p:nvPr>
            <p:ph type="sldNum" sz="quarter" idx="12"/>
          </p:nvPr>
        </p:nvSpPr>
        <p:spPr/>
        <p:txBody>
          <a:bodyPr/>
          <a:lstStyle/>
          <a:p>
            <a:fld id="{16F10BCC-6C5F-4B15-B86D-EE90A14A594B}" type="slidenum">
              <a:rPr lang="tr-TR" smtClean="0"/>
              <a:t>‹#›</a:t>
            </a:fld>
            <a:endParaRPr lang="tr-TR"/>
          </a:p>
        </p:txBody>
      </p:sp>
    </p:spTree>
    <p:extLst>
      <p:ext uri="{BB962C8B-B14F-4D97-AF65-F5344CB8AC3E}">
        <p14:creationId xmlns:p14="http://schemas.microsoft.com/office/powerpoint/2010/main" val="371151279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smtClean="0"/>
              <a:t>Asıl başlık stili için tıklatın</a:t>
            </a:r>
            <a:endParaRPr lang="tr-T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a:t>
            </a:r>
          </a:p>
        </p:txBody>
      </p:sp>
      <p:sp>
        <p:nvSpPr>
          <p:cNvPr id="4" name="Veri Yer Tutucusu 3"/>
          <p:cNvSpPr>
            <a:spLocks noGrp="1"/>
          </p:cNvSpPr>
          <p:nvPr>
            <p:ph type="dt" sz="half" idx="10"/>
          </p:nvPr>
        </p:nvSpPr>
        <p:spPr/>
        <p:txBody>
          <a:bodyPr/>
          <a:lstStyle/>
          <a:p>
            <a:fld id="{2A6F3650-BB3E-45DE-B068-FB7E589E67EC}" type="datetimeFigureOut">
              <a:rPr lang="tr-TR" smtClean="0"/>
              <a:t>27.11.2021</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16F10BCC-6C5F-4B15-B86D-EE90A14A594B}" type="slidenum">
              <a:rPr lang="tr-TR" smtClean="0"/>
              <a:t>‹#›</a:t>
            </a:fld>
            <a:endParaRPr lang="tr-TR"/>
          </a:p>
        </p:txBody>
      </p:sp>
    </p:spTree>
    <p:extLst>
      <p:ext uri="{BB962C8B-B14F-4D97-AF65-F5344CB8AC3E}">
        <p14:creationId xmlns:p14="http://schemas.microsoft.com/office/powerpoint/2010/main" val="426762043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838200" y="1825625"/>
            <a:ext cx="51816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6172200" y="1825625"/>
            <a:ext cx="51816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2A6F3650-BB3E-45DE-B068-FB7E589E67EC}" type="datetimeFigureOut">
              <a:rPr lang="tr-TR" smtClean="0"/>
              <a:t>27.11.2021</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16F10BCC-6C5F-4B15-B86D-EE90A14A594B}" type="slidenum">
              <a:rPr lang="tr-TR" smtClean="0"/>
              <a:t>‹#›</a:t>
            </a:fld>
            <a:endParaRPr lang="tr-TR"/>
          </a:p>
        </p:txBody>
      </p:sp>
    </p:spTree>
    <p:extLst>
      <p:ext uri="{BB962C8B-B14F-4D97-AF65-F5344CB8AC3E}">
        <p14:creationId xmlns:p14="http://schemas.microsoft.com/office/powerpoint/2010/main" val="379923346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smtClean="0"/>
              <a:t>Asıl başlık stili için tıklatın</a:t>
            </a:r>
            <a:endParaRPr lang="tr-T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4" name="İçerik Yer Tutucusu 3"/>
          <p:cNvSpPr>
            <a:spLocks noGrp="1"/>
          </p:cNvSpPr>
          <p:nvPr>
            <p:ph sz="half" idx="2"/>
          </p:nvPr>
        </p:nvSpPr>
        <p:spPr>
          <a:xfrm>
            <a:off x="839788" y="2505075"/>
            <a:ext cx="5157787"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6" name="İçerik Yer Tutucusu 5"/>
          <p:cNvSpPr>
            <a:spLocks noGrp="1"/>
          </p:cNvSpPr>
          <p:nvPr>
            <p:ph sz="quarter" idx="4"/>
          </p:nvPr>
        </p:nvSpPr>
        <p:spPr>
          <a:xfrm>
            <a:off x="6172200" y="2505075"/>
            <a:ext cx="5183188"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2A6F3650-BB3E-45DE-B068-FB7E589E67EC}" type="datetimeFigureOut">
              <a:rPr lang="tr-TR" smtClean="0"/>
              <a:t>27.11.2021</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16F10BCC-6C5F-4B15-B86D-EE90A14A594B}" type="slidenum">
              <a:rPr lang="tr-TR" smtClean="0"/>
              <a:t>‹#›</a:t>
            </a:fld>
            <a:endParaRPr lang="tr-TR"/>
          </a:p>
        </p:txBody>
      </p:sp>
    </p:spTree>
    <p:extLst>
      <p:ext uri="{BB962C8B-B14F-4D97-AF65-F5344CB8AC3E}">
        <p14:creationId xmlns:p14="http://schemas.microsoft.com/office/powerpoint/2010/main" val="155188701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2A6F3650-BB3E-45DE-B068-FB7E589E67EC}" type="datetimeFigureOut">
              <a:rPr lang="tr-TR" smtClean="0"/>
              <a:t>27.11.2021</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16F10BCC-6C5F-4B15-B86D-EE90A14A594B}" type="slidenum">
              <a:rPr lang="tr-TR" smtClean="0"/>
              <a:t>‹#›</a:t>
            </a:fld>
            <a:endParaRPr lang="tr-TR"/>
          </a:p>
        </p:txBody>
      </p:sp>
    </p:spTree>
    <p:extLst>
      <p:ext uri="{BB962C8B-B14F-4D97-AF65-F5344CB8AC3E}">
        <p14:creationId xmlns:p14="http://schemas.microsoft.com/office/powerpoint/2010/main" val="311840609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2A6F3650-BB3E-45DE-B068-FB7E589E67EC}" type="datetimeFigureOut">
              <a:rPr lang="tr-TR" smtClean="0"/>
              <a:t>27.11.2021</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16F10BCC-6C5F-4B15-B86D-EE90A14A594B}" type="slidenum">
              <a:rPr lang="tr-TR" smtClean="0"/>
              <a:t>‹#›</a:t>
            </a:fld>
            <a:endParaRPr lang="tr-TR"/>
          </a:p>
        </p:txBody>
      </p:sp>
      <p:sp>
        <p:nvSpPr>
          <p:cNvPr id="5" name="1 Dikdörtgen">
            <a:extLst>
              <a:ext uri="{FF2B5EF4-FFF2-40B4-BE49-F238E27FC236}">
                <a16:creationId xmlns:a16="http://schemas.microsoft.com/office/drawing/2014/main" id="{87C044F1-7A73-41E1-A7FA-B9E881FA72C1}"/>
              </a:ext>
            </a:extLst>
          </p:cNvPr>
          <p:cNvSpPr/>
          <p:nvPr userDrawn="1"/>
        </p:nvSpPr>
        <p:spPr>
          <a:xfrm>
            <a:off x="11302259" y="152400"/>
            <a:ext cx="750206" cy="6810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latin typeface="Arial" pitchFamily="34" charset="0"/>
                <a:cs typeface="Arial" pitchFamily="34" charset="0"/>
              </a:rPr>
              <a:t>45</a:t>
            </a:r>
          </a:p>
        </p:txBody>
      </p:sp>
      <p:sp>
        <p:nvSpPr>
          <p:cNvPr id="6" name="2 Dikdörtgen">
            <a:extLst>
              <a:ext uri="{FF2B5EF4-FFF2-40B4-BE49-F238E27FC236}">
                <a16:creationId xmlns:a16="http://schemas.microsoft.com/office/drawing/2014/main" id="{C5C3E6F7-A11E-4408-AB55-81FC3D43C273}"/>
              </a:ext>
            </a:extLst>
          </p:cNvPr>
          <p:cNvSpPr/>
          <p:nvPr userDrawn="1"/>
        </p:nvSpPr>
        <p:spPr>
          <a:xfrm>
            <a:off x="11302259" y="152400"/>
            <a:ext cx="750206" cy="6810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latin typeface="Arial" pitchFamily="34" charset="0"/>
                <a:cs typeface="Arial" pitchFamily="34" charset="0"/>
              </a:rPr>
              <a:t>44</a:t>
            </a:r>
          </a:p>
        </p:txBody>
      </p:sp>
      <p:sp>
        <p:nvSpPr>
          <p:cNvPr id="7" name="3 Dikdörtgen">
            <a:extLst>
              <a:ext uri="{FF2B5EF4-FFF2-40B4-BE49-F238E27FC236}">
                <a16:creationId xmlns:a16="http://schemas.microsoft.com/office/drawing/2014/main" id="{8DFEBF95-93B9-4765-92F4-17075C93DE13}"/>
              </a:ext>
            </a:extLst>
          </p:cNvPr>
          <p:cNvSpPr/>
          <p:nvPr userDrawn="1"/>
        </p:nvSpPr>
        <p:spPr>
          <a:xfrm>
            <a:off x="11302259" y="152400"/>
            <a:ext cx="750206" cy="6810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latin typeface="Arial" pitchFamily="34" charset="0"/>
                <a:cs typeface="Arial" pitchFamily="34" charset="0"/>
              </a:rPr>
              <a:t>43</a:t>
            </a:r>
          </a:p>
        </p:txBody>
      </p:sp>
      <p:sp>
        <p:nvSpPr>
          <p:cNvPr id="8" name="4 Dikdörtgen">
            <a:extLst>
              <a:ext uri="{FF2B5EF4-FFF2-40B4-BE49-F238E27FC236}">
                <a16:creationId xmlns:a16="http://schemas.microsoft.com/office/drawing/2014/main" id="{A8DC7D18-6B0F-48B9-B165-43D4EB2DA450}"/>
              </a:ext>
            </a:extLst>
          </p:cNvPr>
          <p:cNvSpPr/>
          <p:nvPr userDrawn="1"/>
        </p:nvSpPr>
        <p:spPr>
          <a:xfrm>
            <a:off x="11302259" y="152400"/>
            <a:ext cx="750206" cy="6810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latin typeface="Arial" pitchFamily="34" charset="0"/>
                <a:cs typeface="Arial" pitchFamily="34" charset="0"/>
              </a:rPr>
              <a:t>42</a:t>
            </a:r>
          </a:p>
        </p:txBody>
      </p:sp>
      <p:sp>
        <p:nvSpPr>
          <p:cNvPr id="9" name="5 Dikdörtgen">
            <a:extLst>
              <a:ext uri="{FF2B5EF4-FFF2-40B4-BE49-F238E27FC236}">
                <a16:creationId xmlns:a16="http://schemas.microsoft.com/office/drawing/2014/main" id="{E6B01AAE-887C-4594-B70A-9153654BFC7B}"/>
              </a:ext>
            </a:extLst>
          </p:cNvPr>
          <p:cNvSpPr/>
          <p:nvPr userDrawn="1"/>
        </p:nvSpPr>
        <p:spPr>
          <a:xfrm>
            <a:off x="11302259" y="152400"/>
            <a:ext cx="750206" cy="6810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latin typeface="Arial" pitchFamily="34" charset="0"/>
                <a:cs typeface="Arial" pitchFamily="34" charset="0"/>
              </a:rPr>
              <a:t>41</a:t>
            </a:r>
          </a:p>
        </p:txBody>
      </p:sp>
      <p:sp>
        <p:nvSpPr>
          <p:cNvPr id="10" name="6 Dikdörtgen">
            <a:extLst>
              <a:ext uri="{FF2B5EF4-FFF2-40B4-BE49-F238E27FC236}">
                <a16:creationId xmlns:a16="http://schemas.microsoft.com/office/drawing/2014/main" id="{B83A9A51-FC28-4DF0-BABD-4E7FFE675C00}"/>
              </a:ext>
            </a:extLst>
          </p:cNvPr>
          <p:cNvSpPr/>
          <p:nvPr userDrawn="1"/>
        </p:nvSpPr>
        <p:spPr>
          <a:xfrm>
            <a:off x="11302259" y="152400"/>
            <a:ext cx="750206" cy="6810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latin typeface="Arial" pitchFamily="34" charset="0"/>
                <a:cs typeface="Arial" pitchFamily="34" charset="0"/>
              </a:rPr>
              <a:t>40</a:t>
            </a:r>
          </a:p>
        </p:txBody>
      </p:sp>
      <p:sp>
        <p:nvSpPr>
          <p:cNvPr id="11" name="7 Dikdörtgen">
            <a:extLst>
              <a:ext uri="{FF2B5EF4-FFF2-40B4-BE49-F238E27FC236}">
                <a16:creationId xmlns:a16="http://schemas.microsoft.com/office/drawing/2014/main" id="{B9AE416C-EE13-4878-B46E-48BC085FAB9D}"/>
              </a:ext>
            </a:extLst>
          </p:cNvPr>
          <p:cNvSpPr/>
          <p:nvPr userDrawn="1"/>
        </p:nvSpPr>
        <p:spPr>
          <a:xfrm>
            <a:off x="11302259" y="152400"/>
            <a:ext cx="750206" cy="6810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latin typeface="Arial" pitchFamily="34" charset="0"/>
                <a:cs typeface="Arial" pitchFamily="34" charset="0"/>
              </a:rPr>
              <a:t>39</a:t>
            </a:r>
          </a:p>
        </p:txBody>
      </p:sp>
      <p:sp>
        <p:nvSpPr>
          <p:cNvPr id="12" name="8 Dikdörtgen">
            <a:extLst>
              <a:ext uri="{FF2B5EF4-FFF2-40B4-BE49-F238E27FC236}">
                <a16:creationId xmlns:a16="http://schemas.microsoft.com/office/drawing/2014/main" id="{9C3C3F9D-3E32-4E37-A117-800E760E329A}"/>
              </a:ext>
            </a:extLst>
          </p:cNvPr>
          <p:cNvSpPr/>
          <p:nvPr userDrawn="1"/>
        </p:nvSpPr>
        <p:spPr>
          <a:xfrm>
            <a:off x="11302259" y="152400"/>
            <a:ext cx="750206" cy="6810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latin typeface="Arial" pitchFamily="34" charset="0"/>
                <a:cs typeface="Arial" pitchFamily="34" charset="0"/>
              </a:rPr>
              <a:t>38</a:t>
            </a:r>
          </a:p>
        </p:txBody>
      </p:sp>
      <p:sp>
        <p:nvSpPr>
          <p:cNvPr id="13" name="9 Dikdörtgen">
            <a:extLst>
              <a:ext uri="{FF2B5EF4-FFF2-40B4-BE49-F238E27FC236}">
                <a16:creationId xmlns:a16="http://schemas.microsoft.com/office/drawing/2014/main" id="{6E319035-622A-484B-B49A-8DA189144318}"/>
              </a:ext>
            </a:extLst>
          </p:cNvPr>
          <p:cNvSpPr/>
          <p:nvPr userDrawn="1"/>
        </p:nvSpPr>
        <p:spPr>
          <a:xfrm>
            <a:off x="11302259" y="152400"/>
            <a:ext cx="750206" cy="6810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latin typeface="Arial" pitchFamily="34" charset="0"/>
                <a:cs typeface="Arial" pitchFamily="34" charset="0"/>
              </a:rPr>
              <a:t>37</a:t>
            </a:r>
          </a:p>
        </p:txBody>
      </p:sp>
      <p:sp>
        <p:nvSpPr>
          <p:cNvPr id="14" name="10 Dikdörtgen">
            <a:extLst>
              <a:ext uri="{FF2B5EF4-FFF2-40B4-BE49-F238E27FC236}">
                <a16:creationId xmlns:a16="http://schemas.microsoft.com/office/drawing/2014/main" id="{60D1FE42-12C2-43E2-8F74-2FB366186893}"/>
              </a:ext>
            </a:extLst>
          </p:cNvPr>
          <p:cNvSpPr/>
          <p:nvPr userDrawn="1"/>
        </p:nvSpPr>
        <p:spPr>
          <a:xfrm>
            <a:off x="11302259" y="152400"/>
            <a:ext cx="750206" cy="6810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latin typeface="Arial" pitchFamily="34" charset="0"/>
                <a:cs typeface="Arial" pitchFamily="34" charset="0"/>
              </a:rPr>
              <a:t>36</a:t>
            </a:r>
          </a:p>
        </p:txBody>
      </p:sp>
      <p:sp>
        <p:nvSpPr>
          <p:cNvPr id="15" name="11 Dikdörtgen">
            <a:extLst>
              <a:ext uri="{FF2B5EF4-FFF2-40B4-BE49-F238E27FC236}">
                <a16:creationId xmlns:a16="http://schemas.microsoft.com/office/drawing/2014/main" id="{4835CBEE-BB7B-4270-9AEF-3E735D3B78C5}"/>
              </a:ext>
            </a:extLst>
          </p:cNvPr>
          <p:cNvSpPr/>
          <p:nvPr userDrawn="1"/>
        </p:nvSpPr>
        <p:spPr>
          <a:xfrm>
            <a:off x="11302259" y="152400"/>
            <a:ext cx="750206" cy="6810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latin typeface="Arial" pitchFamily="34" charset="0"/>
                <a:cs typeface="Arial" pitchFamily="34" charset="0"/>
              </a:rPr>
              <a:t>35</a:t>
            </a:r>
          </a:p>
        </p:txBody>
      </p:sp>
      <p:sp>
        <p:nvSpPr>
          <p:cNvPr id="16" name="12 Dikdörtgen">
            <a:extLst>
              <a:ext uri="{FF2B5EF4-FFF2-40B4-BE49-F238E27FC236}">
                <a16:creationId xmlns:a16="http://schemas.microsoft.com/office/drawing/2014/main" id="{801F0BC3-9F1C-4028-9385-1B06F9D73F5E}"/>
              </a:ext>
            </a:extLst>
          </p:cNvPr>
          <p:cNvSpPr/>
          <p:nvPr userDrawn="1"/>
        </p:nvSpPr>
        <p:spPr>
          <a:xfrm>
            <a:off x="11302259" y="152400"/>
            <a:ext cx="750206" cy="6810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latin typeface="Arial" pitchFamily="34" charset="0"/>
                <a:cs typeface="Arial" pitchFamily="34" charset="0"/>
              </a:rPr>
              <a:t>34</a:t>
            </a:r>
          </a:p>
        </p:txBody>
      </p:sp>
      <p:sp>
        <p:nvSpPr>
          <p:cNvPr id="17" name="13 Dikdörtgen">
            <a:extLst>
              <a:ext uri="{FF2B5EF4-FFF2-40B4-BE49-F238E27FC236}">
                <a16:creationId xmlns:a16="http://schemas.microsoft.com/office/drawing/2014/main" id="{4D018E5E-3F80-4ADE-B017-867DF1C9AFB7}"/>
              </a:ext>
            </a:extLst>
          </p:cNvPr>
          <p:cNvSpPr/>
          <p:nvPr userDrawn="1"/>
        </p:nvSpPr>
        <p:spPr>
          <a:xfrm>
            <a:off x="11302259" y="152400"/>
            <a:ext cx="750206" cy="6810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latin typeface="Arial" pitchFamily="34" charset="0"/>
                <a:cs typeface="Arial" pitchFamily="34" charset="0"/>
              </a:rPr>
              <a:t>33</a:t>
            </a:r>
          </a:p>
        </p:txBody>
      </p:sp>
      <p:sp>
        <p:nvSpPr>
          <p:cNvPr id="18" name="14 Dikdörtgen">
            <a:extLst>
              <a:ext uri="{FF2B5EF4-FFF2-40B4-BE49-F238E27FC236}">
                <a16:creationId xmlns:a16="http://schemas.microsoft.com/office/drawing/2014/main" id="{58A8F319-020F-4448-A18F-0745B7160DDC}"/>
              </a:ext>
            </a:extLst>
          </p:cNvPr>
          <p:cNvSpPr/>
          <p:nvPr userDrawn="1"/>
        </p:nvSpPr>
        <p:spPr>
          <a:xfrm>
            <a:off x="11302259" y="152400"/>
            <a:ext cx="750206" cy="6810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latin typeface="Arial" pitchFamily="34" charset="0"/>
                <a:cs typeface="Arial" pitchFamily="34" charset="0"/>
              </a:rPr>
              <a:t>32</a:t>
            </a:r>
          </a:p>
        </p:txBody>
      </p:sp>
      <p:sp>
        <p:nvSpPr>
          <p:cNvPr id="19" name="15 Dikdörtgen">
            <a:extLst>
              <a:ext uri="{FF2B5EF4-FFF2-40B4-BE49-F238E27FC236}">
                <a16:creationId xmlns:a16="http://schemas.microsoft.com/office/drawing/2014/main" id="{27FD56BD-0956-468D-AEBD-D9FC4D12F5DC}"/>
              </a:ext>
            </a:extLst>
          </p:cNvPr>
          <p:cNvSpPr/>
          <p:nvPr userDrawn="1"/>
        </p:nvSpPr>
        <p:spPr>
          <a:xfrm>
            <a:off x="11302259" y="152400"/>
            <a:ext cx="750206" cy="6810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latin typeface="Arial" pitchFamily="34" charset="0"/>
                <a:cs typeface="Arial" pitchFamily="34" charset="0"/>
              </a:rPr>
              <a:t>31</a:t>
            </a:r>
          </a:p>
        </p:txBody>
      </p:sp>
      <p:sp>
        <p:nvSpPr>
          <p:cNvPr id="20" name="16 Dikdörtgen">
            <a:extLst>
              <a:ext uri="{FF2B5EF4-FFF2-40B4-BE49-F238E27FC236}">
                <a16:creationId xmlns:a16="http://schemas.microsoft.com/office/drawing/2014/main" id="{75E32047-D773-4446-9C36-4C4B5D1670A4}"/>
              </a:ext>
            </a:extLst>
          </p:cNvPr>
          <p:cNvSpPr/>
          <p:nvPr userDrawn="1"/>
        </p:nvSpPr>
        <p:spPr>
          <a:xfrm>
            <a:off x="11302259" y="152400"/>
            <a:ext cx="750206" cy="6810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latin typeface="Arial" pitchFamily="34" charset="0"/>
                <a:cs typeface="Arial" pitchFamily="34" charset="0"/>
              </a:rPr>
              <a:t>30</a:t>
            </a:r>
          </a:p>
        </p:txBody>
      </p:sp>
      <p:sp>
        <p:nvSpPr>
          <p:cNvPr id="21" name="17 Dikdörtgen">
            <a:extLst>
              <a:ext uri="{FF2B5EF4-FFF2-40B4-BE49-F238E27FC236}">
                <a16:creationId xmlns:a16="http://schemas.microsoft.com/office/drawing/2014/main" id="{47E7E1F9-8429-4ECD-98CE-73F2263CF57C}"/>
              </a:ext>
            </a:extLst>
          </p:cNvPr>
          <p:cNvSpPr/>
          <p:nvPr userDrawn="1"/>
        </p:nvSpPr>
        <p:spPr>
          <a:xfrm>
            <a:off x="11302259" y="152400"/>
            <a:ext cx="750206" cy="6810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latin typeface="Arial" pitchFamily="34" charset="0"/>
                <a:cs typeface="Arial" pitchFamily="34" charset="0"/>
              </a:rPr>
              <a:t>29</a:t>
            </a:r>
          </a:p>
        </p:txBody>
      </p:sp>
      <p:sp>
        <p:nvSpPr>
          <p:cNvPr id="22" name="18 Dikdörtgen">
            <a:extLst>
              <a:ext uri="{FF2B5EF4-FFF2-40B4-BE49-F238E27FC236}">
                <a16:creationId xmlns:a16="http://schemas.microsoft.com/office/drawing/2014/main" id="{F9EFB2DE-C93B-4819-9F5A-91C0426AA9AA}"/>
              </a:ext>
            </a:extLst>
          </p:cNvPr>
          <p:cNvSpPr/>
          <p:nvPr userDrawn="1"/>
        </p:nvSpPr>
        <p:spPr>
          <a:xfrm>
            <a:off x="11302259" y="152400"/>
            <a:ext cx="750206" cy="6810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latin typeface="Arial" pitchFamily="34" charset="0"/>
                <a:cs typeface="Arial" pitchFamily="34" charset="0"/>
              </a:rPr>
              <a:t>28</a:t>
            </a:r>
          </a:p>
        </p:txBody>
      </p:sp>
      <p:sp>
        <p:nvSpPr>
          <p:cNvPr id="23" name="19 Dikdörtgen">
            <a:extLst>
              <a:ext uri="{FF2B5EF4-FFF2-40B4-BE49-F238E27FC236}">
                <a16:creationId xmlns:a16="http://schemas.microsoft.com/office/drawing/2014/main" id="{DCFD1CDA-83E1-4BE4-A6BE-BC613731B276}"/>
              </a:ext>
            </a:extLst>
          </p:cNvPr>
          <p:cNvSpPr/>
          <p:nvPr userDrawn="1"/>
        </p:nvSpPr>
        <p:spPr>
          <a:xfrm>
            <a:off x="11302259" y="152400"/>
            <a:ext cx="750206" cy="6810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latin typeface="Arial" pitchFamily="34" charset="0"/>
                <a:cs typeface="Arial" pitchFamily="34" charset="0"/>
              </a:rPr>
              <a:t>27</a:t>
            </a:r>
          </a:p>
        </p:txBody>
      </p:sp>
      <p:sp>
        <p:nvSpPr>
          <p:cNvPr id="24" name="20 Dikdörtgen">
            <a:extLst>
              <a:ext uri="{FF2B5EF4-FFF2-40B4-BE49-F238E27FC236}">
                <a16:creationId xmlns:a16="http://schemas.microsoft.com/office/drawing/2014/main" id="{9C08B343-8EC1-4DFF-97FE-1D5E605A9C69}"/>
              </a:ext>
            </a:extLst>
          </p:cNvPr>
          <p:cNvSpPr/>
          <p:nvPr userDrawn="1"/>
        </p:nvSpPr>
        <p:spPr>
          <a:xfrm>
            <a:off x="11302259" y="152400"/>
            <a:ext cx="750206" cy="6810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latin typeface="Arial" pitchFamily="34" charset="0"/>
                <a:cs typeface="Arial" pitchFamily="34" charset="0"/>
              </a:rPr>
              <a:t>26</a:t>
            </a:r>
          </a:p>
        </p:txBody>
      </p:sp>
      <p:sp>
        <p:nvSpPr>
          <p:cNvPr id="25" name="21 Dikdörtgen">
            <a:extLst>
              <a:ext uri="{FF2B5EF4-FFF2-40B4-BE49-F238E27FC236}">
                <a16:creationId xmlns:a16="http://schemas.microsoft.com/office/drawing/2014/main" id="{EDB14F71-6C5F-4136-BFE3-0BB70A4ABD8C}"/>
              </a:ext>
            </a:extLst>
          </p:cNvPr>
          <p:cNvSpPr/>
          <p:nvPr userDrawn="1"/>
        </p:nvSpPr>
        <p:spPr>
          <a:xfrm>
            <a:off x="11302259" y="152400"/>
            <a:ext cx="750206" cy="6810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latin typeface="Arial" pitchFamily="34" charset="0"/>
                <a:cs typeface="Arial" pitchFamily="34" charset="0"/>
              </a:rPr>
              <a:t>25</a:t>
            </a:r>
          </a:p>
        </p:txBody>
      </p:sp>
      <p:sp>
        <p:nvSpPr>
          <p:cNvPr id="26" name="22 Dikdörtgen">
            <a:extLst>
              <a:ext uri="{FF2B5EF4-FFF2-40B4-BE49-F238E27FC236}">
                <a16:creationId xmlns:a16="http://schemas.microsoft.com/office/drawing/2014/main" id="{017CD075-4171-409F-BE4B-F9B571994E29}"/>
              </a:ext>
            </a:extLst>
          </p:cNvPr>
          <p:cNvSpPr/>
          <p:nvPr userDrawn="1"/>
        </p:nvSpPr>
        <p:spPr>
          <a:xfrm>
            <a:off x="11302259" y="152400"/>
            <a:ext cx="750206" cy="6810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latin typeface="Arial" pitchFamily="34" charset="0"/>
                <a:cs typeface="Arial" pitchFamily="34" charset="0"/>
              </a:rPr>
              <a:t>24</a:t>
            </a:r>
          </a:p>
        </p:txBody>
      </p:sp>
      <p:sp>
        <p:nvSpPr>
          <p:cNvPr id="27" name="23 Dikdörtgen">
            <a:extLst>
              <a:ext uri="{FF2B5EF4-FFF2-40B4-BE49-F238E27FC236}">
                <a16:creationId xmlns:a16="http://schemas.microsoft.com/office/drawing/2014/main" id="{5FC55C81-FF26-49C1-86BF-21192131E0A7}"/>
              </a:ext>
            </a:extLst>
          </p:cNvPr>
          <p:cNvSpPr/>
          <p:nvPr userDrawn="1"/>
        </p:nvSpPr>
        <p:spPr>
          <a:xfrm>
            <a:off x="11302259" y="152400"/>
            <a:ext cx="750206" cy="6810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latin typeface="Arial" pitchFamily="34" charset="0"/>
                <a:cs typeface="Arial" pitchFamily="34" charset="0"/>
              </a:rPr>
              <a:t>23</a:t>
            </a:r>
          </a:p>
        </p:txBody>
      </p:sp>
      <p:sp>
        <p:nvSpPr>
          <p:cNvPr id="28" name="24 Dikdörtgen">
            <a:extLst>
              <a:ext uri="{FF2B5EF4-FFF2-40B4-BE49-F238E27FC236}">
                <a16:creationId xmlns:a16="http://schemas.microsoft.com/office/drawing/2014/main" id="{3CB68867-8AF8-42F0-87D0-39EA88E6F29B}"/>
              </a:ext>
            </a:extLst>
          </p:cNvPr>
          <p:cNvSpPr/>
          <p:nvPr userDrawn="1"/>
        </p:nvSpPr>
        <p:spPr>
          <a:xfrm>
            <a:off x="11302259" y="152400"/>
            <a:ext cx="750206" cy="6810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latin typeface="Arial" pitchFamily="34" charset="0"/>
                <a:cs typeface="Arial" pitchFamily="34" charset="0"/>
              </a:rPr>
              <a:t>22</a:t>
            </a:r>
          </a:p>
        </p:txBody>
      </p:sp>
      <p:sp>
        <p:nvSpPr>
          <p:cNvPr id="29" name="25 Dikdörtgen">
            <a:extLst>
              <a:ext uri="{FF2B5EF4-FFF2-40B4-BE49-F238E27FC236}">
                <a16:creationId xmlns:a16="http://schemas.microsoft.com/office/drawing/2014/main" id="{708197BF-CEFC-4C59-AD4B-B4571B0EA849}"/>
              </a:ext>
            </a:extLst>
          </p:cNvPr>
          <p:cNvSpPr/>
          <p:nvPr userDrawn="1"/>
        </p:nvSpPr>
        <p:spPr>
          <a:xfrm>
            <a:off x="11302259" y="152400"/>
            <a:ext cx="750206" cy="6810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latin typeface="Arial" pitchFamily="34" charset="0"/>
                <a:cs typeface="Arial" pitchFamily="34" charset="0"/>
              </a:rPr>
              <a:t>21</a:t>
            </a:r>
          </a:p>
        </p:txBody>
      </p:sp>
      <p:sp>
        <p:nvSpPr>
          <p:cNvPr id="30" name="26 Dikdörtgen">
            <a:extLst>
              <a:ext uri="{FF2B5EF4-FFF2-40B4-BE49-F238E27FC236}">
                <a16:creationId xmlns:a16="http://schemas.microsoft.com/office/drawing/2014/main" id="{35B545AE-CE51-4A00-B41A-5519CDD221BD}"/>
              </a:ext>
            </a:extLst>
          </p:cNvPr>
          <p:cNvSpPr/>
          <p:nvPr userDrawn="1"/>
        </p:nvSpPr>
        <p:spPr>
          <a:xfrm>
            <a:off x="11302259" y="152400"/>
            <a:ext cx="750206" cy="6810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latin typeface="Arial" pitchFamily="34" charset="0"/>
                <a:cs typeface="Arial" pitchFamily="34" charset="0"/>
              </a:rPr>
              <a:t>20</a:t>
            </a:r>
          </a:p>
        </p:txBody>
      </p:sp>
      <p:sp>
        <p:nvSpPr>
          <p:cNvPr id="31" name="27 Dikdörtgen">
            <a:extLst>
              <a:ext uri="{FF2B5EF4-FFF2-40B4-BE49-F238E27FC236}">
                <a16:creationId xmlns:a16="http://schemas.microsoft.com/office/drawing/2014/main" id="{4B2BAA59-7D75-45D3-9F86-596CE77D1BF0}"/>
              </a:ext>
            </a:extLst>
          </p:cNvPr>
          <p:cNvSpPr/>
          <p:nvPr userDrawn="1"/>
        </p:nvSpPr>
        <p:spPr>
          <a:xfrm>
            <a:off x="11302259" y="152400"/>
            <a:ext cx="750206" cy="6810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latin typeface="Arial" pitchFamily="34" charset="0"/>
                <a:cs typeface="Arial" pitchFamily="34" charset="0"/>
              </a:rPr>
              <a:t>19</a:t>
            </a:r>
          </a:p>
        </p:txBody>
      </p:sp>
      <p:sp>
        <p:nvSpPr>
          <p:cNvPr id="32" name="28 Dikdörtgen">
            <a:extLst>
              <a:ext uri="{FF2B5EF4-FFF2-40B4-BE49-F238E27FC236}">
                <a16:creationId xmlns:a16="http://schemas.microsoft.com/office/drawing/2014/main" id="{058E6BEB-8EC6-4273-9847-806C0E75D09A}"/>
              </a:ext>
            </a:extLst>
          </p:cNvPr>
          <p:cNvSpPr/>
          <p:nvPr userDrawn="1"/>
        </p:nvSpPr>
        <p:spPr>
          <a:xfrm>
            <a:off x="11302259" y="152400"/>
            <a:ext cx="750206" cy="6810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latin typeface="Arial" pitchFamily="34" charset="0"/>
                <a:cs typeface="Arial" pitchFamily="34" charset="0"/>
              </a:rPr>
              <a:t>18</a:t>
            </a:r>
          </a:p>
        </p:txBody>
      </p:sp>
      <p:sp>
        <p:nvSpPr>
          <p:cNvPr id="33" name="29 Dikdörtgen">
            <a:extLst>
              <a:ext uri="{FF2B5EF4-FFF2-40B4-BE49-F238E27FC236}">
                <a16:creationId xmlns:a16="http://schemas.microsoft.com/office/drawing/2014/main" id="{1EDD3024-6280-49B8-8261-D3A2D8A25A25}"/>
              </a:ext>
            </a:extLst>
          </p:cNvPr>
          <p:cNvSpPr/>
          <p:nvPr userDrawn="1"/>
        </p:nvSpPr>
        <p:spPr>
          <a:xfrm>
            <a:off x="11302259" y="152400"/>
            <a:ext cx="750206" cy="6810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latin typeface="Arial" pitchFamily="34" charset="0"/>
                <a:cs typeface="Arial" pitchFamily="34" charset="0"/>
              </a:rPr>
              <a:t>17</a:t>
            </a:r>
          </a:p>
        </p:txBody>
      </p:sp>
      <p:sp>
        <p:nvSpPr>
          <p:cNvPr id="34" name="30 Dikdörtgen">
            <a:extLst>
              <a:ext uri="{FF2B5EF4-FFF2-40B4-BE49-F238E27FC236}">
                <a16:creationId xmlns:a16="http://schemas.microsoft.com/office/drawing/2014/main" id="{A995088B-84D9-4DCA-ABDF-51366B89FA5D}"/>
              </a:ext>
            </a:extLst>
          </p:cNvPr>
          <p:cNvSpPr/>
          <p:nvPr userDrawn="1"/>
        </p:nvSpPr>
        <p:spPr>
          <a:xfrm>
            <a:off x="11302259" y="152400"/>
            <a:ext cx="750206" cy="6810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latin typeface="Arial" pitchFamily="34" charset="0"/>
                <a:cs typeface="Arial" pitchFamily="34" charset="0"/>
              </a:rPr>
              <a:t>16</a:t>
            </a:r>
          </a:p>
        </p:txBody>
      </p:sp>
      <p:sp>
        <p:nvSpPr>
          <p:cNvPr id="35" name="31 Dikdörtgen">
            <a:extLst>
              <a:ext uri="{FF2B5EF4-FFF2-40B4-BE49-F238E27FC236}">
                <a16:creationId xmlns:a16="http://schemas.microsoft.com/office/drawing/2014/main" id="{5FDE9784-4CB8-4BF3-A38D-1B37517BD8B6}"/>
              </a:ext>
            </a:extLst>
          </p:cNvPr>
          <p:cNvSpPr/>
          <p:nvPr userDrawn="1"/>
        </p:nvSpPr>
        <p:spPr>
          <a:xfrm>
            <a:off x="11302259" y="152400"/>
            <a:ext cx="750206" cy="6810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latin typeface="Arial" pitchFamily="34" charset="0"/>
                <a:cs typeface="Arial" pitchFamily="34" charset="0"/>
              </a:rPr>
              <a:t>15</a:t>
            </a:r>
          </a:p>
        </p:txBody>
      </p:sp>
      <p:sp>
        <p:nvSpPr>
          <p:cNvPr id="36" name="32 Dikdörtgen">
            <a:extLst>
              <a:ext uri="{FF2B5EF4-FFF2-40B4-BE49-F238E27FC236}">
                <a16:creationId xmlns:a16="http://schemas.microsoft.com/office/drawing/2014/main" id="{56C74624-20FA-471A-A0E4-DE0F779BEEFA}"/>
              </a:ext>
            </a:extLst>
          </p:cNvPr>
          <p:cNvSpPr/>
          <p:nvPr userDrawn="1"/>
        </p:nvSpPr>
        <p:spPr>
          <a:xfrm>
            <a:off x="11302259" y="152400"/>
            <a:ext cx="750206" cy="6810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latin typeface="Arial" pitchFamily="34" charset="0"/>
                <a:cs typeface="Arial" pitchFamily="34" charset="0"/>
              </a:rPr>
              <a:t>14</a:t>
            </a:r>
          </a:p>
        </p:txBody>
      </p:sp>
      <p:sp>
        <p:nvSpPr>
          <p:cNvPr id="37" name="33 Dikdörtgen">
            <a:extLst>
              <a:ext uri="{FF2B5EF4-FFF2-40B4-BE49-F238E27FC236}">
                <a16:creationId xmlns:a16="http://schemas.microsoft.com/office/drawing/2014/main" id="{503014BD-9F82-464F-A697-4406772274F9}"/>
              </a:ext>
            </a:extLst>
          </p:cNvPr>
          <p:cNvSpPr/>
          <p:nvPr userDrawn="1"/>
        </p:nvSpPr>
        <p:spPr>
          <a:xfrm>
            <a:off x="11302259" y="152400"/>
            <a:ext cx="750206" cy="6810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latin typeface="Arial" pitchFamily="34" charset="0"/>
                <a:cs typeface="Arial" pitchFamily="34" charset="0"/>
              </a:rPr>
              <a:t>13</a:t>
            </a:r>
          </a:p>
        </p:txBody>
      </p:sp>
      <p:sp>
        <p:nvSpPr>
          <p:cNvPr id="38" name="34 Dikdörtgen">
            <a:extLst>
              <a:ext uri="{FF2B5EF4-FFF2-40B4-BE49-F238E27FC236}">
                <a16:creationId xmlns:a16="http://schemas.microsoft.com/office/drawing/2014/main" id="{17413AB5-1CED-4867-BE07-8FAD33350E34}"/>
              </a:ext>
            </a:extLst>
          </p:cNvPr>
          <p:cNvSpPr/>
          <p:nvPr userDrawn="1"/>
        </p:nvSpPr>
        <p:spPr>
          <a:xfrm>
            <a:off x="11302259" y="152400"/>
            <a:ext cx="750206" cy="6810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latin typeface="Arial" pitchFamily="34" charset="0"/>
                <a:cs typeface="Arial" pitchFamily="34" charset="0"/>
              </a:rPr>
              <a:t>12</a:t>
            </a:r>
          </a:p>
        </p:txBody>
      </p:sp>
      <p:sp>
        <p:nvSpPr>
          <p:cNvPr id="39" name="35 Dikdörtgen">
            <a:extLst>
              <a:ext uri="{FF2B5EF4-FFF2-40B4-BE49-F238E27FC236}">
                <a16:creationId xmlns:a16="http://schemas.microsoft.com/office/drawing/2014/main" id="{0F04A60B-6395-4AA5-A124-5BB56C6BBE1A}"/>
              </a:ext>
            </a:extLst>
          </p:cNvPr>
          <p:cNvSpPr/>
          <p:nvPr userDrawn="1"/>
        </p:nvSpPr>
        <p:spPr>
          <a:xfrm>
            <a:off x="11302259" y="152400"/>
            <a:ext cx="750206" cy="6810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latin typeface="Arial" pitchFamily="34" charset="0"/>
                <a:cs typeface="Arial" pitchFamily="34" charset="0"/>
              </a:rPr>
              <a:t>11</a:t>
            </a:r>
          </a:p>
        </p:txBody>
      </p:sp>
      <p:sp>
        <p:nvSpPr>
          <p:cNvPr id="40" name="36 Dikdörtgen">
            <a:extLst>
              <a:ext uri="{FF2B5EF4-FFF2-40B4-BE49-F238E27FC236}">
                <a16:creationId xmlns:a16="http://schemas.microsoft.com/office/drawing/2014/main" id="{0FB79847-FF5B-43DB-83D3-3BDE5EECD8BD}"/>
              </a:ext>
            </a:extLst>
          </p:cNvPr>
          <p:cNvSpPr/>
          <p:nvPr userDrawn="1"/>
        </p:nvSpPr>
        <p:spPr>
          <a:xfrm>
            <a:off x="11302259" y="152400"/>
            <a:ext cx="750206" cy="6810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latin typeface="Arial" pitchFamily="34" charset="0"/>
                <a:cs typeface="Arial" pitchFamily="34" charset="0"/>
              </a:rPr>
              <a:t>10</a:t>
            </a:r>
          </a:p>
        </p:txBody>
      </p:sp>
      <p:sp>
        <p:nvSpPr>
          <p:cNvPr id="41" name="37 Dikdörtgen">
            <a:extLst>
              <a:ext uri="{FF2B5EF4-FFF2-40B4-BE49-F238E27FC236}">
                <a16:creationId xmlns:a16="http://schemas.microsoft.com/office/drawing/2014/main" id="{B7010DCF-1656-44E7-8E4F-9267FB62D656}"/>
              </a:ext>
            </a:extLst>
          </p:cNvPr>
          <p:cNvSpPr/>
          <p:nvPr userDrawn="1"/>
        </p:nvSpPr>
        <p:spPr>
          <a:xfrm>
            <a:off x="11302259" y="152400"/>
            <a:ext cx="750206" cy="6810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latin typeface="Arial" pitchFamily="34" charset="0"/>
                <a:cs typeface="Arial" pitchFamily="34" charset="0"/>
              </a:rPr>
              <a:t>9</a:t>
            </a:r>
          </a:p>
        </p:txBody>
      </p:sp>
      <p:sp>
        <p:nvSpPr>
          <p:cNvPr id="42" name="38 Dikdörtgen">
            <a:extLst>
              <a:ext uri="{FF2B5EF4-FFF2-40B4-BE49-F238E27FC236}">
                <a16:creationId xmlns:a16="http://schemas.microsoft.com/office/drawing/2014/main" id="{EFE2340F-ECDD-4B10-88AD-658E584C16CA}"/>
              </a:ext>
            </a:extLst>
          </p:cNvPr>
          <p:cNvSpPr/>
          <p:nvPr userDrawn="1"/>
        </p:nvSpPr>
        <p:spPr>
          <a:xfrm>
            <a:off x="11302259" y="152400"/>
            <a:ext cx="750206" cy="6810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latin typeface="Arial" pitchFamily="34" charset="0"/>
                <a:cs typeface="Arial" pitchFamily="34" charset="0"/>
              </a:rPr>
              <a:t>8</a:t>
            </a:r>
          </a:p>
        </p:txBody>
      </p:sp>
      <p:sp>
        <p:nvSpPr>
          <p:cNvPr id="43" name="39 Dikdörtgen">
            <a:extLst>
              <a:ext uri="{FF2B5EF4-FFF2-40B4-BE49-F238E27FC236}">
                <a16:creationId xmlns:a16="http://schemas.microsoft.com/office/drawing/2014/main" id="{7A8AA025-4A3D-4475-AB24-7846279FBB6D}"/>
              </a:ext>
            </a:extLst>
          </p:cNvPr>
          <p:cNvSpPr/>
          <p:nvPr userDrawn="1"/>
        </p:nvSpPr>
        <p:spPr>
          <a:xfrm>
            <a:off x="11302259" y="152400"/>
            <a:ext cx="750206" cy="6810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latin typeface="Arial" pitchFamily="34" charset="0"/>
                <a:cs typeface="Arial" pitchFamily="34" charset="0"/>
              </a:rPr>
              <a:t>7</a:t>
            </a:r>
          </a:p>
        </p:txBody>
      </p:sp>
      <p:sp>
        <p:nvSpPr>
          <p:cNvPr id="44" name="40 Dikdörtgen">
            <a:extLst>
              <a:ext uri="{FF2B5EF4-FFF2-40B4-BE49-F238E27FC236}">
                <a16:creationId xmlns:a16="http://schemas.microsoft.com/office/drawing/2014/main" id="{C7FFE386-6D37-48C0-8424-7FF680724DF5}"/>
              </a:ext>
            </a:extLst>
          </p:cNvPr>
          <p:cNvSpPr/>
          <p:nvPr userDrawn="1"/>
        </p:nvSpPr>
        <p:spPr>
          <a:xfrm>
            <a:off x="11302259" y="152400"/>
            <a:ext cx="750206" cy="6810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latin typeface="Arial" pitchFamily="34" charset="0"/>
                <a:cs typeface="Arial" pitchFamily="34" charset="0"/>
              </a:rPr>
              <a:t>6</a:t>
            </a:r>
          </a:p>
        </p:txBody>
      </p:sp>
      <p:sp>
        <p:nvSpPr>
          <p:cNvPr id="45" name="41 Dikdörtgen">
            <a:extLst>
              <a:ext uri="{FF2B5EF4-FFF2-40B4-BE49-F238E27FC236}">
                <a16:creationId xmlns:a16="http://schemas.microsoft.com/office/drawing/2014/main" id="{48C23154-082D-49BD-B156-E50DB084BBE1}"/>
              </a:ext>
            </a:extLst>
          </p:cNvPr>
          <p:cNvSpPr/>
          <p:nvPr userDrawn="1"/>
        </p:nvSpPr>
        <p:spPr>
          <a:xfrm>
            <a:off x="11302259" y="152400"/>
            <a:ext cx="750206" cy="6810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latin typeface="Arial" pitchFamily="34" charset="0"/>
                <a:cs typeface="Arial" pitchFamily="34" charset="0"/>
              </a:rPr>
              <a:t>5</a:t>
            </a:r>
          </a:p>
        </p:txBody>
      </p:sp>
      <p:sp>
        <p:nvSpPr>
          <p:cNvPr id="46" name="42 Dikdörtgen">
            <a:extLst>
              <a:ext uri="{FF2B5EF4-FFF2-40B4-BE49-F238E27FC236}">
                <a16:creationId xmlns:a16="http://schemas.microsoft.com/office/drawing/2014/main" id="{E8AB6804-701C-4661-BD9E-36747E5A20F1}"/>
              </a:ext>
            </a:extLst>
          </p:cNvPr>
          <p:cNvSpPr/>
          <p:nvPr userDrawn="1"/>
        </p:nvSpPr>
        <p:spPr>
          <a:xfrm>
            <a:off x="11302259" y="152400"/>
            <a:ext cx="750206" cy="6810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latin typeface="Arial" pitchFamily="34" charset="0"/>
                <a:cs typeface="Arial" pitchFamily="34" charset="0"/>
              </a:rPr>
              <a:t>4</a:t>
            </a:r>
          </a:p>
        </p:txBody>
      </p:sp>
      <p:sp>
        <p:nvSpPr>
          <p:cNvPr id="47" name="43 Dikdörtgen">
            <a:extLst>
              <a:ext uri="{FF2B5EF4-FFF2-40B4-BE49-F238E27FC236}">
                <a16:creationId xmlns:a16="http://schemas.microsoft.com/office/drawing/2014/main" id="{EE924D5D-4148-4399-8F3B-D04644AD1D51}"/>
              </a:ext>
            </a:extLst>
          </p:cNvPr>
          <p:cNvSpPr/>
          <p:nvPr userDrawn="1"/>
        </p:nvSpPr>
        <p:spPr>
          <a:xfrm>
            <a:off x="11302259" y="152400"/>
            <a:ext cx="750206" cy="6810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latin typeface="Arial" pitchFamily="34" charset="0"/>
                <a:cs typeface="Arial" pitchFamily="34" charset="0"/>
              </a:rPr>
              <a:t>3</a:t>
            </a:r>
          </a:p>
        </p:txBody>
      </p:sp>
      <p:sp>
        <p:nvSpPr>
          <p:cNvPr id="48" name="44 Dikdörtgen">
            <a:extLst>
              <a:ext uri="{FF2B5EF4-FFF2-40B4-BE49-F238E27FC236}">
                <a16:creationId xmlns:a16="http://schemas.microsoft.com/office/drawing/2014/main" id="{318B2C49-F0B8-4902-9CD4-2E0A0E42508F}"/>
              </a:ext>
            </a:extLst>
          </p:cNvPr>
          <p:cNvSpPr/>
          <p:nvPr userDrawn="1"/>
        </p:nvSpPr>
        <p:spPr>
          <a:xfrm>
            <a:off x="11302259" y="152400"/>
            <a:ext cx="750206" cy="6810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latin typeface="Arial" pitchFamily="34" charset="0"/>
                <a:cs typeface="Arial" pitchFamily="34" charset="0"/>
              </a:rPr>
              <a:t>2</a:t>
            </a:r>
          </a:p>
        </p:txBody>
      </p:sp>
      <p:sp>
        <p:nvSpPr>
          <p:cNvPr id="49" name="45 Dikdörtgen">
            <a:extLst>
              <a:ext uri="{FF2B5EF4-FFF2-40B4-BE49-F238E27FC236}">
                <a16:creationId xmlns:a16="http://schemas.microsoft.com/office/drawing/2014/main" id="{1BBD7A91-CA32-48F7-B94E-DD50AA70C282}"/>
              </a:ext>
            </a:extLst>
          </p:cNvPr>
          <p:cNvSpPr/>
          <p:nvPr userDrawn="1"/>
        </p:nvSpPr>
        <p:spPr>
          <a:xfrm>
            <a:off x="11302259" y="152400"/>
            <a:ext cx="750206" cy="6810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latin typeface="Arial" pitchFamily="34" charset="0"/>
                <a:cs typeface="Arial" pitchFamily="34" charset="0"/>
              </a:rPr>
              <a:t>1</a:t>
            </a:r>
          </a:p>
        </p:txBody>
      </p:sp>
      <p:sp>
        <p:nvSpPr>
          <p:cNvPr id="50" name="46 Dikdörtgen">
            <a:extLst>
              <a:ext uri="{FF2B5EF4-FFF2-40B4-BE49-F238E27FC236}">
                <a16:creationId xmlns:a16="http://schemas.microsoft.com/office/drawing/2014/main" id="{A0DCEDEE-1B2D-49A4-8977-171B53659B10}"/>
              </a:ext>
            </a:extLst>
          </p:cNvPr>
          <p:cNvSpPr/>
          <p:nvPr userDrawn="1"/>
        </p:nvSpPr>
        <p:spPr>
          <a:xfrm>
            <a:off x="11302259" y="152400"/>
            <a:ext cx="750206" cy="6810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latin typeface="Arial" pitchFamily="34" charset="0"/>
                <a:cs typeface="Arial" pitchFamily="34" charset="0"/>
              </a:rPr>
              <a:t>0</a:t>
            </a:r>
          </a:p>
        </p:txBody>
      </p:sp>
    </p:spTree>
    <p:extLst>
      <p:ext uri="{BB962C8B-B14F-4D97-AF65-F5344CB8AC3E}">
        <p14:creationId xmlns:p14="http://schemas.microsoft.com/office/powerpoint/2010/main" val="172042709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childTnLst>
                                  <p:subTnLst>
                                    <p:set>
                                      <p:cBhvr override="childStyle">
                                        <p:cTn dur="1" fill="hold" display="0" masterRel="sameClick" afterEffect="1">
                                          <p:stCondLst>
                                            <p:cond evt="end" delay="0">
                                              <p:tn val="5"/>
                                            </p:cond>
                                          </p:stCondLst>
                                        </p:cTn>
                                        <p:tgtEl>
                                          <p:spTgt spid="5">
                                            <p:txEl>
                                              <p:pRg st="0" end="0"/>
                                            </p:txEl>
                                          </p:spTgt>
                                        </p:tgtEl>
                                        <p:attrNameLst>
                                          <p:attrName>style.visibility</p:attrName>
                                        </p:attrNameLst>
                                      </p:cBhvr>
                                      <p:to>
                                        <p:strVal val="hidden"/>
                                      </p:to>
                                    </p:set>
                                  </p:sub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childTnLst>
                                  <p:subTnLst>
                                    <p:set>
                                      <p:cBhvr override="childStyle">
                                        <p:cTn dur="1" fill="hold" display="0" masterRel="sameClick" afterEffect="1">
                                          <p:stCondLst>
                                            <p:cond evt="end" delay="0">
                                              <p:tn val="9"/>
                                            </p:cond>
                                          </p:stCondLst>
                                        </p:cTn>
                                        <p:tgtEl>
                                          <p:spTgt spid="6"/>
                                        </p:tgtEl>
                                        <p:attrNameLst>
                                          <p:attrName>style.visibility</p:attrName>
                                        </p:attrNameLst>
                                      </p:cBhvr>
                                      <p:to>
                                        <p:strVal val="hidden"/>
                                      </p:to>
                                    </p:set>
                                  </p:sub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childTnLst>
                                  <p:subTnLst>
                                    <p:set>
                                      <p:cBhvr override="childStyle">
                                        <p:cTn dur="1" fill="hold" display="0" masterRel="sameClick" afterEffect="1">
                                          <p:stCondLst>
                                            <p:cond evt="end" delay="0">
                                              <p:tn val="13"/>
                                            </p:cond>
                                          </p:stCondLst>
                                        </p:cTn>
                                        <p:tgtEl>
                                          <p:spTgt spid="7"/>
                                        </p:tgtEl>
                                        <p:attrNameLst>
                                          <p:attrName>style.visibility</p:attrName>
                                        </p:attrNameLst>
                                      </p:cBhvr>
                                      <p:to>
                                        <p:strVal val="hidden"/>
                                      </p:to>
                                    </p:set>
                                  </p:sub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childTnLst>
                                  <p:subTnLst>
                                    <p:set>
                                      <p:cBhvr override="childStyle">
                                        <p:cTn dur="1" fill="hold" display="0" masterRel="sameClick" afterEffect="1">
                                          <p:stCondLst>
                                            <p:cond evt="end" delay="0">
                                              <p:tn val="17"/>
                                            </p:cond>
                                          </p:stCondLst>
                                        </p:cTn>
                                        <p:tgtEl>
                                          <p:spTgt spid="8"/>
                                        </p:tgtEl>
                                        <p:attrNameLst>
                                          <p:attrName>style.visibility</p:attrName>
                                        </p:attrNameLst>
                                      </p:cBhvr>
                                      <p:to>
                                        <p:strVal val="hidden"/>
                                      </p:to>
                                    </p:set>
                                  </p:subTnLst>
                                </p:cTn>
                              </p:par>
                            </p:childTnLst>
                          </p:cTn>
                        </p:par>
                        <p:par>
                          <p:cTn id="20" fill="hold">
                            <p:stCondLst>
                              <p:cond delay="4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childTnLst>
                                  <p:subTnLst>
                                    <p:set>
                                      <p:cBhvr override="childStyle">
                                        <p:cTn dur="1" fill="hold" display="0" masterRel="sameClick" afterEffect="1">
                                          <p:stCondLst>
                                            <p:cond evt="end" delay="0">
                                              <p:tn val="21"/>
                                            </p:cond>
                                          </p:stCondLst>
                                        </p:cTn>
                                        <p:tgtEl>
                                          <p:spTgt spid="9"/>
                                        </p:tgtEl>
                                        <p:attrNameLst>
                                          <p:attrName>style.visibility</p:attrName>
                                        </p:attrNameLst>
                                      </p:cBhvr>
                                      <p:to>
                                        <p:strVal val="hidden"/>
                                      </p:to>
                                    </p:set>
                                  </p:subTnLst>
                                </p:cTn>
                              </p:par>
                            </p:childTnLst>
                          </p:cTn>
                        </p:par>
                        <p:par>
                          <p:cTn id="24" fill="hold">
                            <p:stCondLst>
                              <p:cond delay="5000"/>
                            </p:stCondLst>
                            <p:childTnLst>
                              <p:par>
                                <p:cTn id="25" presetID="10"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childTnLst>
                                  <p:subTnLst>
                                    <p:set>
                                      <p:cBhvr override="childStyle">
                                        <p:cTn dur="1" fill="hold" display="0" masterRel="sameClick" afterEffect="1">
                                          <p:stCondLst>
                                            <p:cond evt="end" delay="0">
                                              <p:tn val="25"/>
                                            </p:cond>
                                          </p:stCondLst>
                                        </p:cTn>
                                        <p:tgtEl>
                                          <p:spTgt spid="10"/>
                                        </p:tgtEl>
                                        <p:attrNameLst>
                                          <p:attrName>style.visibility</p:attrName>
                                        </p:attrNameLst>
                                      </p:cBhvr>
                                      <p:to>
                                        <p:strVal val="hidden"/>
                                      </p:to>
                                    </p:set>
                                  </p:subTnLst>
                                </p:cTn>
                              </p:par>
                            </p:childTnLst>
                          </p:cTn>
                        </p:par>
                        <p:par>
                          <p:cTn id="28" fill="hold">
                            <p:stCondLst>
                              <p:cond delay="6000"/>
                            </p:stCondLst>
                            <p:childTnLst>
                              <p:par>
                                <p:cTn id="29" presetID="10"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childTnLst>
                                  <p:subTnLst>
                                    <p:set>
                                      <p:cBhvr override="childStyle">
                                        <p:cTn dur="1" fill="hold" display="0" masterRel="sameClick" afterEffect="1">
                                          <p:stCondLst>
                                            <p:cond evt="end" delay="0">
                                              <p:tn val="29"/>
                                            </p:cond>
                                          </p:stCondLst>
                                        </p:cTn>
                                        <p:tgtEl>
                                          <p:spTgt spid="11"/>
                                        </p:tgtEl>
                                        <p:attrNameLst>
                                          <p:attrName>style.visibility</p:attrName>
                                        </p:attrNameLst>
                                      </p:cBhvr>
                                      <p:to>
                                        <p:strVal val="hidden"/>
                                      </p:to>
                                    </p:set>
                                  </p:subTnLst>
                                </p:cTn>
                              </p:par>
                            </p:childTnLst>
                          </p:cTn>
                        </p:par>
                        <p:par>
                          <p:cTn id="32" fill="hold">
                            <p:stCondLst>
                              <p:cond delay="700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childTnLst>
                                  <p:subTnLst>
                                    <p:set>
                                      <p:cBhvr override="childStyle">
                                        <p:cTn dur="1" fill="hold" display="0" masterRel="sameClick" afterEffect="1">
                                          <p:stCondLst>
                                            <p:cond evt="end" delay="0">
                                              <p:tn val="33"/>
                                            </p:cond>
                                          </p:stCondLst>
                                        </p:cTn>
                                        <p:tgtEl>
                                          <p:spTgt spid="12"/>
                                        </p:tgtEl>
                                        <p:attrNameLst>
                                          <p:attrName>style.visibility</p:attrName>
                                        </p:attrNameLst>
                                      </p:cBhvr>
                                      <p:to>
                                        <p:strVal val="hidden"/>
                                      </p:to>
                                    </p:set>
                                  </p:subTnLst>
                                </p:cTn>
                              </p:par>
                            </p:childTnLst>
                          </p:cTn>
                        </p:par>
                        <p:par>
                          <p:cTn id="36" fill="hold">
                            <p:stCondLst>
                              <p:cond delay="8000"/>
                            </p:stCondLst>
                            <p:childTnLst>
                              <p:par>
                                <p:cTn id="37" presetID="10" presetClass="entr" presetSubtype="0"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1000"/>
                                        <p:tgtEl>
                                          <p:spTgt spid="13"/>
                                        </p:tgtEl>
                                      </p:cBhvr>
                                    </p:animEffect>
                                  </p:childTnLst>
                                  <p:subTnLst>
                                    <p:set>
                                      <p:cBhvr override="childStyle">
                                        <p:cTn dur="1" fill="hold" display="0" masterRel="sameClick" afterEffect="1">
                                          <p:stCondLst>
                                            <p:cond evt="end" delay="0">
                                              <p:tn val="37"/>
                                            </p:cond>
                                          </p:stCondLst>
                                        </p:cTn>
                                        <p:tgtEl>
                                          <p:spTgt spid="13"/>
                                        </p:tgtEl>
                                        <p:attrNameLst>
                                          <p:attrName>style.visibility</p:attrName>
                                        </p:attrNameLst>
                                      </p:cBhvr>
                                      <p:to>
                                        <p:strVal val="hidden"/>
                                      </p:to>
                                    </p:set>
                                  </p:subTnLst>
                                </p:cTn>
                              </p:par>
                            </p:childTnLst>
                          </p:cTn>
                        </p:par>
                        <p:par>
                          <p:cTn id="40" fill="hold">
                            <p:stCondLst>
                              <p:cond delay="9000"/>
                            </p:stCondLst>
                            <p:childTnLst>
                              <p:par>
                                <p:cTn id="41" presetID="10"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1000"/>
                                        <p:tgtEl>
                                          <p:spTgt spid="14"/>
                                        </p:tgtEl>
                                      </p:cBhvr>
                                    </p:animEffect>
                                  </p:childTnLst>
                                  <p:subTnLst>
                                    <p:set>
                                      <p:cBhvr override="childStyle">
                                        <p:cTn dur="1" fill="hold" display="0" masterRel="sameClick" afterEffect="1">
                                          <p:stCondLst>
                                            <p:cond evt="end" delay="0">
                                              <p:tn val="41"/>
                                            </p:cond>
                                          </p:stCondLst>
                                        </p:cTn>
                                        <p:tgtEl>
                                          <p:spTgt spid="14"/>
                                        </p:tgtEl>
                                        <p:attrNameLst>
                                          <p:attrName>style.visibility</p:attrName>
                                        </p:attrNameLst>
                                      </p:cBhvr>
                                      <p:to>
                                        <p:strVal val="hidden"/>
                                      </p:to>
                                    </p:set>
                                  </p:subTnLst>
                                </p:cTn>
                              </p:par>
                            </p:childTnLst>
                          </p:cTn>
                        </p:par>
                        <p:par>
                          <p:cTn id="44" fill="hold">
                            <p:stCondLst>
                              <p:cond delay="10000"/>
                            </p:stCondLst>
                            <p:childTnLst>
                              <p:par>
                                <p:cTn id="45" presetID="10" presetClass="entr" presetSubtype="0"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1000"/>
                                        <p:tgtEl>
                                          <p:spTgt spid="15"/>
                                        </p:tgtEl>
                                      </p:cBhvr>
                                    </p:animEffect>
                                  </p:childTnLst>
                                  <p:subTnLst>
                                    <p:set>
                                      <p:cBhvr override="childStyle">
                                        <p:cTn dur="1" fill="hold" display="0" masterRel="sameClick" afterEffect="1">
                                          <p:stCondLst>
                                            <p:cond evt="end" delay="0">
                                              <p:tn val="45"/>
                                            </p:cond>
                                          </p:stCondLst>
                                        </p:cTn>
                                        <p:tgtEl>
                                          <p:spTgt spid="15"/>
                                        </p:tgtEl>
                                        <p:attrNameLst>
                                          <p:attrName>style.visibility</p:attrName>
                                        </p:attrNameLst>
                                      </p:cBhvr>
                                      <p:to>
                                        <p:strVal val="hidden"/>
                                      </p:to>
                                    </p:set>
                                  </p:subTnLst>
                                </p:cTn>
                              </p:par>
                            </p:childTnLst>
                          </p:cTn>
                        </p:par>
                        <p:par>
                          <p:cTn id="48" fill="hold">
                            <p:stCondLst>
                              <p:cond delay="11000"/>
                            </p:stCondLst>
                            <p:childTnLst>
                              <p:par>
                                <p:cTn id="49" presetID="10" presetClass="entr" presetSubtype="0"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1000"/>
                                        <p:tgtEl>
                                          <p:spTgt spid="16"/>
                                        </p:tgtEl>
                                      </p:cBhvr>
                                    </p:animEffect>
                                  </p:childTnLst>
                                  <p:subTnLst>
                                    <p:set>
                                      <p:cBhvr override="childStyle">
                                        <p:cTn dur="1" fill="hold" display="0" masterRel="sameClick" afterEffect="1">
                                          <p:stCondLst>
                                            <p:cond evt="end" delay="0">
                                              <p:tn val="49"/>
                                            </p:cond>
                                          </p:stCondLst>
                                        </p:cTn>
                                        <p:tgtEl>
                                          <p:spTgt spid="16"/>
                                        </p:tgtEl>
                                        <p:attrNameLst>
                                          <p:attrName>style.visibility</p:attrName>
                                        </p:attrNameLst>
                                      </p:cBhvr>
                                      <p:to>
                                        <p:strVal val="hidden"/>
                                      </p:to>
                                    </p:set>
                                  </p:subTnLst>
                                </p:cTn>
                              </p:par>
                            </p:childTnLst>
                          </p:cTn>
                        </p:par>
                        <p:par>
                          <p:cTn id="52" fill="hold">
                            <p:stCondLst>
                              <p:cond delay="12000"/>
                            </p:stCondLst>
                            <p:childTnLst>
                              <p:par>
                                <p:cTn id="53" presetID="10" presetClass="entr" presetSubtype="0"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1000"/>
                                        <p:tgtEl>
                                          <p:spTgt spid="17"/>
                                        </p:tgtEl>
                                      </p:cBhvr>
                                    </p:animEffect>
                                  </p:childTnLst>
                                  <p:subTnLst>
                                    <p:set>
                                      <p:cBhvr override="childStyle">
                                        <p:cTn dur="1" fill="hold" display="0" masterRel="sameClick" afterEffect="1">
                                          <p:stCondLst>
                                            <p:cond evt="end" delay="0">
                                              <p:tn val="53"/>
                                            </p:cond>
                                          </p:stCondLst>
                                        </p:cTn>
                                        <p:tgtEl>
                                          <p:spTgt spid="17"/>
                                        </p:tgtEl>
                                        <p:attrNameLst>
                                          <p:attrName>style.visibility</p:attrName>
                                        </p:attrNameLst>
                                      </p:cBhvr>
                                      <p:to>
                                        <p:strVal val="hidden"/>
                                      </p:to>
                                    </p:set>
                                  </p:subTnLst>
                                </p:cTn>
                              </p:par>
                            </p:childTnLst>
                          </p:cTn>
                        </p:par>
                        <p:par>
                          <p:cTn id="56" fill="hold">
                            <p:stCondLst>
                              <p:cond delay="13000"/>
                            </p:stCondLst>
                            <p:childTnLst>
                              <p:par>
                                <p:cTn id="57" presetID="10" presetClass="entr" presetSubtype="0"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1000"/>
                                        <p:tgtEl>
                                          <p:spTgt spid="18"/>
                                        </p:tgtEl>
                                      </p:cBhvr>
                                    </p:animEffect>
                                  </p:childTnLst>
                                  <p:subTnLst>
                                    <p:set>
                                      <p:cBhvr override="childStyle">
                                        <p:cTn dur="1" fill="hold" display="0" masterRel="sameClick" afterEffect="1">
                                          <p:stCondLst>
                                            <p:cond evt="end" delay="0">
                                              <p:tn val="57"/>
                                            </p:cond>
                                          </p:stCondLst>
                                        </p:cTn>
                                        <p:tgtEl>
                                          <p:spTgt spid="18"/>
                                        </p:tgtEl>
                                        <p:attrNameLst>
                                          <p:attrName>style.visibility</p:attrName>
                                        </p:attrNameLst>
                                      </p:cBhvr>
                                      <p:to>
                                        <p:strVal val="hidden"/>
                                      </p:to>
                                    </p:set>
                                  </p:subTnLst>
                                </p:cTn>
                              </p:par>
                            </p:childTnLst>
                          </p:cTn>
                        </p:par>
                        <p:par>
                          <p:cTn id="60" fill="hold">
                            <p:stCondLst>
                              <p:cond delay="14000"/>
                            </p:stCondLst>
                            <p:childTnLst>
                              <p:par>
                                <p:cTn id="61" presetID="10" presetClass="entr" presetSubtype="0" fill="hold" grpId="0" nodeType="after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fade">
                                      <p:cBhvr>
                                        <p:cTn id="63" dur="1000"/>
                                        <p:tgtEl>
                                          <p:spTgt spid="19"/>
                                        </p:tgtEl>
                                      </p:cBhvr>
                                    </p:animEffect>
                                  </p:childTnLst>
                                  <p:subTnLst>
                                    <p:set>
                                      <p:cBhvr override="childStyle">
                                        <p:cTn dur="1" fill="hold" display="0" masterRel="sameClick" afterEffect="1">
                                          <p:stCondLst>
                                            <p:cond evt="end" delay="0">
                                              <p:tn val="61"/>
                                            </p:cond>
                                          </p:stCondLst>
                                        </p:cTn>
                                        <p:tgtEl>
                                          <p:spTgt spid="19"/>
                                        </p:tgtEl>
                                        <p:attrNameLst>
                                          <p:attrName>style.visibility</p:attrName>
                                        </p:attrNameLst>
                                      </p:cBhvr>
                                      <p:to>
                                        <p:strVal val="hidden"/>
                                      </p:to>
                                    </p:set>
                                  </p:subTnLst>
                                </p:cTn>
                              </p:par>
                            </p:childTnLst>
                          </p:cTn>
                        </p:par>
                        <p:par>
                          <p:cTn id="64" fill="hold">
                            <p:stCondLst>
                              <p:cond delay="15000"/>
                            </p:stCondLst>
                            <p:childTnLst>
                              <p:par>
                                <p:cTn id="65" presetID="10" presetClass="entr" presetSubtype="0"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fade">
                                      <p:cBhvr>
                                        <p:cTn id="67" dur="1000"/>
                                        <p:tgtEl>
                                          <p:spTgt spid="20"/>
                                        </p:tgtEl>
                                      </p:cBhvr>
                                    </p:animEffect>
                                  </p:childTnLst>
                                  <p:subTnLst>
                                    <p:set>
                                      <p:cBhvr override="childStyle">
                                        <p:cTn dur="1" fill="hold" display="0" masterRel="sameClick" afterEffect="1">
                                          <p:stCondLst>
                                            <p:cond evt="end" delay="0">
                                              <p:tn val="65"/>
                                            </p:cond>
                                          </p:stCondLst>
                                        </p:cTn>
                                        <p:tgtEl>
                                          <p:spTgt spid="20"/>
                                        </p:tgtEl>
                                        <p:attrNameLst>
                                          <p:attrName>style.visibility</p:attrName>
                                        </p:attrNameLst>
                                      </p:cBhvr>
                                      <p:to>
                                        <p:strVal val="hidden"/>
                                      </p:to>
                                    </p:set>
                                  </p:subTnLst>
                                </p:cTn>
                              </p:par>
                            </p:childTnLst>
                          </p:cTn>
                        </p:par>
                        <p:par>
                          <p:cTn id="68" fill="hold">
                            <p:stCondLst>
                              <p:cond delay="16000"/>
                            </p:stCondLst>
                            <p:childTnLst>
                              <p:par>
                                <p:cTn id="69" presetID="10" presetClass="entr" presetSubtype="0" fill="hold" grpId="0" nodeType="after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fade">
                                      <p:cBhvr>
                                        <p:cTn id="71" dur="1000"/>
                                        <p:tgtEl>
                                          <p:spTgt spid="21"/>
                                        </p:tgtEl>
                                      </p:cBhvr>
                                    </p:animEffect>
                                  </p:childTnLst>
                                  <p:subTnLst>
                                    <p:set>
                                      <p:cBhvr override="childStyle">
                                        <p:cTn dur="1" fill="hold" display="0" masterRel="sameClick" afterEffect="1">
                                          <p:stCondLst>
                                            <p:cond evt="end" delay="0">
                                              <p:tn val="69"/>
                                            </p:cond>
                                          </p:stCondLst>
                                        </p:cTn>
                                        <p:tgtEl>
                                          <p:spTgt spid="21"/>
                                        </p:tgtEl>
                                        <p:attrNameLst>
                                          <p:attrName>style.visibility</p:attrName>
                                        </p:attrNameLst>
                                      </p:cBhvr>
                                      <p:to>
                                        <p:strVal val="hidden"/>
                                      </p:to>
                                    </p:set>
                                  </p:subTnLst>
                                </p:cTn>
                              </p:par>
                            </p:childTnLst>
                          </p:cTn>
                        </p:par>
                        <p:par>
                          <p:cTn id="72" fill="hold">
                            <p:stCondLst>
                              <p:cond delay="17000"/>
                            </p:stCondLst>
                            <p:childTnLst>
                              <p:par>
                                <p:cTn id="73" presetID="10" presetClass="entr" presetSubtype="0" fill="hold" grpId="0"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fade">
                                      <p:cBhvr>
                                        <p:cTn id="75" dur="1000"/>
                                        <p:tgtEl>
                                          <p:spTgt spid="22"/>
                                        </p:tgtEl>
                                      </p:cBhvr>
                                    </p:animEffect>
                                  </p:childTnLst>
                                  <p:subTnLst>
                                    <p:set>
                                      <p:cBhvr override="childStyle">
                                        <p:cTn dur="1" fill="hold" display="0" masterRel="sameClick" afterEffect="1">
                                          <p:stCondLst>
                                            <p:cond evt="end" delay="0">
                                              <p:tn val="73"/>
                                            </p:cond>
                                          </p:stCondLst>
                                        </p:cTn>
                                        <p:tgtEl>
                                          <p:spTgt spid="22"/>
                                        </p:tgtEl>
                                        <p:attrNameLst>
                                          <p:attrName>style.visibility</p:attrName>
                                        </p:attrNameLst>
                                      </p:cBhvr>
                                      <p:to>
                                        <p:strVal val="hidden"/>
                                      </p:to>
                                    </p:set>
                                  </p:subTnLst>
                                </p:cTn>
                              </p:par>
                            </p:childTnLst>
                          </p:cTn>
                        </p:par>
                        <p:par>
                          <p:cTn id="76" fill="hold">
                            <p:stCondLst>
                              <p:cond delay="18000"/>
                            </p:stCondLst>
                            <p:childTnLst>
                              <p:par>
                                <p:cTn id="77" presetID="10" presetClass="entr" presetSubtype="0" fill="hold" grpId="0" nodeType="after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fade">
                                      <p:cBhvr>
                                        <p:cTn id="79" dur="1000"/>
                                        <p:tgtEl>
                                          <p:spTgt spid="23"/>
                                        </p:tgtEl>
                                      </p:cBhvr>
                                    </p:animEffect>
                                  </p:childTnLst>
                                  <p:subTnLst>
                                    <p:set>
                                      <p:cBhvr override="childStyle">
                                        <p:cTn dur="1" fill="hold" display="0" masterRel="sameClick" afterEffect="1">
                                          <p:stCondLst>
                                            <p:cond evt="end" delay="0">
                                              <p:tn val="77"/>
                                            </p:cond>
                                          </p:stCondLst>
                                        </p:cTn>
                                        <p:tgtEl>
                                          <p:spTgt spid="23"/>
                                        </p:tgtEl>
                                        <p:attrNameLst>
                                          <p:attrName>style.visibility</p:attrName>
                                        </p:attrNameLst>
                                      </p:cBhvr>
                                      <p:to>
                                        <p:strVal val="hidden"/>
                                      </p:to>
                                    </p:set>
                                  </p:subTnLst>
                                </p:cTn>
                              </p:par>
                            </p:childTnLst>
                          </p:cTn>
                        </p:par>
                        <p:par>
                          <p:cTn id="80" fill="hold">
                            <p:stCondLst>
                              <p:cond delay="19000"/>
                            </p:stCondLst>
                            <p:childTnLst>
                              <p:par>
                                <p:cTn id="81" presetID="10" presetClass="entr" presetSubtype="0" fill="hold" grpId="0" nodeType="afterEffect">
                                  <p:stCondLst>
                                    <p:cond delay="0"/>
                                  </p:stCondLst>
                                  <p:childTnLst>
                                    <p:set>
                                      <p:cBhvr>
                                        <p:cTn id="82" dur="1" fill="hold">
                                          <p:stCondLst>
                                            <p:cond delay="0"/>
                                          </p:stCondLst>
                                        </p:cTn>
                                        <p:tgtEl>
                                          <p:spTgt spid="24"/>
                                        </p:tgtEl>
                                        <p:attrNameLst>
                                          <p:attrName>style.visibility</p:attrName>
                                        </p:attrNameLst>
                                      </p:cBhvr>
                                      <p:to>
                                        <p:strVal val="visible"/>
                                      </p:to>
                                    </p:set>
                                    <p:animEffect transition="in" filter="fade">
                                      <p:cBhvr>
                                        <p:cTn id="83" dur="1000"/>
                                        <p:tgtEl>
                                          <p:spTgt spid="24"/>
                                        </p:tgtEl>
                                      </p:cBhvr>
                                    </p:animEffect>
                                  </p:childTnLst>
                                  <p:subTnLst>
                                    <p:set>
                                      <p:cBhvr override="childStyle">
                                        <p:cTn dur="1" fill="hold" display="0" masterRel="sameClick" afterEffect="1">
                                          <p:stCondLst>
                                            <p:cond evt="end" delay="0">
                                              <p:tn val="81"/>
                                            </p:cond>
                                          </p:stCondLst>
                                        </p:cTn>
                                        <p:tgtEl>
                                          <p:spTgt spid="24"/>
                                        </p:tgtEl>
                                        <p:attrNameLst>
                                          <p:attrName>style.visibility</p:attrName>
                                        </p:attrNameLst>
                                      </p:cBhvr>
                                      <p:to>
                                        <p:strVal val="hidden"/>
                                      </p:to>
                                    </p:set>
                                  </p:subTnLst>
                                </p:cTn>
                              </p:par>
                            </p:childTnLst>
                          </p:cTn>
                        </p:par>
                        <p:par>
                          <p:cTn id="84" fill="hold">
                            <p:stCondLst>
                              <p:cond delay="20000"/>
                            </p:stCondLst>
                            <p:childTnLst>
                              <p:par>
                                <p:cTn id="85" presetID="10" presetClass="entr" presetSubtype="0" fill="hold" grpId="0" nodeType="after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fade">
                                      <p:cBhvr>
                                        <p:cTn id="87" dur="1000"/>
                                        <p:tgtEl>
                                          <p:spTgt spid="25"/>
                                        </p:tgtEl>
                                      </p:cBhvr>
                                    </p:animEffect>
                                  </p:childTnLst>
                                  <p:subTnLst>
                                    <p:set>
                                      <p:cBhvr override="childStyle">
                                        <p:cTn dur="1" fill="hold" display="0" masterRel="sameClick" afterEffect="1">
                                          <p:stCondLst>
                                            <p:cond evt="end" delay="0">
                                              <p:tn val="85"/>
                                            </p:cond>
                                          </p:stCondLst>
                                        </p:cTn>
                                        <p:tgtEl>
                                          <p:spTgt spid="25"/>
                                        </p:tgtEl>
                                        <p:attrNameLst>
                                          <p:attrName>style.visibility</p:attrName>
                                        </p:attrNameLst>
                                      </p:cBhvr>
                                      <p:to>
                                        <p:strVal val="hidden"/>
                                      </p:to>
                                    </p:set>
                                  </p:subTnLst>
                                </p:cTn>
                              </p:par>
                            </p:childTnLst>
                          </p:cTn>
                        </p:par>
                        <p:par>
                          <p:cTn id="88" fill="hold">
                            <p:stCondLst>
                              <p:cond delay="21000"/>
                            </p:stCondLst>
                            <p:childTnLst>
                              <p:par>
                                <p:cTn id="89" presetID="10" presetClass="entr" presetSubtype="0" fill="hold" grpId="0" nodeType="afterEffect">
                                  <p:stCondLst>
                                    <p:cond delay="0"/>
                                  </p:stCondLst>
                                  <p:childTnLst>
                                    <p:set>
                                      <p:cBhvr>
                                        <p:cTn id="90" dur="1" fill="hold">
                                          <p:stCondLst>
                                            <p:cond delay="0"/>
                                          </p:stCondLst>
                                        </p:cTn>
                                        <p:tgtEl>
                                          <p:spTgt spid="26"/>
                                        </p:tgtEl>
                                        <p:attrNameLst>
                                          <p:attrName>style.visibility</p:attrName>
                                        </p:attrNameLst>
                                      </p:cBhvr>
                                      <p:to>
                                        <p:strVal val="visible"/>
                                      </p:to>
                                    </p:set>
                                    <p:animEffect transition="in" filter="fade">
                                      <p:cBhvr>
                                        <p:cTn id="91" dur="1000"/>
                                        <p:tgtEl>
                                          <p:spTgt spid="26"/>
                                        </p:tgtEl>
                                      </p:cBhvr>
                                    </p:animEffect>
                                  </p:childTnLst>
                                  <p:subTnLst>
                                    <p:set>
                                      <p:cBhvr override="childStyle">
                                        <p:cTn dur="1" fill="hold" display="0" masterRel="sameClick" afterEffect="1">
                                          <p:stCondLst>
                                            <p:cond evt="end" delay="0">
                                              <p:tn val="89"/>
                                            </p:cond>
                                          </p:stCondLst>
                                        </p:cTn>
                                        <p:tgtEl>
                                          <p:spTgt spid="26"/>
                                        </p:tgtEl>
                                        <p:attrNameLst>
                                          <p:attrName>style.visibility</p:attrName>
                                        </p:attrNameLst>
                                      </p:cBhvr>
                                      <p:to>
                                        <p:strVal val="hidden"/>
                                      </p:to>
                                    </p:set>
                                  </p:subTnLst>
                                </p:cTn>
                              </p:par>
                            </p:childTnLst>
                          </p:cTn>
                        </p:par>
                        <p:par>
                          <p:cTn id="92" fill="hold">
                            <p:stCondLst>
                              <p:cond delay="22000"/>
                            </p:stCondLst>
                            <p:childTnLst>
                              <p:par>
                                <p:cTn id="93" presetID="10" presetClass="entr" presetSubtype="0" fill="hold" grpId="0" nodeType="afterEffect">
                                  <p:stCondLst>
                                    <p:cond delay="0"/>
                                  </p:stCondLst>
                                  <p:childTnLst>
                                    <p:set>
                                      <p:cBhvr>
                                        <p:cTn id="94" dur="1" fill="hold">
                                          <p:stCondLst>
                                            <p:cond delay="0"/>
                                          </p:stCondLst>
                                        </p:cTn>
                                        <p:tgtEl>
                                          <p:spTgt spid="27"/>
                                        </p:tgtEl>
                                        <p:attrNameLst>
                                          <p:attrName>style.visibility</p:attrName>
                                        </p:attrNameLst>
                                      </p:cBhvr>
                                      <p:to>
                                        <p:strVal val="visible"/>
                                      </p:to>
                                    </p:set>
                                    <p:animEffect transition="in" filter="fade">
                                      <p:cBhvr>
                                        <p:cTn id="95" dur="1000"/>
                                        <p:tgtEl>
                                          <p:spTgt spid="27"/>
                                        </p:tgtEl>
                                      </p:cBhvr>
                                    </p:animEffect>
                                  </p:childTnLst>
                                  <p:subTnLst>
                                    <p:set>
                                      <p:cBhvr override="childStyle">
                                        <p:cTn dur="1" fill="hold" display="0" masterRel="sameClick" afterEffect="1">
                                          <p:stCondLst>
                                            <p:cond evt="end" delay="0">
                                              <p:tn val="93"/>
                                            </p:cond>
                                          </p:stCondLst>
                                        </p:cTn>
                                        <p:tgtEl>
                                          <p:spTgt spid="27"/>
                                        </p:tgtEl>
                                        <p:attrNameLst>
                                          <p:attrName>style.visibility</p:attrName>
                                        </p:attrNameLst>
                                      </p:cBhvr>
                                      <p:to>
                                        <p:strVal val="hidden"/>
                                      </p:to>
                                    </p:set>
                                  </p:subTnLst>
                                </p:cTn>
                              </p:par>
                            </p:childTnLst>
                          </p:cTn>
                        </p:par>
                        <p:par>
                          <p:cTn id="96" fill="hold">
                            <p:stCondLst>
                              <p:cond delay="23000"/>
                            </p:stCondLst>
                            <p:childTnLst>
                              <p:par>
                                <p:cTn id="97" presetID="10" presetClass="entr" presetSubtype="0" fill="hold" grpId="0" nodeType="afterEffect">
                                  <p:stCondLst>
                                    <p:cond delay="0"/>
                                  </p:stCondLst>
                                  <p:childTnLst>
                                    <p:set>
                                      <p:cBhvr>
                                        <p:cTn id="98" dur="1" fill="hold">
                                          <p:stCondLst>
                                            <p:cond delay="0"/>
                                          </p:stCondLst>
                                        </p:cTn>
                                        <p:tgtEl>
                                          <p:spTgt spid="28"/>
                                        </p:tgtEl>
                                        <p:attrNameLst>
                                          <p:attrName>style.visibility</p:attrName>
                                        </p:attrNameLst>
                                      </p:cBhvr>
                                      <p:to>
                                        <p:strVal val="visible"/>
                                      </p:to>
                                    </p:set>
                                    <p:animEffect transition="in" filter="fade">
                                      <p:cBhvr>
                                        <p:cTn id="99" dur="1000"/>
                                        <p:tgtEl>
                                          <p:spTgt spid="28"/>
                                        </p:tgtEl>
                                      </p:cBhvr>
                                    </p:animEffect>
                                  </p:childTnLst>
                                  <p:subTnLst>
                                    <p:set>
                                      <p:cBhvr override="childStyle">
                                        <p:cTn dur="1" fill="hold" display="0" masterRel="sameClick" afterEffect="1">
                                          <p:stCondLst>
                                            <p:cond evt="end" delay="0">
                                              <p:tn val="97"/>
                                            </p:cond>
                                          </p:stCondLst>
                                        </p:cTn>
                                        <p:tgtEl>
                                          <p:spTgt spid="28"/>
                                        </p:tgtEl>
                                        <p:attrNameLst>
                                          <p:attrName>style.visibility</p:attrName>
                                        </p:attrNameLst>
                                      </p:cBhvr>
                                      <p:to>
                                        <p:strVal val="hidden"/>
                                      </p:to>
                                    </p:set>
                                  </p:subTnLst>
                                </p:cTn>
                              </p:par>
                            </p:childTnLst>
                          </p:cTn>
                        </p:par>
                        <p:par>
                          <p:cTn id="100" fill="hold">
                            <p:stCondLst>
                              <p:cond delay="24000"/>
                            </p:stCondLst>
                            <p:childTnLst>
                              <p:par>
                                <p:cTn id="101" presetID="10" presetClass="entr" presetSubtype="0" fill="hold" grpId="0" nodeType="afterEffect">
                                  <p:stCondLst>
                                    <p:cond delay="0"/>
                                  </p:stCondLst>
                                  <p:childTnLst>
                                    <p:set>
                                      <p:cBhvr>
                                        <p:cTn id="102" dur="1" fill="hold">
                                          <p:stCondLst>
                                            <p:cond delay="0"/>
                                          </p:stCondLst>
                                        </p:cTn>
                                        <p:tgtEl>
                                          <p:spTgt spid="29"/>
                                        </p:tgtEl>
                                        <p:attrNameLst>
                                          <p:attrName>style.visibility</p:attrName>
                                        </p:attrNameLst>
                                      </p:cBhvr>
                                      <p:to>
                                        <p:strVal val="visible"/>
                                      </p:to>
                                    </p:set>
                                    <p:animEffect transition="in" filter="fade">
                                      <p:cBhvr>
                                        <p:cTn id="103" dur="1000"/>
                                        <p:tgtEl>
                                          <p:spTgt spid="29"/>
                                        </p:tgtEl>
                                      </p:cBhvr>
                                    </p:animEffect>
                                  </p:childTnLst>
                                  <p:subTnLst>
                                    <p:set>
                                      <p:cBhvr override="childStyle">
                                        <p:cTn dur="1" fill="hold" display="0" masterRel="sameClick" afterEffect="1">
                                          <p:stCondLst>
                                            <p:cond evt="end" delay="0">
                                              <p:tn val="101"/>
                                            </p:cond>
                                          </p:stCondLst>
                                        </p:cTn>
                                        <p:tgtEl>
                                          <p:spTgt spid="29"/>
                                        </p:tgtEl>
                                        <p:attrNameLst>
                                          <p:attrName>style.visibility</p:attrName>
                                        </p:attrNameLst>
                                      </p:cBhvr>
                                      <p:to>
                                        <p:strVal val="hidden"/>
                                      </p:to>
                                    </p:set>
                                  </p:subTnLst>
                                </p:cTn>
                              </p:par>
                            </p:childTnLst>
                          </p:cTn>
                        </p:par>
                        <p:par>
                          <p:cTn id="104" fill="hold">
                            <p:stCondLst>
                              <p:cond delay="25000"/>
                            </p:stCondLst>
                            <p:childTnLst>
                              <p:par>
                                <p:cTn id="105" presetID="10" presetClass="entr" presetSubtype="0" fill="hold" grpId="0" nodeType="afterEffect">
                                  <p:stCondLst>
                                    <p:cond delay="0"/>
                                  </p:stCondLst>
                                  <p:childTnLst>
                                    <p:set>
                                      <p:cBhvr>
                                        <p:cTn id="106" dur="1" fill="hold">
                                          <p:stCondLst>
                                            <p:cond delay="0"/>
                                          </p:stCondLst>
                                        </p:cTn>
                                        <p:tgtEl>
                                          <p:spTgt spid="30"/>
                                        </p:tgtEl>
                                        <p:attrNameLst>
                                          <p:attrName>style.visibility</p:attrName>
                                        </p:attrNameLst>
                                      </p:cBhvr>
                                      <p:to>
                                        <p:strVal val="visible"/>
                                      </p:to>
                                    </p:set>
                                    <p:animEffect transition="in" filter="fade">
                                      <p:cBhvr>
                                        <p:cTn id="107" dur="1000"/>
                                        <p:tgtEl>
                                          <p:spTgt spid="30"/>
                                        </p:tgtEl>
                                      </p:cBhvr>
                                    </p:animEffect>
                                  </p:childTnLst>
                                  <p:subTnLst>
                                    <p:set>
                                      <p:cBhvr override="childStyle">
                                        <p:cTn dur="1" fill="hold" display="0" masterRel="sameClick" afterEffect="1">
                                          <p:stCondLst>
                                            <p:cond evt="end" delay="0">
                                              <p:tn val="105"/>
                                            </p:cond>
                                          </p:stCondLst>
                                        </p:cTn>
                                        <p:tgtEl>
                                          <p:spTgt spid="30"/>
                                        </p:tgtEl>
                                        <p:attrNameLst>
                                          <p:attrName>style.visibility</p:attrName>
                                        </p:attrNameLst>
                                      </p:cBhvr>
                                      <p:to>
                                        <p:strVal val="hidden"/>
                                      </p:to>
                                    </p:set>
                                  </p:subTnLst>
                                </p:cTn>
                              </p:par>
                            </p:childTnLst>
                          </p:cTn>
                        </p:par>
                        <p:par>
                          <p:cTn id="108" fill="hold">
                            <p:stCondLst>
                              <p:cond delay="26000"/>
                            </p:stCondLst>
                            <p:childTnLst>
                              <p:par>
                                <p:cTn id="109" presetID="10" presetClass="entr" presetSubtype="0" fill="hold" grpId="0" nodeType="afterEffect">
                                  <p:stCondLst>
                                    <p:cond delay="0"/>
                                  </p:stCondLst>
                                  <p:childTnLst>
                                    <p:set>
                                      <p:cBhvr>
                                        <p:cTn id="110" dur="1" fill="hold">
                                          <p:stCondLst>
                                            <p:cond delay="0"/>
                                          </p:stCondLst>
                                        </p:cTn>
                                        <p:tgtEl>
                                          <p:spTgt spid="31"/>
                                        </p:tgtEl>
                                        <p:attrNameLst>
                                          <p:attrName>style.visibility</p:attrName>
                                        </p:attrNameLst>
                                      </p:cBhvr>
                                      <p:to>
                                        <p:strVal val="visible"/>
                                      </p:to>
                                    </p:set>
                                    <p:animEffect transition="in" filter="fade">
                                      <p:cBhvr>
                                        <p:cTn id="111" dur="1000"/>
                                        <p:tgtEl>
                                          <p:spTgt spid="31"/>
                                        </p:tgtEl>
                                      </p:cBhvr>
                                    </p:animEffect>
                                  </p:childTnLst>
                                  <p:subTnLst>
                                    <p:set>
                                      <p:cBhvr override="childStyle">
                                        <p:cTn dur="1" fill="hold" display="0" masterRel="sameClick" afterEffect="1">
                                          <p:stCondLst>
                                            <p:cond evt="end" delay="0">
                                              <p:tn val="109"/>
                                            </p:cond>
                                          </p:stCondLst>
                                        </p:cTn>
                                        <p:tgtEl>
                                          <p:spTgt spid="31"/>
                                        </p:tgtEl>
                                        <p:attrNameLst>
                                          <p:attrName>style.visibility</p:attrName>
                                        </p:attrNameLst>
                                      </p:cBhvr>
                                      <p:to>
                                        <p:strVal val="hidden"/>
                                      </p:to>
                                    </p:set>
                                  </p:subTnLst>
                                </p:cTn>
                              </p:par>
                            </p:childTnLst>
                          </p:cTn>
                        </p:par>
                        <p:par>
                          <p:cTn id="112" fill="hold">
                            <p:stCondLst>
                              <p:cond delay="27000"/>
                            </p:stCondLst>
                            <p:childTnLst>
                              <p:par>
                                <p:cTn id="113" presetID="10" presetClass="entr" presetSubtype="0" fill="hold" grpId="0" nodeType="afterEffect">
                                  <p:stCondLst>
                                    <p:cond delay="0"/>
                                  </p:stCondLst>
                                  <p:childTnLst>
                                    <p:set>
                                      <p:cBhvr>
                                        <p:cTn id="114" dur="1" fill="hold">
                                          <p:stCondLst>
                                            <p:cond delay="0"/>
                                          </p:stCondLst>
                                        </p:cTn>
                                        <p:tgtEl>
                                          <p:spTgt spid="32"/>
                                        </p:tgtEl>
                                        <p:attrNameLst>
                                          <p:attrName>style.visibility</p:attrName>
                                        </p:attrNameLst>
                                      </p:cBhvr>
                                      <p:to>
                                        <p:strVal val="visible"/>
                                      </p:to>
                                    </p:set>
                                    <p:animEffect transition="in" filter="fade">
                                      <p:cBhvr>
                                        <p:cTn id="115" dur="1000"/>
                                        <p:tgtEl>
                                          <p:spTgt spid="32"/>
                                        </p:tgtEl>
                                      </p:cBhvr>
                                    </p:animEffect>
                                  </p:childTnLst>
                                  <p:subTnLst>
                                    <p:set>
                                      <p:cBhvr override="childStyle">
                                        <p:cTn dur="1" fill="hold" display="0" masterRel="sameClick" afterEffect="1">
                                          <p:stCondLst>
                                            <p:cond evt="end" delay="0">
                                              <p:tn val="113"/>
                                            </p:cond>
                                          </p:stCondLst>
                                        </p:cTn>
                                        <p:tgtEl>
                                          <p:spTgt spid="32"/>
                                        </p:tgtEl>
                                        <p:attrNameLst>
                                          <p:attrName>style.visibility</p:attrName>
                                        </p:attrNameLst>
                                      </p:cBhvr>
                                      <p:to>
                                        <p:strVal val="hidden"/>
                                      </p:to>
                                    </p:set>
                                  </p:subTnLst>
                                </p:cTn>
                              </p:par>
                            </p:childTnLst>
                          </p:cTn>
                        </p:par>
                        <p:par>
                          <p:cTn id="116" fill="hold">
                            <p:stCondLst>
                              <p:cond delay="28000"/>
                            </p:stCondLst>
                            <p:childTnLst>
                              <p:par>
                                <p:cTn id="117" presetID="10" presetClass="entr" presetSubtype="0" fill="hold" grpId="0" nodeType="afterEffect">
                                  <p:stCondLst>
                                    <p:cond delay="0"/>
                                  </p:stCondLst>
                                  <p:childTnLst>
                                    <p:set>
                                      <p:cBhvr>
                                        <p:cTn id="118" dur="1" fill="hold">
                                          <p:stCondLst>
                                            <p:cond delay="0"/>
                                          </p:stCondLst>
                                        </p:cTn>
                                        <p:tgtEl>
                                          <p:spTgt spid="33"/>
                                        </p:tgtEl>
                                        <p:attrNameLst>
                                          <p:attrName>style.visibility</p:attrName>
                                        </p:attrNameLst>
                                      </p:cBhvr>
                                      <p:to>
                                        <p:strVal val="visible"/>
                                      </p:to>
                                    </p:set>
                                    <p:animEffect transition="in" filter="fade">
                                      <p:cBhvr>
                                        <p:cTn id="119" dur="1000"/>
                                        <p:tgtEl>
                                          <p:spTgt spid="33"/>
                                        </p:tgtEl>
                                      </p:cBhvr>
                                    </p:animEffect>
                                  </p:childTnLst>
                                  <p:subTnLst>
                                    <p:set>
                                      <p:cBhvr override="childStyle">
                                        <p:cTn dur="1" fill="hold" display="0" masterRel="sameClick" afterEffect="1">
                                          <p:stCondLst>
                                            <p:cond evt="end" delay="0">
                                              <p:tn val="117"/>
                                            </p:cond>
                                          </p:stCondLst>
                                        </p:cTn>
                                        <p:tgtEl>
                                          <p:spTgt spid="33"/>
                                        </p:tgtEl>
                                        <p:attrNameLst>
                                          <p:attrName>style.visibility</p:attrName>
                                        </p:attrNameLst>
                                      </p:cBhvr>
                                      <p:to>
                                        <p:strVal val="hidden"/>
                                      </p:to>
                                    </p:set>
                                  </p:subTnLst>
                                </p:cTn>
                              </p:par>
                            </p:childTnLst>
                          </p:cTn>
                        </p:par>
                        <p:par>
                          <p:cTn id="120" fill="hold">
                            <p:stCondLst>
                              <p:cond delay="29000"/>
                            </p:stCondLst>
                            <p:childTnLst>
                              <p:par>
                                <p:cTn id="121" presetID="10" presetClass="entr" presetSubtype="0" fill="hold" grpId="0" nodeType="afterEffect">
                                  <p:stCondLst>
                                    <p:cond delay="0"/>
                                  </p:stCondLst>
                                  <p:childTnLst>
                                    <p:set>
                                      <p:cBhvr>
                                        <p:cTn id="122" dur="1" fill="hold">
                                          <p:stCondLst>
                                            <p:cond delay="0"/>
                                          </p:stCondLst>
                                        </p:cTn>
                                        <p:tgtEl>
                                          <p:spTgt spid="34"/>
                                        </p:tgtEl>
                                        <p:attrNameLst>
                                          <p:attrName>style.visibility</p:attrName>
                                        </p:attrNameLst>
                                      </p:cBhvr>
                                      <p:to>
                                        <p:strVal val="visible"/>
                                      </p:to>
                                    </p:set>
                                    <p:animEffect transition="in" filter="fade">
                                      <p:cBhvr>
                                        <p:cTn id="123" dur="1000"/>
                                        <p:tgtEl>
                                          <p:spTgt spid="34"/>
                                        </p:tgtEl>
                                      </p:cBhvr>
                                    </p:animEffect>
                                  </p:childTnLst>
                                  <p:subTnLst>
                                    <p:set>
                                      <p:cBhvr override="childStyle">
                                        <p:cTn dur="1" fill="hold" display="0" masterRel="sameClick" afterEffect="1">
                                          <p:stCondLst>
                                            <p:cond evt="end" delay="0">
                                              <p:tn val="121"/>
                                            </p:cond>
                                          </p:stCondLst>
                                        </p:cTn>
                                        <p:tgtEl>
                                          <p:spTgt spid="34"/>
                                        </p:tgtEl>
                                        <p:attrNameLst>
                                          <p:attrName>style.visibility</p:attrName>
                                        </p:attrNameLst>
                                      </p:cBhvr>
                                      <p:to>
                                        <p:strVal val="hidden"/>
                                      </p:to>
                                    </p:set>
                                  </p:subTnLst>
                                </p:cTn>
                              </p:par>
                            </p:childTnLst>
                          </p:cTn>
                        </p:par>
                        <p:par>
                          <p:cTn id="124" fill="hold">
                            <p:stCondLst>
                              <p:cond delay="30000"/>
                            </p:stCondLst>
                            <p:childTnLst>
                              <p:par>
                                <p:cTn id="125" presetID="10" presetClass="entr" presetSubtype="0" fill="hold" grpId="0" nodeType="afterEffect">
                                  <p:stCondLst>
                                    <p:cond delay="0"/>
                                  </p:stCondLst>
                                  <p:childTnLst>
                                    <p:set>
                                      <p:cBhvr>
                                        <p:cTn id="126" dur="1" fill="hold">
                                          <p:stCondLst>
                                            <p:cond delay="0"/>
                                          </p:stCondLst>
                                        </p:cTn>
                                        <p:tgtEl>
                                          <p:spTgt spid="35"/>
                                        </p:tgtEl>
                                        <p:attrNameLst>
                                          <p:attrName>style.visibility</p:attrName>
                                        </p:attrNameLst>
                                      </p:cBhvr>
                                      <p:to>
                                        <p:strVal val="visible"/>
                                      </p:to>
                                    </p:set>
                                    <p:animEffect transition="in" filter="fade">
                                      <p:cBhvr>
                                        <p:cTn id="127" dur="1000"/>
                                        <p:tgtEl>
                                          <p:spTgt spid="35"/>
                                        </p:tgtEl>
                                      </p:cBhvr>
                                    </p:animEffect>
                                  </p:childTnLst>
                                  <p:subTnLst>
                                    <p:set>
                                      <p:cBhvr override="childStyle">
                                        <p:cTn dur="1" fill="hold" display="0" masterRel="sameClick" afterEffect="1">
                                          <p:stCondLst>
                                            <p:cond evt="end" delay="0">
                                              <p:tn val="125"/>
                                            </p:cond>
                                          </p:stCondLst>
                                        </p:cTn>
                                        <p:tgtEl>
                                          <p:spTgt spid="35"/>
                                        </p:tgtEl>
                                        <p:attrNameLst>
                                          <p:attrName>style.visibility</p:attrName>
                                        </p:attrNameLst>
                                      </p:cBhvr>
                                      <p:to>
                                        <p:strVal val="hidden"/>
                                      </p:to>
                                    </p:set>
                                  </p:subTnLst>
                                </p:cTn>
                              </p:par>
                            </p:childTnLst>
                          </p:cTn>
                        </p:par>
                        <p:par>
                          <p:cTn id="128" fill="hold">
                            <p:stCondLst>
                              <p:cond delay="31000"/>
                            </p:stCondLst>
                            <p:childTnLst>
                              <p:par>
                                <p:cTn id="129" presetID="10" presetClass="entr" presetSubtype="0" fill="hold" grpId="0" nodeType="afterEffect">
                                  <p:stCondLst>
                                    <p:cond delay="0"/>
                                  </p:stCondLst>
                                  <p:childTnLst>
                                    <p:set>
                                      <p:cBhvr>
                                        <p:cTn id="130" dur="1" fill="hold">
                                          <p:stCondLst>
                                            <p:cond delay="0"/>
                                          </p:stCondLst>
                                        </p:cTn>
                                        <p:tgtEl>
                                          <p:spTgt spid="36"/>
                                        </p:tgtEl>
                                        <p:attrNameLst>
                                          <p:attrName>style.visibility</p:attrName>
                                        </p:attrNameLst>
                                      </p:cBhvr>
                                      <p:to>
                                        <p:strVal val="visible"/>
                                      </p:to>
                                    </p:set>
                                    <p:animEffect transition="in" filter="fade">
                                      <p:cBhvr>
                                        <p:cTn id="131" dur="1000"/>
                                        <p:tgtEl>
                                          <p:spTgt spid="36"/>
                                        </p:tgtEl>
                                      </p:cBhvr>
                                    </p:animEffect>
                                  </p:childTnLst>
                                  <p:subTnLst>
                                    <p:set>
                                      <p:cBhvr override="childStyle">
                                        <p:cTn dur="1" fill="hold" display="0" masterRel="sameClick" afterEffect="1">
                                          <p:stCondLst>
                                            <p:cond evt="end" delay="0">
                                              <p:tn val="129"/>
                                            </p:cond>
                                          </p:stCondLst>
                                        </p:cTn>
                                        <p:tgtEl>
                                          <p:spTgt spid="36"/>
                                        </p:tgtEl>
                                        <p:attrNameLst>
                                          <p:attrName>style.visibility</p:attrName>
                                        </p:attrNameLst>
                                      </p:cBhvr>
                                      <p:to>
                                        <p:strVal val="hidden"/>
                                      </p:to>
                                    </p:set>
                                  </p:subTnLst>
                                </p:cTn>
                              </p:par>
                            </p:childTnLst>
                          </p:cTn>
                        </p:par>
                        <p:par>
                          <p:cTn id="132" fill="hold">
                            <p:stCondLst>
                              <p:cond delay="32000"/>
                            </p:stCondLst>
                            <p:childTnLst>
                              <p:par>
                                <p:cTn id="133" presetID="10" presetClass="entr" presetSubtype="0" fill="hold" grpId="0" nodeType="afterEffect">
                                  <p:stCondLst>
                                    <p:cond delay="0"/>
                                  </p:stCondLst>
                                  <p:childTnLst>
                                    <p:set>
                                      <p:cBhvr>
                                        <p:cTn id="134" dur="1" fill="hold">
                                          <p:stCondLst>
                                            <p:cond delay="0"/>
                                          </p:stCondLst>
                                        </p:cTn>
                                        <p:tgtEl>
                                          <p:spTgt spid="37"/>
                                        </p:tgtEl>
                                        <p:attrNameLst>
                                          <p:attrName>style.visibility</p:attrName>
                                        </p:attrNameLst>
                                      </p:cBhvr>
                                      <p:to>
                                        <p:strVal val="visible"/>
                                      </p:to>
                                    </p:set>
                                    <p:animEffect transition="in" filter="fade">
                                      <p:cBhvr>
                                        <p:cTn id="135" dur="1000"/>
                                        <p:tgtEl>
                                          <p:spTgt spid="37"/>
                                        </p:tgtEl>
                                      </p:cBhvr>
                                    </p:animEffect>
                                  </p:childTnLst>
                                  <p:subTnLst>
                                    <p:set>
                                      <p:cBhvr override="childStyle">
                                        <p:cTn dur="1" fill="hold" display="0" masterRel="sameClick" afterEffect="1">
                                          <p:stCondLst>
                                            <p:cond evt="end" delay="0">
                                              <p:tn val="133"/>
                                            </p:cond>
                                          </p:stCondLst>
                                        </p:cTn>
                                        <p:tgtEl>
                                          <p:spTgt spid="37"/>
                                        </p:tgtEl>
                                        <p:attrNameLst>
                                          <p:attrName>style.visibility</p:attrName>
                                        </p:attrNameLst>
                                      </p:cBhvr>
                                      <p:to>
                                        <p:strVal val="hidden"/>
                                      </p:to>
                                    </p:set>
                                  </p:subTnLst>
                                </p:cTn>
                              </p:par>
                            </p:childTnLst>
                          </p:cTn>
                        </p:par>
                        <p:par>
                          <p:cTn id="136" fill="hold">
                            <p:stCondLst>
                              <p:cond delay="33000"/>
                            </p:stCondLst>
                            <p:childTnLst>
                              <p:par>
                                <p:cTn id="137" presetID="10" presetClass="entr" presetSubtype="0" fill="hold" grpId="0" nodeType="afterEffect">
                                  <p:stCondLst>
                                    <p:cond delay="0"/>
                                  </p:stCondLst>
                                  <p:childTnLst>
                                    <p:set>
                                      <p:cBhvr>
                                        <p:cTn id="138" dur="1" fill="hold">
                                          <p:stCondLst>
                                            <p:cond delay="0"/>
                                          </p:stCondLst>
                                        </p:cTn>
                                        <p:tgtEl>
                                          <p:spTgt spid="38"/>
                                        </p:tgtEl>
                                        <p:attrNameLst>
                                          <p:attrName>style.visibility</p:attrName>
                                        </p:attrNameLst>
                                      </p:cBhvr>
                                      <p:to>
                                        <p:strVal val="visible"/>
                                      </p:to>
                                    </p:set>
                                    <p:animEffect transition="in" filter="fade">
                                      <p:cBhvr>
                                        <p:cTn id="139" dur="1000"/>
                                        <p:tgtEl>
                                          <p:spTgt spid="38"/>
                                        </p:tgtEl>
                                      </p:cBhvr>
                                    </p:animEffect>
                                  </p:childTnLst>
                                  <p:subTnLst>
                                    <p:set>
                                      <p:cBhvr override="childStyle">
                                        <p:cTn dur="1" fill="hold" display="0" masterRel="sameClick" afterEffect="1">
                                          <p:stCondLst>
                                            <p:cond evt="end" delay="0">
                                              <p:tn val="137"/>
                                            </p:cond>
                                          </p:stCondLst>
                                        </p:cTn>
                                        <p:tgtEl>
                                          <p:spTgt spid="38"/>
                                        </p:tgtEl>
                                        <p:attrNameLst>
                                          <p:attrName>style.visibility</p:attrName>
                                        </p:attrNameLst>
                                      </p:cBhvr>
                                      <p:to>
                                        <p:strVal val="hidden"/>
                                      </p:to>
                                    </p:set>
                                  </p:subTnLst>
                                </p:cTn>
                              </p:par>
                            </p:childTnLst>
                          </p:cTn>
                        </p:par>
                        <p:par>
                          <p:cTn id="140" fill="hold">
                            <p:stCondLst>
                              <p:cond delay="34000"/>
                            </p:stCondLst>
                            <p:childTnLst>
                              <p:par>
                                <p:cTn id="141" presetID="10" presetClass="entr" presetSubtype="0" fill="hold" grpId="0" nodeType="afterEffect">
                                  <p:stCondLst>
                                    <p:cond delay="0"/>
                                  </p:stCondLst>
                                  <p:childTnLst>
                                    <p:set>
                                      <p:cBhvr>
                                        <p:cTn id="142" dur="1" fill="hold">
                                          <p:stCondLst>
                                            <p:cond delay="0"/>
                                          </p:stCondLst>
                                        </p:cTn>
                                        <p:tgtEl>
                                          <p:spTgt spid="39"/>
                                        </p:tgtEl>
                                        <p:attrNameLst>
                                          <p:attrName>style.visibility</p:attrName>
                                        </p:attrNameLst>
                                      </p:cBhvr>
                                      <p:to>
                                        <p:strVal val="visible"/>
                                      </p:to>
                                    </p:set>
                                    <p:animEffect transition="in" filter="fade">
                                      <p:cBhvr>
                                        <p:cTn id="143" dur="1000"/>
                                        <p:tgtEl>
                                          <p:spTgt spid="39"/>
                                        </p:tgtEl>
                                      </p:cBhvr>
                                    </p:animEffect>
                                  </p:childTnLst>
                                  <p:subTnLst>
                                    <p:set>
                                      <p:cBhvr override="childStyle">
                                        <p:cTn dur="1" fill="hold" display="0" masterRel="sameClick" afterEffect="1">
                                          <p:stCondLst>
                                            <p:cond evt="end" delay="0">
                                              <p:tn val="141"/>
                                            </p:cond>
                                          </p:stCondLst>
                                        </p:cTn>
                                        <p:tgtEl>
                                          <p:spTgt spid="39"/>
                                        </p:tgtEl>
                                        <p:attrNameLst>
                                          <p:attrName>style.visibility</p:attrName>
                                        </p:attrNameLst>
                                      </p:cBhvr>
                                      <p:to>
                                        <p:strVal val="hidden"/>
                                      </p:to>
                                    </p:set>
                                  </p:subTnLst>
                                </p:cTn>
                              </p:par>
                            </p:childTnLst>
                          </p:cTn>
                        </p:par>
                        <p:par>
                          <p:cTn id="144" fill="hold">
                            <p:stCondLst>
                              <p:cond delay="35000"/>
                            </p:stCondLst>
                            <p:childTnLst>
                              <p:par>
                                <p:cTn id="145" presetID="10" presetClass="entr" presetSubtype="0" fill="hold" grpId="0" nodeType="afterEffect">
                                  <p:stCondLst>
                                    <p:cond delay="0"/>
                                  </p:stCondLst>
                                  <p:childTnLst>
                                    <p:set>
                                      <p:cBhvr>
                                        <p:cTn id="146" dur="1" fill="hold">
                                          <p:stCondLst>
                                            <p:cond delay="0"/>
                                          </p:stCondLst>
                                        </p:cTn>
                                        <p:tgtEl>
                                          <p:spTgt spid="40"/>
                                        </p:tgtEl>
                                        <p:attrNameLst>
                                          <p:attrName>style.visibility</p:attrName>
                                        </p:attrNameLst>
                                      </p:cBhvr>
                                      <p:to>
                                        <p:strVal val="visible"/>
                                      </p:to>
                                    </p:set>
                                    <p:animEffect transition="in" filter="fade">
                                      <p:cBhvr>
                                        <p:cTn id="147" dur="1000"/>
                                        <p:tgtEl>
                                          <p:spTgt spid="40"/>
                                        </p:tgtEl>
                                      </p:cBhvr>
                                    </p:animEffect>
                                  </p:childTnLst>
                                  <p:subTnLst>
                                    <p:set>
                                      <p:cBhvr override="childStyle">
                                        <p:cTn dur="1" fill="hold" display="0" masterRel="sameClick" afterEffect="1">
                                          <p:stCondLst>
                                            <p:cond evt="end" delay="0">
                                              <p:tn val="145"/>
                                            </p:cond>
                                          </p:stCondLst>
                                        </p:cTn>
                                        <p:tgtEl>
                                          <p:spTgt spid="40"/>
                                        </p:tgtEl>
                                        <p:attrNameLst>
                                          <p:attrName>style.visibility</p:attrName>
                                        </p:attrNameLst>
                                      </p:cBhvr>
                                      <p:to>
                                        <p:strVal val="hidden"/>
                                      </p:to>
                                    </p:set>
                                  </p:subTnLst>
                                </p:cTn>
                              </p:par>
                            </p:childTnLst>
                          </p:cTn>
                        </p:par>
                        <p:par>
                          <p:cTn id="148" fill="hold">
                            <p:stCondLst>
                              <p:cond delay="36000"/>
                            </p:stCondLst>
                            <p:childTnLst>
                              <p:par>
                                <p:cTn id="149" presetID="10" presetClass="entr" presetSubtype="0" fill="hold" grpId="0" nodeType="afterEffect">
                                  <p:stCondLst>
                                    <p:cond delay="0"/>
                                  </p:stCondLst>
                                  <p:childTnLst>
                                    <p:set>
                                      <p:cBhvr>
                                        <p:cTn id="150" dur="1" fill="hold">
                                          <p:stCondLst>
                                            <p:cond delay="0"/>
                                          </p:stCondLst>
                                        </p:cTn>
                                        <p:tgtEl>
                                          <p:spTgt spid="41"/>
                                        </p:tgtEl>
                                        <p:attrNameLst>
                                          <p:attrName>style.visibility</p:attrName>
                                        </p:attrNameLst>
                                      </p:cBhvr>
                                      <p:to>
                                        <p:strVal val="visible"/>
                                      </p:to>
                                    </p:set>
                                    <p:animEffect transition="in" filter="fade">
                                      <p:cBhvr>
                                        <p:cTn id="151" dur="1000"/>
                                        <p:tgtEl>
                                          <p:spTgt spid="41"/>
                                        </p:tgtEl>
                                      </p:cBhvr>
                                    </p:animEffect>
                                  </p:childTnLst>
                                  <p:subTnLst>
                                    <p:set>
                                      <p:cBhvr override="childStyle">
                                        <p:cTn dur="1" fill="hold" display="0" masterRel="sameClick" afterEffect="1">
                                          <p:stCondLst>
                                            <p:cond evt="end" delay="0">
                                              <p:tn val="149"/>
                                            </p:cond>
                                          </p:stCondLst>
                                        </p:cTn>
                                        <p:tgtEl>
                                          <p:spTgt spid="41"/>
                                        </p:tgtEl>
                                        <p:attrNameLst>
                                          <p:attrName>style.visibility</p:attrName>
                                        </p:attrNameLst>
                                      </p:cBhvr>
                                      <p:to>
                                        <p:strVal val="hidden"/>
                                      </p:to>
                                    </p:set>
                                  </p:subTnLst>
                                </p:cTn>
                              </p:par>
                            </p:childTnLst>
                          </p:cTn>
                        </p:par>
                        <p:par>
                          <p:cTn id="152" fill="hold">
                            <p:stCondLst>
                              <p:cond delay="37000"/>
                            </p:stCondLst>
                            <p:childTnLst>
                              <p:par>
                                <p:cTn id="153" presetID="10" presetClass="entr" presetSubtype="0" fill="hold" grpId="0" nodeType="afterEffect">
                                  <p:stCondLst>
                                    <p:cond delay="0"/>
                                  </p:stCondLst>
                                  <p:childTnLst>
                                    <p:set>
                                      <p:cBhvr>
                                        <p:cTn id="154" dur="1" fill="hold">
                                          <p:stCondLst>
                                            <p:cond delay="0"/>
                                          </p:stCondLst>
                                        </p:cTn>
                                        <p:tgtEl>
                                          <p:spTgt spid="42"/>
                                        </p:tgtEl>
                                        <p:attrNameLst>
                                          <p:attrName>style.visibility</p:attrName>
                                        </p:attrNameLst>
                                      </p:cBhvr>
                                      <p:to>
                                        <p:strVal val="visible"/>
                                      </p:to>
                                    </p:set>
                                    <p:animEffect transition="in" filter="fade">
                                      <p:cBhvr>
                                        <p:cTn id="155" dur="1000"/>
                                        <p:tgtEl>
                                          <p:spTgt spid="42"/>
                                        </p:tgtEl>
                                      </p:cBhvr>
                                    </p:animEffect>
                                  </p:childTnLst>
                                  <p:subTnLst>
                                    <p:set>
                                      <p:cBhvr override="childStyle">
                                        <p:cTn dur="1" fill="hold" display="0" masterRel="sameClick" afterEffect="1">
                                          <p:stCondLst>
                                            <p:cond evt="end" delay="0">
                                              <p:tn val="153"/>
                                            </p:cond>
                                          </p:stCondLst>
                                        </p:cTn>
                                        <p:tgtEl>
                                          <p:spTgt spid="42"/>
                                        </p:tgtEl>
                                        <p:attrNameLst>
                                          <p:attrName>style.visibility</p:attrName>
                                        </p:attrNameLst>
                                      </p:cBhvr>
                                      <p:to>
                                        <p:strVal val="hidden"/>
                                      </p:to>
                                    </p:set>
                                  </p:subTnLst>
                                </p:cTn>
                              </p:par>
                            </p:childTnLst>
                          </p:cTn>
                        </p:par>
                        <p:par>
                          <p:cTn id="156" fill="hold">
                            <p:stCondLst>
                              <p:cond delay="38000"/>
                            </p:stCondLst>
                            <p:childTnLst>
                              <p:par>
                                <p:cTn id="157" presetID="10" presetClass="entr" presetSubtype="0" fill="hold" grpId="0" nodeType="afterEffect">
                                  <p:stCondLst>
                                    <p:cond delay="0"/>
                                  </p:stCondLst>
                                  <p:childTnLst>
                                    <p:set>
                                      <p:cBhvr>
                                        <p:cTn id="158" dur="1" fill="hold">
                                          <p:stCondLst>
                                            <p:cond delay="0"/>
                                          </p:stCondLst>
                                        </p:cTn>
                                        <p:tgtEl>
                                          <p:spTgt spid="43"/>
                                        </p:tgtEl>
                                        <p:attrNameLst>
                                          <p:attrName>style.visibility</p:attrName>
                                        </p:attrNameLst>
                                      </p:cBhvr>
                                      <p:to>
                                        <p:strVal val="visible"/>
                                      </p:to>
                                    </p:set>
                                    <p:animEffect transition="in" filter="fade">
                                      <p:cBhvr>
                                        <p:cTn id="159" dur="1000"/>
                                        <p:tgtEl>
                                          <p:spTgt spid="43"/>
                                        </p:tgtEl>
                                      </p:cBhvr>
                                    </p:animEffect>
                                  </p:childTnLst>
                                  <p:subTnLst>
                                    <p:set>
                                      <p:cBhvr override="childStyle">
                                        <p:cTn dur="1" fill="hold" display="0" masterRel="sameClick" afterEffect="1">
                                          <p:stCondLst>
                                            <p:cond evt="end" delay="0">
                                              <p:tn val="157"/>
                                            </p:cond>
                                          </p:stCondLst>
                                        </p:cTn>
                                        <p:tgtEl>
                                          <p:spTgt spid="43"/>
                                        </p:tgtEl>
                                        <p:attrNameLst>
                                          <p:attrName>style.visibility</p:attrName>
                                        </p:attrNameLst>
                                      </p:cBhvr>
                                      <p:to>
                                        <p:strVal val="hidden"/>
                                      </p:to>
                                    </p:set>
                                  </p:subTnLst>
                                </p:cTn>
                              </p:par>
                            </p:childTnLst>
                          </p:cTn>
                        </p:par>
                        <p:par>
                          <p:cTn id="160" fill="hold">
                            <p:stCondLst>
                              <p:cond delay="39000"/>
                            </p:stCondLst>
                            <p:childTnLst>
                              <p:par>
                                <p:cTn id="161" presetID="10" presetClass="entr" presetSubtype="0" fill="hold" grpId="0" nodeType="afterEffect">
                                  <p:stCondLst>
                                    <p:cond delay="0"/>
                                  </p:stCondLst>
                                  <p:childTnLst>
                                    <p:set>
                                      <p:cBhvr>
                                        <p:cTn id="162" dur="1" fill="hold">
                                          <p:stCondLst>
                                            <p:cond delay="0"/>
                                          </p:stCondLst>
                                        </p:cTn>
                                        <p:tgtEl>
                                          <p:spTgt spid="44"/>
                                        </p:tgtEl>
                                        <p:attrNameLst>
                                          <p:attrName>style.visibility</p:attrName>
                                        </p:attrNameLst>
                                      </p:cBhvr>
                                      <p:to>
                                        <p:strVal val="visible"/>
                                      </p:to>
                                    </p:set>
                                    <p:animEffect transition="in" filter="fade">
                                      <p:cBhvr>
                                        <p:cTn id="163" dur="1000"/>
                                        <p:tgtEl>
                                          <p:spTgt spid="44"/>
                                        </p:tgtEl>
                                      </p:cBhvr>
                                    </p:animEffect>
                                  </p:childTnLst>
                                  <p:subTnLst>
                                    <p:set>
                                      <p:cBhvr override="childStyle">
                                        <p:cTn dur="1" fill="hold" display="0" masterRel="sameClick" afterEffect="1">
                                          <p:stCondLst>
                                            <p:cond evt="end" delay="0">
                                              <p:tn val="161"/>
                                            </p:cond>
                                          </p:stCondLst>
                                        </p:cTn>
                                        <p:tgtEl>
                                          <p:spTgt spid="44"/>
                                        </p:tgtEl>
                                        <p:attrNameLst>
                                          <p:attrName>style.visibility</p:attrName>
                                        </p:attrNameLst>
                                      </p:cBhvr>
                                      <p:to>
                                        <p:strVal val="hidden"/>
                                      </p:to>
                                    </p:set>
                                  </p:subTnLst>
                                </p:cTn>
                              </p:par>
                            </p:childTnLst>
                          </p:cTn>
                        </p:par>
                        <p:par>
                          <p:cTn id="164" fill="hold">
                            <p:stCondLst>
                              <p:cond delay="40000"/>
                            </p:stCondLst>
                            <p:childTnLst>
                              <p:par>
                                <p:cTn id="165" presetID="10" presetClass="entr" presetSubtype="0" fill="hold" grpId="0" nodeType="afterEffect">
                                  <p:stCondLst>
                                    <p:cond delay="0"/>
                                  </p:stCondLst>
                                  <p:childTnLst>
                                    <p:set>
                                      <p:cBhvr>
                                        <p:cTn id="166" dur="1" fill="hold">
                                          <p:stCondLst>
                                            <p:cond delay="0"/>
                                          </p:stCondLst>
                                        </p:cTn>
                                        <p:tgtEl>
                                          <p:spTgt spid="45"/>
                                        </p:tgtEl>
                                        <p:attrNameLst>
                                          <p:attrName>style.visibility</p:attrName>
                                        </p:attrNameLst>
                                      </p:cBhvr>
                                      <p:to>
                                        <p:strVal val="visible"/>
                                      </p:to>
                                    </p:set>
                                    <p:animEffect transition="in" filter="fade">
                                      <p:cBhvr>
                                        <p:cTn id="167" dur="1000"/>
                                        <p:tgtEl>
                                          <p:spTgt spid="45"/>
                                        </p:tgtEl>
                                      </p:cBhvr>
                                    </p:animEffect>
                                  </p:childTnLst>
                                  <p:subTnLst>
                                    <p:set>
                                      <p:cBhvr override="childStyle">
                                        <p:cTn dur="1" fill="hold" display="0" masterRel="sameClick" afterEffect="1">
                                          <p:stCondLst>
                                            <p:cond evt="end" delay="0">
                                              <p:tn val="165"/>
                                            </p:cond>
                                          </p:stCondLst>
                                        </p:cTn>
                                        <p:tgtEl>
                                          <p:spTgt spid="45"/>
                                        </p:tgtEl>
                                        <p:attrNameLst>
                                          <p:attrName>style.visibility</p:attrName>
                                        </p:attrNameLst>
                                      </p:cBhvr>
                                      <p:to>
                                        <p:strVal val="hidden"/>
                                      </p:to>
                                    </p:set>
                                    <p:audio>
                                      <p:cMediaNode>
                                        <p:cTn display="0" masterRel="sameClick">
                                          <p:stCondLst>
                                            <p:cond evt="begin" delay="0">
                                              <p:tn val="165"/>
                                            </p:cond>
                                          </p:stCondLst>
                                          <p:endCondLst>
                                            <p:cond evt="onStopAudio" delay="0">
                                              <p:tgtEl>
                                                <p:sldTgt/>
                                              </p:tgtEl>
                                            </p:cond>
                                          </p:endCondLst>
                                        </p:cTn>
                                        <p:tgtEl>
                                          <p:sndTgt r:embed="rId1" name="click.wav"/>
                                        </p:tgtEl>
                                      </p:cMediaNode>
                                    </p:audio>
                                  </p:subTnLst>
                                </p:cTn>
                              </p:par>
                            </p:childTnLst>
                          </p:cTn>
                        </p:par>
                        <p:par>
                          <p:cTn id="168" fill="hold">
                            <p:stCondLst>
                              <p:cond delay="41000"/>
                            </p:stCondLst>
                            <p:childTnLst>
                              <p:par>
                                <p:cTn id="169" presetID="10" presetClass="entr" presetSubtype="0" fill="hold" grpId="0" nodeType="afterEffect">
                                  <p:stCondLst>
                                    <p:cond delay="0"/>
                                  </p:stCondLst>
                                  <p:childTnLst>
                                    <p:set>
                                      <p:cBhvr>
                                        <p:cTn id="170" dur="1" fill="hold">
                                          <p:stCondLst>
                                            <p:cond delay="0"/>
                                          </p:stCondLst>
                                        </p:cTn>
                                        <p:tgtEl>
                                          <p:spTgt spid="46"/>
                                        </p:tgtEl>
                                        <p:attrNameLst>
                                          <p:attrName>style.visibility</p:attrName>
                                        </p:attrNameLst>
                                      </p:cBhvr>
                                      <p:to>
                                        <p:strVal val="visible"/>
                                      </p:to>
                                    </p:set>
                                    <p:animEffect transition="in" filter="fade">
                                      <p:cBhvr>
                                        <p:cTn id="171" dur="1000"/>
                                        <p:tgtEl>
                                          <p:spTgt spid="46"/>
                                        </p:tgtEl>
                                      </p:cBhvr>
                                    </p:animEffect>
                                  </p:childTnLst>
                                  <p:subTnLst>
                                    <p:set>
                                      <p:cBhvr override="childStyle">
                                        <p:cTn dur="1" fill="hold" display="0" masterRel="sameClick" afterEffect="1">
                                          <p:stCondLst>
                                            <p:cond evt="end" delay="0">
                                              <p:tn val="169"/>
                                            </p:cond>
                                          </p:stCondLst>
                                        </p:cTn>
                                        <p:tgtEl>
                                          <p:spTgt spid="46"/>
                                        </p:tgtEl>
                                        <p:attrNameLst>
                                          <p:attrName>style.visibility</p:attrName>
                                        </p:attrNameLst>
                                      </p:cBhvr>
                                      <p:to>
                                        <p:strVal val="hidden"/>
                                      </p:to>
                                    </p:set>
                                    <p:audio>
                                      <p:cMediaNode>
                                        <p:cTn display="0" masterRel="sameClick">
                                          <p:stCondLst>
                                            <p:cond evt="begin" delay="0">
                                              <p:tn val="169"/>
                                            </p:cond>
                                          </p:stCondLst>
                                          <p:endCondLst>
                                            <p:cond evt="onStopAudio" delay="0">
                                              <p:tgtEl>
                                                <p:sldTgt/>
                                              </p:tgtEl>
                                            </p:cond>
                                          </p:endCondLst>
                                        </p:cTn>
                                        <p:tgtEl>
                                          <p:sndTgt r:embed="rId1" name="click.wav"/>
                                        </p:tgtEl>
                                      </p:cMediaNode>
                                    </p:audio>
                                  </p:subTnLst>
                                </p:cTn>
                              </p:par>
                            </p:childTnLst>
                          </p:cTn>
                        </p:par>
                        <p:par>
                          <p:cTn id="172" fill="hold">
                            <p:stCondLst>
                              <p:cond delay="42000"/>
                            </p:stCondLst>
                            <p:childTnLst>
                              <p:par>
                                <p:cTn id="173" presetID="10" presetClass="entr" presetSubtype="0" fill="hold" grpId="0" nodeType="afterEffect">
                                  <p:stCondLst>
                                    <p:cond delay="0"/>
                                  </p:stCondLst>
                                  <p:childTnLst>
                                    <p:set>
                                      <p:cBhvr>
                                        <p:cTn id="174" dur="1" fill="hold">
                                          <p:stCondLst>
                                            <p:cond delay="0"/>
                                          </p:stCondLst>
                                        </p:cTn>
                                        <p:tgtEl>
                                          <p:spTgt spid="47"/>
                                        </p:tgtEl>
                                        <p:attrNameLst>
                                          <p:attrName>style.visibility</p:attrName>
                                        </p:attrNameLst>
                                      </p:cBhvr>
                                      <p:to>
                                        <p:strVal val="visible"/>
                                      </p:to>
                                    </p:set>
                                    <p:animEffect transition="in" filter="fade">
                                      <p:cBhvr>
                                        <p:cTn id="175" dur="1000"/>
                                        <p:tgtEl>
                                          <p:spTgt spid="47"/>
                                        </p:tgtEl>
                                      </p:cBhvr>
                                    </p:animEffect>
                                  </p:childTnLst>
                                  <p:subTnLst>
                                    <p:set>
                                      <p:cBhvr override="childStyle">
                                        <p:cTn dur="1" fill="hold" display="0" masterRel="sameClick" afterEffect="1">
                                          <p:stCondLst>
                                            <p:cond evt="end" delay="0">
                                              <p:tn val="173"/>
                                            </p:cond>
                                          </p:stCondLst>
                                        </p:cTn>
                                        <p:tgtEl>
                                          <p:spTgt spid="47"/>
                                        </p:tgtEl>
                                        <p:attrNameLst>
                                          <p:attrName>style.visibility</p:attrName>
                                        </p:attrNameLst>
                                      </p:cBhvr>
                                      <p:to>
                                        <p:strVal val="hidden"/>
                                      </p:to>
                                    </p:set>
                                    <p:audio>
                                      <p:cMediaNode>
                                        <p:cTn display="0" masterRel="sameClick">
                                          <p:stCondLst>
                                            <p:cond evt="begin" delay="0">
                                              <p:tn val="173"/>
                                            </p:cond>
                                          </p:stCondLst>
                                          <p:endCondLst>
                                            <p:cond evt="onStopAudio" delay="0">
                                              <p:tgtEl>
                                                <p:sldTgt/>
                                              </p:tgtEl>
                                            </p:cond>
                                          </p:endCondLst>
                                        </p:cTn>
                                        <p:tgtEl>
                                          <p:sndTgt r:embed="rId1" name="click.wav"/>
                                        </p:tgtEl>
                                      </p:cMediaNode>
                                    </p:audio>
                                  </p:subTnLst>
                                </p:cTn>
                              </p:par>
                            </p:childTnLst>
                          </p:cTn>
                        </p:par>
                        <p:par>
                          <p:cTn id="176" fill="hold">
                            <p:stCondLst>
                              <p:cond delay="43000"/>
                            </p:stCondLst>
                            <p:childTnLst>
                              <p:par>
                                <p:cTn id="177" presetID="10" presetClass="entr" presetSubtype="0" fill="hold" grpId="0" nodeType="afterEffect">
                                  <p:stCondLst>
                                    <p:cond delay="0"/>
                                  </p:stCondLst>
                                  <p:childTnLst>
                                    <p:set>
                                      <p:cBhvr>
                                        <p:cTn id="178" dur="1" fill="hold">
                                          <p:stCondLst>
                                            <p:cond delay="0"/>
                                          </p:stCondLst>
                                        </p:cTn>
                                        <p:tgtEl>
                                          <p:spTgt spid="48"/>
                                        </p:tgtEl>
                                        <p:attrNameLst>
                                          <p:attrName>style.visibility</p:attrName>
                                        </p:attrNameLst>
                                      </p:cBhvr>
                                      <p:to>
                                        <p:strVal val="visible"/>
                                      </p:to>
                                    </p:set>
                                    <p:animEffect transition="in" filter="fade">
                                      <p:cBhvr>
                                        <p:cTn id="179" dur="1000"/>
                                        <p:tgtEl>
                                          <p:spTgt spid="48"/>
                                        </p:tgtEl>
                                      </p:cBhvr>
                                    </p:animEffect>
                                  </p:childTnLst>
                                  <p:subTnLst>
                                    <p:set>
                                      <p:cBhvr override="childStyle">
                                        <p:cTn dur="1" fill="hold" display="0" masterRel="sameClick" afterEffect="1">
                                          <p:stCondLst>
                                            <p:cond evt="end" delay="0">
                                              <p:tn val="177"/>
                                            </p:cond>
                                          </p:stCondLst>
                                        </p:cTn>
                                        <p:tgtEl>
                                          <p:spTgt spid="48"/>
                                        </p:tgtEl>
                                        <p:attrNameLst>
                                          <p:attrName>style.visibility</p:attrName>
                                        </p:attrNameLst>
                                      </p:cBhvr>
                                      <p:to>
                                        <p:strVal val="hidden"/>
                                      </p:to>
                                    </p:set>
                                    <p:audio>
                                      <p:cMediaNode>
                                        <p:cTn display="0" masterRel="sameClick">
                                          <p:stCondLst>
                                            <p:cond evt="begin" delay="0">
                                              <p:tn val="177"/>
                                            </p:cond>
                                          </p:stCondLst>
                                          <p:endCondLst>
                                            <p:cond evt="onStopAudio" delay="0">
                                              <p:tgtEl>
                                                <p:sldTgt/>
                                              </p:tgtEl>
                                            </p:cond>
                                          </p:endCondLst>
                                        </p:cTn>
                                        <p:tgtEl>
                                          <p:sndTgt r:embed="rId1" name="click.wav"/>
                                        </p:tgtEl>
                                      </p:cMediaNode>
                                    </p:audio>
                                  </p:subTnLst>
                                </p:cTn>
                              </p:par>
                            </p:childTnLst>
                          </p:cTn>
                        </p:par>
                        <p:par>
                          <p:cTn id="180" fill="hold">
                            <p:stCondLst>
                              <p:cond delay="44000"/>
                            </p:stCondLst>
                            <p:childTnLst>
                              <p:par>
                                <p:cTn id="181" presetID="10" presetClass="entr" presetSubtype="0" fill="hold" grpId="0" nodeType="afterEffect">
                                  <p:stCondLst>
                                    <p:cond delay="0"/>
                                  </p:stCondLst>
                                  <p:childTnLst>
                                    <p:set>
                                      <p:cBhvr>
                                        <p:cTn id="182" dur="1" fill="hold">
                                          <p:stCondLst>
                                            <p:cond delay="0"/>
                                          </p:stCondLst>
                                        </p:cTn>
                                        <p:tgtEl>
                                          <p:spTgt spid="49"/>
                                        </p:tgtEl>
                                        <p:attrNameLst>
                                          <p:attrName>style.visibility</p:attrName>
                                        </p:attrNameLst>
                                      </p:cBhvr>
                                      <p:to>
                                        <p:strVal val="visible"/>
                                      </p:to>
                                    </p:set>
                                    <p:animEffect transition="in" filter="fade">
                                      <p:cBhvr>
                                        <p:cTn id="183" dur="1000"/>
                                        <p:tgtEl>
                                          <p:spTgt spid="49"/>
                                        </p:tgtEl>
                                      </p:cBhvr>
                                    </p:animEffect>
                                  </p:childTnLst>
                                  <p:subTnLst>
                                    <p:set>
                                      <p:cBhvr override="childStyle">
                                        <p:cTn dur="1" fill="hold" display="0" masterRel="sameClick" afterEffect="1">
                                          <p:stCondLst>
                                            <p:cond evt="end" delay="0">
                                              <p:tn val="181"/>
                                            </p:cond>
                                          </p:stCondLst>
                                        </p:cTn>
                                        <p:tgtEl>
                                          <p:spTgt spid="49"/>
                                        </p:tgtEl>
                                        <p:attrNameLst>
                                          <p:attrName>style.visibility</p:attrName>
                                        </p:attrNameLst>
                                      </p:cBhvr>
                                      <p:to>
                                        <p:strVal val="hidden"/>
                                      </p:to>
                                    </p:set>
                                    <p:audio>
                                      <p:cMediaNode>
                                        <p:cTn display="0" masterRel="sameClick">
                                          <p:stCondLst>
                                            <p:cond evt="begin" delay="0">
                                              <p:tn val="181"/>
                                            </p:cond>
                                          </p:stCondLst>
                                          <p:endCondLst>
                                            <p:cond evt="onStopAudio" delay="0">
                                              <p:tgtEl>
                                                <p:sldTgt/>
                                              </p:tgtEl>
                                            </p:cond>
                                          </p:endCondLst>
                                        </p:cTn>
                                        <p:tgtEl>
                                          <p:sndTgt r:embed="rId1" name="click.wav"/>
                                        </p:tgtEl>
                                      </p:cMediaNode>
                                    </p:audio>
                                  </p:subTnLst>
                                </p:cTn>
                              </p:par>
                            </p:childTnLst>
                          </p:cTn>
                        </p:par>
                        <p:par>
                          <p:cTn id="184" fill="hold">
                            <p:stCondLst>
                              <p:cond delay="45000"/>
                            </p:stCondLst>
                            <p:childTnLst>
                              <p:par>
                                <p:cTn id="185" presetID="10" presetClass="entr" presetSubtype="0" fill="hold" grpId="0" nodeType="afterEffect">
                                  <p:stCondLst>
                                    <p:cond delay="0"/>
                                  </p:stCondLst>
                                  <p:childTnLst>
                                    <p:set>
                                      <p:cBhvr>
                                        <p:cTn id="186" dur="1" fill="hold">
                                          <p:stCondLst>
                                            <p:cond delay="0"/>
                                          </p:stCondLst>
                                        </p:cTn>
                                        <p:tgtEl>
                                          <p:spTgt spid="50"/>
                                        </p:tgtEl>
                                        <p:attrNameLst>
                                          <p:attrName>style.visibility</p:attrName>
                                        </p:attrNameLst>
                                      </p:cBhvr>
                                      <p:to>
                                        <p:strVal val="visible"/>
                                      </p:to>
                                    </p:set>
                                    <p:animEffect transition="in" filter="fade">
                                      <p:cBhvr>
                                        <p:cTn id="187" dur="1000"/>
                                        <p:tgtEl>
                                          <p:spTgt spid="50"/>
                                        </p:tgtEl>
                                      </p:cBhvr>
                                    </p:animEffect>
                                  </p:childTnLst>
                                  <p:subTnLst>
                                    <p:audio>
                                      <p:cMediaNode>
                                        <p:cTn display="0" masterRel="sameClick">
                                          <p:stCondLst>
                                            <p:cond evt="begin" delay="0">
                                              <p:tn val="185"/>
                                            </p:cond>
                                          </p:stCondLst>
                                          <p:endCondLst>
                                            <p:cond evt="onStopAudio" delay="0">
                                              <p:tgtEl>
                                                <p:sldTgt/>
                                              </p:tgtEl>
                                            </p:cond>
                                          </p:endCondLst>
                                        </p:cTn>
                                        <p:tgtEl>
                                          <p:sndTgt r:embed="rId2" name="duling-sesi.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p:bldP spid="50"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Veri Yer Tutucusu 4"/>
          <p:cNvSpPr>
            <a:spLocks noGrp="1"/>
          </p:cNvSpPr>
          <p:nvPr>
            <p:ph type="dt" sz="half" idx="10"/>
          </p:nvPr>
        </p:nvSpPr>
        <p:spPr/>
        <p:txBody>
          <a:bodyPr/>
          <a:lstStyle/>
          <a:p>
            <a:fld id="{2A6F3650-BB3E-45DE-B068-FB7E589E67EC}" type="datetimeFigureOut">
              <a:rPr lang="tr-TR" smtClean="0"/>
              <a:t>27.11.2021</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16F10BCC-6C5F-4B15-B86D-EE90A14A594B}" type="slidenum">
              <a:rPr lang="tr-TR" smtClean="0"/>
              <a:t>‹#›</a:t>
            </a:fld>
            <a:endParaRPr lang="tr-TR"/>
          </a:p>
        </p:txBody>
      </p:sp>
    </p:spTree>
    <p:extLst>
      <p:ext uri="{BB962C8B-B14F-4D97-AF65-F5344CB8AC3E}">
        <p14:creationId xmlns:p14="http://schemas.microsoft.com/office/powerpoint/2010/main" val="378607956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Veri Yer Tutucusu 4"/>
          <p:cNvSpPr>
            <a:spLocks noGrp="1"/>
          </p:cNvSpPr>
          <p:nvPr>
            <p:ph type="dt" sz="half" idx="10"/>
          </p:nvPr>
        </p:nvSpPr>
        <p:spPr/>
        <p:txBody>
          <a:bodyPr/>
          <a:lstStyle/>
          <a:p>
            <a:fld id="{2A6F3650-BB3E-45DE-B068-FB7E589E67EC}" type="datetimeFigureOut">
              <a:rPr lang="tr-TR" smtClean="0"/>
              <a:t>27.11.2021</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16F10BCC-6C5F-4B15-B86D-EE90A14A594B}" type="slidenum">
              <a:rPr lang="tr-TR" smtClean="0"/>
              <a:t>‹#›</a:t>
            </a:fld>
            <a:endParaRPr lang="tr-TR"/>
          </a:p>
        </p:txBody>
      </p:sp>
    </p:spTree>
    <p:extLst>
      <p:ext uri="{BB962C8B-B14F-4D97-AF65-F5344CB8AC3E}">
        <p14:creationId xmlns:p14="http://schemas.microsoft.com/office/powerpoint/2010/main" val="370533678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 Target="../slides/slide2.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 için tıklatın</a:t>
            </a: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A6F3650-BB3E-45DE-B068-FB7E589E67EC}" type="datetimeFigureOut">
              <a:rPr lang="tr-TR" smtClean="0"/>
              <a:t>27.11.2021</a:t>
            </a:fld>
            <a:endParaRPr lang="tr-TR"/>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F10BCC-6C5F-4B15-B86D-EE90A14A594B}" type="slidenum">
              <a:rPr lang="tr-TR" smtClean="0"/>
              <a:t>‹#›</a:t>
            </a:fld>
            <a:endParaRPr lang="tr-TR"/>
          </a:p>
        </p:txBody>
      </p:sp>
      <p:pic>
        <p:nvPicPr>
          <p:cNvPr id="9" name="Resim 8"/>
          <p:cNvPicPr>
            <a:picLocks noChangeAspect="1"/>
          </p:cNvPicPr>
          <p:nvPr userDrawn="1"/>
        </p:nvPicPr>
        <p:blipFill>
          <a:blip r:embed="rId14" cstate="email">
            <a:extLst>
              <a:ext uri="{28A0092B-C50C-407E-A947-70E740481C1C}">
                <a14:useLocalDpi xmlns:a14="http://schemas.microsoft.com/office/drawing/2010/main" val="0"/>
              </a:ext>
            </a:extLst>
          </a:blip>
          <a:srcRect/>
          <a:stretch/>
        </p:blipFill>
        <p:spPr>
          <a:xfrm>
            <a:off x="762" y="428"/>
            <a:ext cx="12190476" cy="6857142"/>
          </a:xfrm>
          <a:prstGeom prst="rect">
            <a:avLst/>
          </a:prstGeom>
        </p:spPr>
      </p:pic>
      <p:sp>
        <p:nvSpPr>
          <p:cNvPr id="7" name="Dikdörtgen 6"/>
          <p:cNvSpPr/>
          <p:nvPr userDrawn="1"/>
        </p:nvSpPr>
        <p:spPr>
          <a:xfrm>
            <a:off x="7111999" y="2"/>
            <a:ext cx="5080001" cy="3651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1400" b="1" dirty="0">
                <a:solidFill>
                  <a:srgbClr val="FFFF00"/>
                </a:solidFill>
                <a:latin typeface="Arial" panose="020B0604020202020204" pitchFamily="34" charset="0"/>
                <a:cs typeface="Arial" panose="020B0604020202020204" pitchFamily="34" charset="0"/>
              </a:rPr>
              <a:t>Her</a:t>
            </a:r>
            <a:r>
              <a:rPr lang="tr-TR" sz="1400" b="1" dirty="0">
                <a:latin typeface="Arial" panose="020B0604020202020204" pitchFamily="34" charset="0"/>
                <a:cs typeface="Arial" panose="020B0604020202020204" pitchFamily="34" charset="0"/>
              </a:rPr>
              <a:t> Zaman </a:t>
            </a:r>
            <a:r>
              <a:rPr lang="tr-TR" sz="1400" b="1" dirty="0">
                <a:solidFill>
                  <a:srgbClr val="00FFFF"/>
                </a:solidFill>
                <a:latin typeface="Arial" panose="020B0604020202020204" pitchFamily="34" charset="0"/>
                <a:cs typeface="Arial" panose="020B0604020202020204" pitchFamily="34" charset="0"/>
              </a:rPr>
              <a:t>Her</a:t>
            </a:r>
            <a:r>
              <a:rPr lang="tr-TR" sz="1400" b="1" dirty="0">
                <a:solidFill>
                  <a:srgbClr val="9933FF"/>
                </a:solidFill>
                <a:latin typeface="Arial" panose="020B0604020202020204" pitchFamily="34" charset="0"/>
                <a:cs typeface="Arial" panose="020B0604020202020204" pitchFamily="34" charset="0"/>
              </a:rPr>
              <a:t> </a:t>
            </a:r>
            <a:r>
              <a:rPr lang="tr-TR" sz="1400" b="1" dirty="0" smtClean="0">
                <a:solidFill>
                  <a:srgbClr val="00FF00"/>
                </a:solidFill>
                <a:latin typeface="Arial" panose="020B0604020202020204" pitchFamily="34" charset="0"/>
                <a:cs typeface="Arial" panose="020B0604020202020204" pitchFamily="34" charset="0"/>
              </a:rPr>
              <a:t>Yerde</a:t>
            </a:r>
            <a:r>
              <a:rPr lang="tr-TR" sz="1400" b="1" dirty="0" smtClean="0">
                <a:solidFill>
                  <a:srgbClr val="00B0F0"/>
                </a:solidFill>
                <a:latin typeface="Arial" panose="020B0604020202020204" pitchFamily="34" charset="0"/>
                <a:cs typeface="Arial" panose="020B0604020202020204" pitchFamily="34" charset="0"/>
              </a:rPr>
              <a:t> </a:t>
            </a:r>
            <a:r>
              <a:rPr lang="tr-TR" sz="1400" b="1" dirty="0" smtClean="0">
                <a:solidFill>
                  <a:srgbClr val="FFFF00"/>
                </a:solidFill>
                <a:latin typeface="Arial" panose="020B0604020202020204" pitchFamily="34" charset="0"/>
                <a:cs typeface="Arial" panose="020B0604020202020204" pitchFamily="34" charset="0"/>
              </a:rPr>
              <a:t>Sosyalbilimciler.com</a:t>
            </a:r>
            <a:endParaRPr lang="tr-TR" sz="1400" b="1" dirty="0">
              <a:solidFill>
                <a:srgbClr val="FFFF00"/>
              </a:solidFill>
              <a:latin typeface="Arial" panose="020B0604020202020204" pitchFamily="34" charset="0"/>
              <a:cs typeface="Arial" panose="020B0604020202020204" pitchFamily="34" charset="0"/>
            </a:endParaRPr>
          </a:p>
        </p:txBody>
      </p:sp>
      <p:sp>
        <p:nvSpPr>
          <p:cNvPr id="10" name="Akış Çizelgesi: Sonlandırıcı 9">
            <a:hlinkClick r:id="rId15" action="ppaction://hlinksldjump"/>
            <a:extLst>
              <a:ext uri="{FF2B5EF4-FFF2-40B4-BE49-F238E27FC236}">
                <a16:creationId xmlns:a16="http://schemas.microsoft.com/office/drawing/2014/main" id="{39ED9050-9A17-4C86-80FB-591C1A36F2C4}"/>
              </a:ext>
            </a:extLst>
          </p:cNvPr>
          <p:cNvSpPr/>
          <p:nvPr userDrawn="1"/>
        </p:nvSpPr>
        <p:spPr>
          <a:xfrm>
            <a:off x="10244443" y="6380186"/>
            <a:ext cx="1946795" cy="457200"/>
          </a:xfrm>
          <a:prstGeom prst="flowChartTerminator">
            <a:avLst/>
          </a:prstGeom>
          <a:solidFill>
            <a:srgbClr val="FF00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dirty="0">
                <a:latin typeface="Arial Black" panose="020B0A04020102020204" pitchFamily="34" charset="0"/>
              </a:rPr>
              <a:t>Ana Sayfa</a:t>
            </a:r>
          </a:p>
        </p:txBody>
      </p:sp>
      <p:sp>
        <p:nvSpPr>
          <p:cNvPr id="11" name="Akış Çizelgesi: Sonlandırıcı 10">
            <a:hlinkClick r:id="" action="ppaction://hlinkshowjump?jump=lastslideviewed"/>
            <a:extLst>
              <a:ext uri="{FF2B5EF4-FFF2-40B4-BE49-F238E27FC236}">
                <a16:creationId xmlns:a16="http://schemas.microsoft.com/office/drawing/2014/main" id="{BB60BAFB-AFCB-4620-A80C-B2D8138B8267}"/>
              </a:ext>
            </a:extLst>
          </p:cNvPr>
          <p:cNvSpPr/>
          <p:nvPr userDrawn="1"/>
        </p:nvSpPr>
        <p:spPr>
          <a:xfrm>
            <a:off x="8574491" y="6356350"/>
            <a:ext cx="1665028" cy="457200"/>
          </a:xfrm>
          <a:prstGeom prst="flowChartTerminator">
            <a:avLst/>
          </a:prstGeom>
          <a:solidFill>
            <a:srgbClr val="FF00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dirty="0">
                <a:latin typeface="Arial Black" panose="020B0A04020102020204" pitchFamily="34" charset="0"/>
              </a:rPr>
              <a:t>Geri Dön</a:t>
            </a:r>
          </a:p>
        </p:txBody>
      </p:sp>
    </p:spTree>
    <p:extLst>
      <p:ext uri="{BB962C8B-B14F-4D97-AF65-F5344CB8AC3E}">
        <p14:creationId xmlns:p14="http://schemas.microsoft.com/office/powerpoint/2010/main" val="3571324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6.png"/><Relationship Id="rId2" Type="http://schemas.openxmlformats.org/officeDocument/2006/relationships/audio" Target="../media/audio10.wav"/><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slide" Target="slide51.xml"/></Relationships>
</file>

<file path=ppt/slides/_rels/slide11.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21.png"/><Relationship Id="rId7" Type="http://schemas.openxmlformats.org/officeDocument/2006/relationships/image" Target="../media/image15.png"/><Relationship Id="rId2" Type="http://schemas.openxmlformats.org/officeDocument/2006/relationships/audio" Target="../media/audio10.wav"/><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slide" Target="slide51.xml"/></Relationships>
</file>

<file path=ppt/slides/_rels/slide12.xml.rels><?xml version="1.0" encoding="UTF-8" standalone="yes"?>
<Relationships xmlns="http://schemas.openxmlformats.org/package/2006/relationships"><Relationship Id="rId3" Type="http://schemas.openxmlformats.org/officeDocument/2006/relationships/slide" Target="slide51.xml"/><Relationship Id="rId7" Type="http://schemas.openxmlformats.org/officeDocument/2006/relationships/image" Target="../media/image16.png"/><Relationship Id="rId2" Type="http://schemas.openxmlformats.org/officeDocument/2006/relationships/audio" Target="../media/audio10.wav"/><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6.png"/><Relationship Id="rId2" Type="http://schemas.openxmlformats.org/officeDocument/2006/relationships/audio" Target="../media/audio10.wav"/><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slide" Target="slide51.xml"/></Relationships>
</file>

<file path=ppt/slides/_rels/slide14.xml.rels><?xml version="1.0" encoding="UTF-8" standalone="yes"?>
<Relationships xmlns="http://schemas.openxmlformats.org/package/2006/relationships"><Relationship Id="rId3" Type="http://schemas.openxmlformats.org/officeDocument/2006/relationships/slide" Target="slide51.xml"/><Relationship Id="rId7" Type="http://schemas.openxmlformats.org/officeDocument/2006/relationships/image" Target="../media/image16.png"/><Relationship Id="rId2" Type="http://schemas.openxmlformats.org/officeDocument/2006/relationships/audio" Target="../media/audio10.wav"/><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22.png"/><Relationship Id="rId7" Type="http://schemas.openxmlformats.org/officeDocument/2006/relationships/image" Target="../media/image15.png"/><Relationship Id="rId2" Type="http://schemas.openxmlformats.org/officeDocument/2006/relationships/audio" Target="../media/audio10.wav"/><Relationship Id="rId1" Type="http://schemas.openxmlformats.org/officeDocument/2006/relationships/slideLayout" Target="../slideLayouts/slideLayout7.xml"/><Relationship Id="rId6" Type="http://schemas.openxmlformats.org/officeDocument/2006/relationships/slide" Target="slide51.xml"/><Relationship Id="rId5" Type="http://schemas.openxmlformats.org/officeDocument/2006/relationships/image" Target="../media/image14.png"/><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6.png"/><Relationship Id="rId2" Type="http://schemas.openxmlformats.org/officeDocument/2006/relationships/audio" Target="../media/audio10.wav"/><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slide" Target="slide51.xml"/></Relationships>
</file>

<file path=ppt/slides/_rels/slide17.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audio" Target="../media/audio11.wav"/><Relationship Id="rId7" Type="http://schemas.openxmlformats.org/officeDocument/2006/relationships/slide" Target="slide51.xml"/><Relationship Id="rId2" Type="http://schemas.openxmlformats.org/officeDocument/2006/relationships/audio" Target="../media/audio10.wav"/><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6.png"/><Relationship Id="rId2" Type="http://schemas.openxmlformats.org/officeDocument/2006/relationships/audio" Target="../media/audio10.wav"/><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slide" Target="slide51.xml"/></Relationships>
</file>

<file path=ppt/slides/_rels/slide19.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audio" Target="../media/audio11.wav"/><Relationship Id="rId7" Type="http://schemas.openxmlformats.org/officeDocument/2006/relationships/slide" Target="slide51.xml"/><Relationship Id="rId2" Type="http://schemas.openxmlformats.org/officeDocument/2006/relationships/audio" Target="../media/audio10.wav"/><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26" Type="http://schemas.openxmlformats.org/officeDocument/2006/relationships/slide" Target="slide4.xml"/><Relationship Id="rId21" Type="http://schemas.openxmlformats.org/officeDocument/2006/relationships/audio" Target="../media/audio6.wav"/><Relationship Id="rId42" Type="http://schemas.openxmlformats.org/officeDocument/2006/relationships/slide" Target="slide26.xml"/><Relationship Id="rId47" Type="http://schemas.openxmlformats.org/officeDocument/2006/relationships/slide" Target="slide15.xml"/><Relationship Id="rId63" Type="http://schemas.openxmlformats.org/officeDocument/2006/relationships/slide" Target="slide34.xml"/><Relationship Id="rId68" Type="http://schemas.openxmlformats.org/officeDocument/2006/relationships/slide" Target="slide61.xml"/><Relationship Id="rId89" Type="http://schemas.openxmlformats.org/officeDocument/2006/relationships/audio" Target="../media/audio4.wav"/><Relationship Id="rId16" Type="http://schemas.openxmlformats.org/officeDocument/2006/relationships/control" Target="../activeX/activeX15.xml"/><Relationship Id="rId11" Type="http://schemas.openxmlformats.org/officeDocument/2006/relationships/control" Target="../activeX/activeX10.xml"/><Relationship Id="rId32" Type="http://schemas.openxmlformats.org/officeDocument/2006/relationships/slide" Target="slide59.xml"/><Relationship Id="rId37" Type="http://schemas.openxmlformats.org/officeDocument/2006/relationships/slide" Target="slide53.xml"/><Relationship Id="rId53" Type="http://schemas.openxmlformats.org/officeDocument/2006/relationships/slide" Target="slide17.xml"/><Relationship Id="rId58" Type="http://schemas.openxmlformats.org/officeDocument/2006/relationships/slide" Target="slide22.xml"/><Relationship Id="rId74" Type="http://schemas.openxmlformats.org/officeDocument/2006/relationships/image" Target="../media/image4.wmf"/><Relationship Id="rId79" Type="http://schemas.openxmlformats.org/officeDocument/2006/relationships/image" Target="../media/image9.wmf"/><Relationship Id="rId5" Type="http://schemas.openxmlformats.org/officeDocument/2006/relationships/control" Target="../activeX/activeX4.xml"/><Relationship Id="rId61" Type="http://schemas.openxmlformats.org/officeDocument/2006/relationships/slide" Target="slide32.xml"/><Relationship Id="rId19" Type="http://schemas.openxmlformats.org/officeDocument/2006/relationships/audio" Target="../media/audio4.wav"/><Relationship Id="rId14" Type="http://schemas.openxmlformats.org/officeDocument/2006/relationships/control" Target="../activeX/activeX13.xml"/><Relationship Id="rId22" Type="http://schemas.openxmlformats.org/officeDocument/2006/relationships/audio" Target="../media/audio7.wav"/><Relationship Id="rId27" Type="http://schemas.openxmlformats.org/officeDocument/2006/relationships/slide" Target="slide5.xml"/><Relationship Id="rId30" Type="http://schemas.openxmlformats.org/officeDocument/2006/relationships/slide" Target="slide24.xml"/><Relationship Id="rId35" Type="http://schemas.openxmlformats.org/officeDocument/2006/relationships/slide" Target="slide42.xml"/><Relationship Id="rId43" Type="http://schemas.openxmlformats.org/officeDocument/2006/relationships/slide" Target="slide57.xml"/><Relationship Id="rId48" Type="http://schemas.openxmlformats.org/officeDocument/2006/relationships/slide" Target="slide54.xml"/><Relationship Id="rId56" Type="http://schemas.openxmlformats.org/officeDocument/2006/relationships/slide" Target="slide20.xml"/><Relationship Id="rId64" Type="http://schemas.openxmlformats.org/officeDocument/2006/relationships/slide" Target="slide58.xml"/><Relationship Id="rId69" Type="http://schemas.openxmlformats.org/officeDocument/2006/relationships/slide" Target="slide47.xml"/><Relationship Id="rId77" Type="http://schemas.openxmlformats.org/officeDocument/2006/relationships/image" Target="../media/image7.wmf"/><Relationship Id="rId8" Type="http://schemas.openxmlformats.org/officeDocument/2006/relationships/control" Target="../activeX/activeX7.xml"/><Relationship Id="rId51" Type="http://schemas.openxmlformats.org/officeDocument/2006/relationships/slide" Target="slide43.xml"/><Relationship Id="rId72" Type="http://schemas.openxmlformats.org/officeDocument/2006/relationships/slide" Target="slide50.xml"/><Relationship Id="rId80" Type="http://schemas.openxmlformats.org/officeDocument/2006/relationships/image" Target="../media/image10.wmf"/><Relationship Id="rId3" Type="http://schemas.openxmlformats.org/officeDocument/2006/relationships/control" Target="../activeX/activeX2.xml"/><Relationship Id="rId12" Type="http://schemas.openxmlformats.org/officeDocument/2006/relationships/control" Target="../activeX/activeX11.xml"/><Relationship Id="rId17" Type="http://schemas.openxmlformats.org/officeDocument/2006/relationships/control" Target="../activeX/activeX16.xml"/><Relationship Id="rId25" Type="http://schemas.openxmlformats.org/officeDocument/2006/relationships/slide" Target="slide3.xml"/><Relationship Id="rId33" Type="http://schemas.openxmlformats.org/officeDocument/2006/relationships/slide" Target="slide40.xml"/><Relationship Id="rId38" Type="http://schemas.openxmlformats.org/officeDocument/2006/relationships/slide" Target="slide12.xml"/><Relationship Id="rId46" Type="http://schemas.openxmlformats.org/officeDocument/2006/relationships/slide" Target="slide9.xml"/><Relationship Id="rId59" Type="http://schemas.openxmlformats.org/officeDocument/2006/relationships/slide" Target="slide56.xml"/><Relationship Id="rId67" Type="http://schemas.openxmlformats.org/officeDocument/2006/relationships/slide" Target="slide45.xml"/><Relationship Id="rId20" Type="http://schemas.openxmlformats.org/officeDocument/2006/relationships/audio" Target="../media/audio5.wav"/><Relationship Id="rId41" Type="http://schemas.openxmlformats.org/officeDocument/2006/relationships/slide" Target="slide25.xml"/><Relationship Id="rId54" Type="http://schemas.openxmlformats.org/officeDocument/2006/relationships/slide" Target="slide18.xml"/><Relationship Id="rId62" Type="http://schemas.openxmlformats.org/officeDocument/2006/relationships/slide" Target="slide33.xml"/><Relationship Id="rId70" Type="http://schemas.openxmlformats.org/officeDocument/2006/relationships/slide" Target="slide48.xml"/><Relationship Id="rId75" Type="http://schemas.openxmlformats.org/officeDocument/2006/relationships/image" Target="../media/image5.wmf"/><Relationship Id="rId1" Type="http://schemas.openxmlformats.org/officeDocument/2006/relationships/vmlDrawing" Target="../drawings/vmlDrawing1.vml"/><Relationship Id="rId6" Type="http://schemas.openxmlformats.org/officeDocument/2006/relationships/control" Target="../activeX/activeX5.xml"/><Relationship Id="rId15" Type="http://schemas.openxmlformats.org/officeDocument/2006/relationships/control" Target="../activeX/activeX14.xml"/><Relationship Id="rId23" Type="http://schemas.openxmlformats.org/officeDocument/2006/relationships/audio" Target="../media/audio8.wav"/><Relationship Id="rId28" Type="http://schemas.openxmlformats.org/officeDocument/2006/relationships/slide" Target="slide6.xml"/><Relationship Id="rId36" Type="http://schemas.openxmlformats.org/officeDocument/2006/relationships/slide" Target="slide10.xml"/><Relationship Id="rId49" Type="http://schemas.openxmlformats.org/officeDocument/2006/relationships/slide" Target="slide29.xml"/><Relationship Id="rId57" Type="http://schemas.openxmlformats.org/officeDocument/2006/relationships/slide" Target="slide21.xml"/><Relationship Id="rId10" Type="http://schemas.openxmlformats.org/officeDocument/2006/relationships/control" Target="../activeX/activeX9.xml"/><Relationship Id="rId31" Type="http://schemas.openxmlformats.org/officeDocument/2006/relationships/slide" Target="slide38.xml"/><Relationship Id="rId44" Type="http://schemas.openxmlformats.org/officeDocument/2006/relationships/slide" Target="slide28.xml"/><Relationship Id="rId52" Type="http://schemas.openxmlformats.org/officeDocument/2006/relationships/slide" Target="slide60.xml"/><Relationship Id="rId60" Type="http://schemas.openxmlformats.org/officeDocument/2006/relationships/slide" Target="slide31.xml"/><Relationship Id="rId65" Type="http://schemas.openxmlformats.org/officeDocument/2006/relationships/slide" Target="slide36.xml"/><Relationship Id="rId73" Type="http://schemas.openxmlformats.org/officeDocument/2006/relationships/image" Target="../media/image3.wmf"/><Relationship Id="rId78" Type="http://schemas.openxmlformats.org/officeDocument/2006/relationships/image" Target="../media/image8.wmf"/><Relationship Id="rId81" Type="http://schemas.openxmlformats.org/officeDocument/2006/relationships/image" Target="../media/image11.wmf"/><Relationship Id="rId4" Type="http://schemas.openxmlformats.org/officeDocument/2006/relationships/control" Target="../activeX/activeX3.xml"/><Relationship Id="rId9" Type="http://schemas.openxmlformats.org/officeDocument/2006/relationships/control" Target="../activeX/activeX8.xml"/><Relationship Id="rId13" Type="http://schemas.openxmlformats.org/officeDocument/2006/relationships/control" Target="../activeX/activeX12.xml"/><Relationship Id="rId18" Type="http://schemas.openxmlformats.org/officeDocument/2006/relationships/slideLayout" Target="../slideLayouts/slideLayout2.xml"/><Relationship Id="rId39" Type="http://schemas.openxmlformats.org/officeDocument/2006/relationships/slide" Target="slide13.xml"/><Relationship Id="rId34" Type="http://schemas.openxmlformats.org/officeDocument/2006/relationships/slide" Target="slide41.xml"/><Relationship Id="rId50" Type="http://schemas.openxmlformats.org/officeDocument/2006/relationships/slide" Target="slide30.xml"/><Relationship Id="rId55" Type="http://schemas.openxmlformats.org/officeDocument/2006/relationships/slide" Target="slide55.xml"/><Relationship Id="rId76" Type="http://schemas.openxmlformats.org/officeDocument/2006/relationships/image" Target="../media/image6.wmf"/><Relationship Id="rId7" Type="http://schemas.openxmlformats.org/officeDocument/2006/relationships/control" Target="../activeX/activeX6.xml"/><Relationship Id="rId71" Type="http://schemas.openxmlformats.org/officeDocument/2006/relationships/slide" Target="slide49.xml"/><Relationship Id="rId2" Type="http://schemas.openxmlformats.org/officeDocument/2006/relationships/control" Target="../activeX/activeX1.xml"/><Relationship Id="rId29" Type="http://schemas.openxmlformats.org/officeDocument/2006/relationships/slide" Target="slide52.xml"/><Relationship Id="rId24" Type="http://schemas.openxmlformats.org/officeDocument/2006/relationships/audio" Target="../media/audio9.wav"/><Relationship Id="rId40" Type="http://schemas.openxmlformats.org/officeDocument/2006/relationships/slide" Target="slide14.xml"/><Relationship Id="rId45" Type="http://schemas.openxmlformats.org/officeDocument/2006/relationships/slide" Target="slide8.xml"/><Relationship Id="rId66" Type="http://schemas.openxmlformats.org/officeDocument/2006/relationships/slide" Target="slide37.xml"/></Relationships>
</file>

<file path=ppt/slides/_rels/slide20.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audio" Target="../media/audio11.wav"/><Relationship Id="rId7" Type="http://schemas.openxmlformats.org/officeDocument/2006/relationships/image" Target="../media/image15.png"/><Relationship Id="rId2" Type="http://schemas.openxmlformats.org/officeDocument/2006/relationships/audio" Target="../media/audio10.wav"/><Relationship Id="rId1" Type="http://schemas.openxmlformats.org/officeDocument/2006/relationships/slideLayout" Target="../slideLayouts/slideLayout7.xml"/><Relationship Id="rId6" Type="http://schemas.openxmlformats.org/officeDocument/2006/relationships/slide" Target="slide51.xml"/><Relationship Id="rId5" Type="http://schemas.openxmlformats.org/officeDocument/2006/relationships/image" Target="../media/image14.png"/><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6.png"/><Relationship Id="rId2" Type="http://schemas.openxmlformats.org/officeDocument/2006/relationships/audio" Target="../media/audio10.wav"/><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slide" Target="slide51.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6.png"/><Relationship Id="rId2" Type="http://schemas.openxmlformats.org/officeDocument/2006/relationships/audio" Target="../media/audio10.wav"/><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slide" Target="slide51.xml"/><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audio" Target="../media/audio11.wav"/><Relationship Id="rId7" Type="http://schemas.openxmlformats.org/officeDocument/2006/relationships/slide" Target="slide51.xml"/><Relationship Id="rId2" Type="http://schemas.openxmlformats.org/officeDocument/2006/relationships/audio" Target="../media/audio10.wav"/><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6.png"/><Relationship Id="rId2" Type="http://schemas.openxmlformats.org/officeDocument/2006/relationships/audio" Target="../media/audio10.wav"/><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slide" Target="slide51.xml"/><Relationship Id="rId4" Type="http://schemas.openxmlformats.org/officeDocument/2006/relationships/image" Target="../media/image14.png"/></Relationships>
</file>

<file path=ppt/slides/_rels/slide2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23.png"/><Relationship Id="rId7" Type="http://schemas.openxmlformats.org/officeDocument/2006/relationships/image" Target="../media/image15.png"/><Relationship Id="rId2" Type="http://schemas.openxmlformats.org/officeDocument/2006/relationships/audio" Target="../media/audio10.wav"/><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slide" Target="slide51.xml"/></Relationships>
</file>

<file path=ppt/slides/_rels/slide26.xml.rels><?xml version="1.0" encoding="UTF-8" standalone="yes"?>
<Relationships xmlns="http://schemas.openxmlformats.org/package/2006/relationships"><Relationship Id="rId8" Type="http://schemas.openxmlformats.org/officeDocument/2006/relationships/slide" Target="slide51.xml"/><Relationship Id="rId3" Type="http://schemas.openxmlformats.org/officeDocument/2006/relationships/audio" Target="../media/audio11.wav"/><Relationship Id="rId7" Type="http://schemas.openxmlformats.org/officeDocument/2006/relationships/image" Target="../media/image15.png"/><Relationship Id="rId2" Type="http://schemas.openxmlformats.org/officeDocument/2006/relationships/audio" Target="../media/audio10.wav"/><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24.png"/><Relationship Id="rId9" Type="http://schemas.openxmlformats.org/officeDocument/2006/relationships/image" Target="../media/image16.png"/></Relationships>
</file>

<file path=ppt/slides/_rels/slide27.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25.png"/><Relationship Id="rId7" Type="http://schemas.openxmlformats.org/officeDocument/2006/relationships/image" Target="../media/image15.png"/><Relationship Id="rId2" Type="http://schemas.openxmlformats.org/officeDocument/2006/relationships/audio" Target="../media/audio10.wav"/><Relationship Id="rId1" Type="http://schemas.openxmlformats.org/officeDocument/2006/relationships/slideLayout" Target="../slideLayouts/slideLayout7.xml"/><Relationship Id="rId6" Type="http://schemas.openxmlformats.org/officeDocument/2006/relationships/slide" Target="slide51.xml"/><Relationship Id="rId5" Type="http://schemas.openxmlformats.org/officeDocument/2006/relationships/image" Target="../media/image14.png"/><Relationship Id="rId4" Type="http://schemas.openxmlformats.org/officeDocument/2006/relationships/image" Target="../media/image13.png"/></Relationships>
</file>

<file path=ppt/slides/_rels/slide28.xml.rels><?xml version="1.0" encoding="UTF-8" standalone="yes"?>
<Relationships xmlns="http://schemas.openxmlformats.org/package/2006/relationships"><Relationship Id="rId3" Type="http://schemas.openxmlformats.org/officeDocument/2006/relationships/slide" Target="slide51.xml"/><Relationship Id="rId7" Type="http://schemas.openxmlformats.org/officeDocument/2006/relationships/image" Target="../media/image16.png"/><Relationship Id="rId2" Type="http://schemas.openxmlformats.org/officeDocument/2006/relationships/audio" Target="../media/audio10.wav"/><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29.xml.rels><?xml version="1.0" encoding="UTF-8" standalone="yes"?>
<Relationships xmlns="http://schemas.openxmlformats.org/package/2006/relationships"><Relationship Id="rId3" Type="http://schemas.openxmlformats.org/officeDocument/2006/relationships/slide" Target="slide51.xml"/><Relationship Id="rId7" Type="http://schemas.openxmlformats.org/officeDocument/2006/relationships/image" Target="../media/image16.png"/><Relationship Id="rId2" Type="http://schemas.openxmlformats.org/officeDocument/2006/relationships/audio" Target="../media/audio10.wav"/><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audio" Target="../media/audio10.wav"/><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10" Type="http://schemas.openxmlformats.org/officeDocument/2006/relationships/image" Target="../media/image16.png"/><Relationship Id="rId4" Type="http://schemas.openxmlformats.org/officeDocument/2006/relationships/audio" Target="../media/audio11.wav"/><Relationship Id="rId9" Type="http://schemas.openxmlformats.org/officeDocument/2006/relationships/slide" Target="slide51.xml"/></Relationships>
</file>

<file path=ppt/slides/_rels/slide30.xml.rels><?xml version="1.0" encoding="UTF-8" standalone="yes"?>
<Relationships xmlns="http://schemas.openxmlformats.org/package/2006/relationships"><Relationship Id="rId3" Type="http://schemas.openxmlformats.org/officeDocument/2006/relationships/slide" Target="slide51.xml"/><Relationship Id="rId7" Type="http://schemas.openxmlformats.org/officeDocument/2006/relationships/image" Target="../media/image16.png"/><Relationship Id="rId2" Type="http://schemas.openxmlformats.org/officeDocument/2006/relationships/audio" Target="../media/audio10.wav"/><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31.xml.rels><?xml version="1.0" encoding="UTF-8" standalone="yes"?>
<Relationships xmlns="http://schemas.openxmlformats.org/package/2006/relationships"><Relationship Id="rId3" Type="http://schemas.openxmlformats.org/officeDocument/2006/relationships/slide" Target="slide51.xml"/><Relationship Id="rId7" Type="http://schemas.openxmlformats.org/officeDocument/2006/relationships/image" Target="../media/image16.png"/><Relationship Id="rId2" Type="http://schemas.openxmlformats.org/officeDocument/2006/relationships/audio" Target="../media/audio10.wav"/><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32.xml.rels><?xml version="1.0" encoding="UTF-8" standalone="yes"?>
<Relationships xmlns="http://schemas.openxmlformats.org/package/2006/relationships"><Relationship Id="rId3" Type="http://schemas.openxmlformats.org/officeDocument/2006/relationships/slide" Target="slide51.xml"/><Relationship Id="rId7" Type="http://schemas.openxmlformats.org/officeDocument/2006/relationships/image" Target="../media/image16.png"/><Relationship Id="rId2" Type="http://schemas.openxmlformats.org/officeDocument/2006/relationships/audio" Target="../media/audio10.wav"/><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3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audio" Target="../media/audio11.wav"/><Relationship Id="rId7" Type="http://schemas.openxmlformats.org/officeDocument/2006/relationships/slide" Target="slide51.xml"/><Relationship Id="rId2" Type="http://schemas.openxmlformats.org/officeDocument/2006/relationships/audio" Target="../media/audio10.wav"/><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3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26.png"/><Relationship Id="rId7" Type="http://schemas.openxmlformats.org/officeDocument/2006/relationships/image" Target="../media/image15.png"/><Relationship Id="rId2" Type="http://schemas.openxmlformats.org/officeDocument/2006/relationships/audio" Target="../media/audio10.wav"/><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slide" Target="slide51.xml"/><Relationship Id="rId4" Type="http://schemas.openxmlformats.org/officeDocument/2006/relationships/image" Target="../media/image13.png"/></Relationships>
</file>

<file path=ppt/slides/_rels/slide35.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6.png"/><Relationship Id="rId2" Type="http://schemas.openxmlformats.org/officeDocument/2006/relationships/audio" Target="../media/audio10.wav"/><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slide" Target="slide51.xml"/></Relationships>
</file>

<file path=ppt/slides/_rels/slide36.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audio" Target="../media/audio11.wav"/><Relationship Id="rId7" Type="http://schemas.openxmlformats.org/officeDocument/2006/relationships/slide" Target="slide51.xml"/><Relationship Id="rId2" Type="http://schemas.openxmlformats.org/officeDocument/2006/relationships/audio" Target="../media/audio10.wav"/><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37.xml.rels><?xml version="1.0" encoding="UTF-8" standalone="yes"?>
<Relationships xmlns="http://schemas.openxmlformats.org/package/2006/relationships"><Relationship Id="rId3" Type="http://schemas.openxmlformats.org/officeDocument/2006/relationships/slide" Target="slide51.xml"/><Relationship Id="rId7" Type="http://schemas.openxmlformats.org/officeDocument/2006/relationships/image" Target="../media/image16.png"/><Relationship Id="rId2" Type="http://schemas.openxmlformats.org/officeDocument/2006/relationships/audio" Target="../media/audio10.wav"/><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38.xml.rels><?xml version="1.0" encoding="UTF-8" standalone="yes"?>
<Relationships xmlns="http://schemas.openxmlformats.org/package/2006/relationships"><Relationship Id="rId3" Type="http://schemas.openxmlformats.org/officeDocument/2006/relationships/slide" Target="slide51.xml"/><Relationship Id="rId7" Type="http://schemas.openxmlformats.org/officeDocument/2006/relationships/image" Target="../media/image16.png"/><Relationship Id="rId2" Type="http://schemas.openxmlformats.org/officeDocument/2006/relationships/audio" Target="../media/audio10.wav"/><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39.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27.png"/><Relationship Id="rId7" Type="http://schemas.openxmlformats.org/officeDocument/2006/relationships/image" Target="../media/image14.png"/><Relationship Id="rId2" Type="http://schemas.openxmlformats.org/officeDocument/2006/relationships/audio" Target="../media/audio10.wav"/><Relationship Id="rId1" Type="http://schemas.openxmlformats.org/officeDocument/2006/relationships/slideLayout" Target="../slideLayouts/slideLayout7.xml"/><Relationship Id="rId6" Type="http://schemas.openxmlformats.org/officeDocument/2006/relationships/slide" Target="slide51.xml"/><Relationship Id="rId5" Type="http://schemas.openxmlformats.org/officeDocument/2006/relationships/image" Target="../media/image13.png"/><Relationship Id="rId4" Type="http://schemas.openxmlformats.org/officeDocument/2006/relationships/image" Target="../media/image28.png"/><Relationship Id="rId9" Type="http://schemas.openxmlformats.org/officeDocument/2006/relationships/image" Target="../media/image16.png"/></Relationships>
</file>

<file path=ppt/slides/_rels/slide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7.png"/><Relationship Id="rId7" Type="http://schemas.openxmlformats.org/officeDocument/2006/relationships/image" Target="../media/image15.png"/><Relationship Id="rId2" Type="http://schemas.openxmlformats.org/officeDocument/2006/relationships/audio" Target="../media/audio10.wav"/><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slide" Target="slide51.xml"/><Relationship Id="rId4" Type="http://schemas.openxmlformats.org/officeDocument/2006/relationships/image" Target="../media/image13.png"/></Relationships>
</file>

<file path=ppt/slides/_rels/slide40.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audio" Target="../media/audio11.wav"/><Relationship Id="rId7" Type="http://schemas.openxmlformats.org/officeDocument/2006/relationships/slide" Target="slide51.xml"/><Relationship Id="rId2" Type="http://schemas.openxmlformats.org/officeDocument/2006/relationships/audio" Target="../media/audio10.wav"/><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41.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6.png"/><Relationship Id="rId2" Type="http://schemas.openxmlformats.org/officeDocument/2006/relationships/audio" Target="../media/audio10.wav"/><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slide" Target="slide51.xml"/></Relationships>
</file>

<file path=ppt/slides/_rels/slide42.xml.rels><?xml version="1.0" encoding="UTF-8" standalone="yes"?>
<Relationships xmlns="http://schemas.openxmlformats.org/package/2006/relationships"><Relationship Id="rId3" Type="http://schemas.openxmlformats.org/officeDocument/2006/relationships/slide" Target="slide51.xml"/><Relationship Id="rId7" Type="http://schemas.openxmlformats.org/officeDocument/2006/relationships/image" Target="../media/image16.png"/><Relationship Id="rId2" Type="http://schemas.openxmlformats.org/officeDocument/2006/relationships/audio" Target="../media/audio10.wav"/><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43.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6.png"/><Relationship Id="rId2" Type="http://schemas.openxmlformats.org/officeDocument/2006/relationships/audio" Target="../media/audio10.wav"/><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slide" Target="slide51.xml"/></Relationships>
</file>

<file path=ppt/slides/_rels/slide44.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6.png"/><Relationship Id="rId2" Type="http://schemas.openxmlformats.org/officeDocument/2006/relationships/audio" Target="../media/audio10.wav"/><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slide" Target="slide51.xml"/><Relationship Id="rId4" Type="http://schemas.openxmlformats.org/officeDocument/2006/relationships/image" Target="../media/image14.png"/></Relationships>
</file>

<file path=ppt/slides/_rels/slide45.xml.rels><?xml version="1.0" encoding="UTF-8" standalone="yes"?>
<Relationships xmlns="http://schemas.openxmlformats.org/package/2006/relationships"><Relationship Id="rId3" Type="http://schemas.openxmlformats.org/officeDocument/2006/relationships/slide" Target="slide51.xml"/><Relationship Id="rId7" Type="http://schemas.openxmlformats.org/officeDocument/2006/relationships/image" Target="../media/image16.png"/><Relationship Id="rId2" Type="http://schemas.openxmlformats.org/officeDocument/2006/relationships/audio" Target="../media/audio10.wav"/><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46.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6.png"/><Relationship Id="rId2" Type="http://schemas.openxmlformats.org/officeDocument/2006/relationships/audio" Target="../media/audio10.wav"/><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slide" Target="slide51.xml"/></Relationships>
</file>

<file path=ppt/slides/_rels/slide47.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6.png"/><Relationship Id="rId2" Type="http://schemas.openxmlformats.org/officeDocument/2006/relationships/audio" Target="../media/audio10.wav"/><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slide" Target="slide51.xml"/></Relationships>
</file>

<file path=ppt/slides/_rels/slide48.xml.rels><?xml version="1.0" encoding="UTF-8" standalone="yes"?>
<Relationships xmlns="http://schemas.openxmlformats.org/package/2006/relationships"><Relationship Id="rId3" Type="http://schemas.openxmlformats.org/officeDocument/2006/relationships/slide" Target="slide51.xml"/><Relationship Id="rId7" Type="http://schemas.openxmlformats.org/officeDocument/2006/relationships/image" Target="../media/image16.png"/><Relationship Id="rId2" Type="http://schemas.openxmlformats.org/officeDocument/2006/relationships/audio" Target="../media/audio10.wav"/><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49.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29.png"/><Relationship Id="rId7" Type="http://schemas.openxmlformats.org/officeDocument/2006/relationships/image" Target="../media/image15.png"/><Relationship Id="rId2" Type="http://schemas.openxmlformats.org/officeDocument/2006/relationships/audio" Target="../media/audio10.wav"/><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slide" Target="slide51.xml"/></Relationships>
</file>

<file path=ppt/slides/_rels/slide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audio" Target="../media/audio10.wav"/><Relationship Id="rId7"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slide" Target="slide51.xml"/><Relationship Id="rId4" Type="http://schemas.openxmlformats.org/officeDocument/2006/relationships/image" Target="../media/image18.png"/><Relationship Id="rId9" Type="http://schemas.openxmlformats.org/officeDocument/2006/relationships/image" Target="../media/image16.png"/></Relationships>
</file>

<file path=ppt/slides/_rels/slide50.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6.png"/><Relationship Id="rId2" Type="http://schemas.openxmlformats.org/officeDocument/2006/relationships/audio" Target="../media/audio10.wav"/><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slide" Target="slide51.xml"/><Relationship Id="rId4" Type="http://schemas.openxmlformats.org/officeDocument/2006/relationships/image" Target="../media/image14.png"/></Relationships>
</file>

<file path=ppt/slides/_rels/slide51.xml.rels><?xml version="1.0" encoding="UTF-8" standalone="yes"?>
<Relationships xmlns="http://schemas.openxmlformats.org/package/2006/relationships"><Relationship Id="rId3" Type="http://schemas.openxmlformats.org/officeDocument/2006/relationships/image" Target="../media/image30.gif"/><Relationship Id="rId2" Type="http://schemas.openxmlformats.org/officeDocument/2006/relationships/audio" Target="../media/audio12.wav"/><Relationship Id="rId1" Type="http://schemas.openxmlformats.org/officeDocument/2006/relationships/slideLayout" Target="../slideLayouts/slideLayout2.xml"/><Relationship Id="rId6" Type="http://schemas.openxmlformats.org/officeDocument/2006/relationships/audio" Target="../media/audio12.wav"/><Relationship Id="rId5" Type="http://schemas.openxmlformats.org/officeDocument/2006/relationships/slide" Target="slide2.xml"/><Relationship Id="rId4" Type="http://schemas.openxmlformats.org/officeDocument/2006/relationships/image" Target="../media/image31.gif"/></Relationships>
</file>

<file path=ppt/slides/_rels/slide52.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audio" Target="../media/audio13.wav"/><Relationship Id="rId1" Type="http://schemas.openxmlformats.org/officeDocument/2006/relationships/slideLayout" Target="../slideLayouts/slideLayout2.xml"/><Relationship Id="rId6" Type="http://schemas.openxmlformats.org/officeDocument/2006/relationships/image" Target="../media/image34.gif"/><Relationship Id="rId5" Type="http://schemas.openxmlformats.org/officeDocument/2006/relationships/slide" Target="slide7.xml"/><Relationship Id="rId4" Type="http://schemas.openxmlformats.org/officeDocument/2006/relationships/image" Target="../media/image33.gif"/></Relationships>
</file>

<file path=ppt/slides/_rels/slide53.xml.rels><?xml version="1.0" encoding="UTF-8" standalone="yes"?>
<Relationships xmlns="http://schemas.openxmlformats.org/package/2006/relationships"><Relationship Id="rId3" Type="http://schemas.openxmlformats.org/officeDocument/2006/relationships/image" Target="../media/image35.gif"/><Relationship Id="rId2" Type="http://schemas.openxmlformats.org/officeDocument/2006/relationships/audio" Target="../media/audio14.wav"/><Relationship Id="rId1" Type="http://schemas.openxmlformats.org/officeDocument/2006/relationships/slideLayout" Target="../slideLayouts/slideLayout2.xml"/><Relationship Id="rId6" Type="http://schemas.openxmlformats.org/officeDocument/2006/relationships/image" Target="../media/image36.gif"/><Relationship Id="rId5" Type="http://schemas.openxmlformats.org/officeDocument/2006/relationships/slide" Target="slide11.xml"/><Relationship Id="rId4" Type="http://schemas.openxmlformats.org/officeDocument/2006/relationships/image" Target="../media/image33.gif"/></Relationships>
</file>

<file path=ppt/slides/_rels/slide54.xml.rels><?xml version="1.0" encoding="UTF-8" standalone="yes"?>
<Relationships xmlns="http://schemas.openxmlformats.org/package/2006/relationships"><Relationship Id="rId3" Type="http://schemas.openxmlformats.org/officeDocument/2006/relationships/image" Target="../media/image37.gif"/><Relationship Id="rId2" Type="http://schemas.openxmlformats.org/officeDocument/2006/relationships/audio" Target="../media/audio15.wav"/><Relationship Id="rId1" Type="http://schemas.openxmlformats.org/officeDocument/2006/relationships/slideLayout" Target="../slideLayouts/slideLayout2.xml"/><Relationship Id="rId6" Type="http://schemas.openxmlformats.org/officeDocument/2006/relationships/image" Target="../media/image34.gif"/><Relationship Id="rId5" Type="http://schemas.openxmlformats.org/officeDocument/2006/relationships/slide" Target="slide16.xml"/><Relationship Id="rId4" Type="http://schemas.openxmlformats.org/officeDocument/2006/relationships/image" Target="../media/image33.gif"/></Relationships>
</file>

<file path=ppt/slides/_rels/slide55.xml.rels><?xml version="1.0" encoding="UTF-8" standalone="yes"?>
<Relationships xmlns="http://schemas.openxmlformats.org/package/2006/relationships"><Relationship Id="rId3" Type="http://schemas.openxmlformats.org/officeDocument/2006/relationships/image" Target="../media/image38.gif"/><Relationship Id="rId2" Type="http://schemas.openxmlformats.org/officeDocument/2006/relationships/audio" Target="../media/audio16.wav"/><Relationship Id="rId1" Type="http://schemas.openxmlformats.org/officeDocument/2006/relationships/slideLayout" Target="../slideLayouts/slideLayout2.xml"/><Relationship Id="rId6" Type="http://schemas.openxmlformats.org/officeDocument/2006/relationships/image" Target="../media/image34.gif"/><Relationship Id="rId5" Type="http://schemas.openxmlformats.org/officeDocument/2006/relationships/slide" Target="slide19.xml"/><Relationship Id="rId4" Type="http://schemas.openxmlformats.org/officeDocument/2006/relationships/image" Target="../media/image33.gif"/></Relationships>
</file>

<file path=ppt/slides/_rels/slide56.xml.rels><?xml version="1.0" encoding="UTF-8" standalone="yes"?>
<Relationships xmlns="http://schemas.openxmlformats.org/package/2006/relationships"><Relationship Id="rId3" Type="http://schemas.openxmlformats.org/officeDocument/2006/relationships/image" Target="../media/image33.gif"/><Relationship Id="rId2" Type="http://schemas.openxmlformats.org/officeDocument/2006/relationships/audio" Target="../media/audio17.wav"/><Relationship Id="rId1" Type="http://schemas.openxmlformats.org/officeDocument/2006/relationships/slideLayout" Target="../slideLayouts/slideLayout2.xml"/><Relationship Id="rId6" Type="http://schemas.openxmlformats.org/officeDocument/2006/relationships/image" Target="../media/image36.gif"/><Relationship Id="rId5" Type="http://schemas.openxmlformats.org/officeDocument/2006/relationships/slide" Target="slide23.xml"/><Relationship Id="rId4" Type="http://schemas.openxmlformats.org/officeDocument/2006/relationships/image" Target="../media/image39.gif"/></Relationships>
</file>

<file path=ppt/slides/_rels/slide57.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audio" Target="../media/audio13.wav"/><Relationship Id="rId1" Type="http://schemas.openxmlformats.org/officeDocument/2006/relationships/slideLayout" Target="../slideLayouts/slideLayout2.xml"/><Relationship Id="rId6" Type="http://schemas.openxmlformats.org/officeDocument/2006/relationships/image" Target="../media/image34.gif"/><Relationship Id="rId5" Type="http://schemas.openxmlformats.org/officeDocument/2006/relationships/slide" Target="slide27.xml"/><Relationship Id="rId4" Type="http://schemas.openxmlformats.org/officeDocument/2006/relationships/image" Target="../media/image33.gif"/></Relationships>
</file>

<file path=ppt/slides/_rels/slide58.xml.rels><?xml version="1.0" encoding="UTF-8" standalone="yes"?>
<Relationships xmlns="http://schemas.openxmlformats.org/package/2006/relationships"><Relationship Id="rId3" Type="http://schemas.openxmlformats.org/officeDocument/2006/relationships/image" Target="../media/image35.gif"/><Relationship Id="rId2" Type="http://schemas.openxmlformats.org/officeDocument/2006/relationships/audio" Target="../media/audio14.wav"/><Relationship Id="rId1" Type="http://schemas.openxmlformats.org/officeDocument/2006/relationships/slideLayout" Target="../slideLayouts/slideLayout2.xml"/><Relationship Id="rId6" Type="http://schemas.openxmlformats.org/officeDocument/2006/relationships/image" Target="../media/image34.gif"/><Relationship Id="rId5" Type="http://schemas.openxmlformats.org/officeDocument/2006/relationships/slide" Target="slide35.xml"/><Relationship Id="rId4" Type="http://schemas.openxmlformats.org/officeDocument/2006/relationships/image" Target="../media/image33.gif"/></Relationships>
</file>

<file path=ppt/slides/_rels/slide59.xml.rels><?xml version="1.0" encoding="UTF-8" standalone="yes"?>
<Relationships xmlns="http://schemas.openxmlformats.org/package/2006/relationships"><Relationship Id="rId3" Type="http://schemas.openxmlformats.org/officeDocument/2006/relationships/image" Target="../media/image37.gif"/><Relationship Id="rId2" Type="http://schemas.openxmlformats.org/officeDocument/2006/relationships/audio" Target="../media/audio15.wav"/><Relationship Id="rId1" Type="http://schemas.openxmlformats.org/officeDocument/2006/relationships/slideLayout" Target="../slideLayouts/slideLayout2.xml"/><Relationship Id="rId6" Type="http://schemas.openxmlformats.org/officeDocument/2006/relationships/image" Target="../media/image36.gif"/><Relationship Id="rId5" Type="http://schemas.openxmlformats.org/officeDocument/2006/relationships/slide" Target="slide39.xml"/><Relationship Id="rId4" Type="http://schemas.openxmlformats.org/officeDocument/2006/relationships/image" Target="../media/image33.gif"/></Relationships>
</file>

<file path=ppt/slides/_rels/slide6.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9.png"/><Relationship Id="rId7" Type="http://schemas.openxmlformats.org/officeDocument/2006/relationships/image" Target="../media/image15.png"/><Relationship Id="rId2" Type="http://schemas.openxmlformats.org/officeDocument/2006/relationships/audio" Target="../media/audio10.wav"/><Relationship Id="rId1" Type="http://schemas.openxmlformats.org/officeDocument/2006/relationships/slideLayout" Target="../slideLayouts/slideLayout7.xml"/><Relationship Id="rId6" Type="http://schemas.openxmlformats.org/officeDocument/2006/relationships/slide" Target="slide51.xml"/><Relationship Id="rId5" Type="http://schemas.openxmlformats.org/officeDocument/2006/relationships/image" Target="../media/image14.png"/><Relationship Id="rId4" Type="http://schemas.openxmlformats.org/officeDocument/2006/relationships/image" Target="../media/image13.png"/></Relationships>
</file>

<file path=ppt/slides/_rels/slide60.xml.rels><?xml version="1.0" encoding="UTF-8" standalone="yes"?>
<Relationships xmlns="http://schemas.openxmlformats.org/package/2006/relationships"><Relationship Id="rId3" Type="http://schemas.openxmlformats.org/officeDocument/2006/relationships/image" Target="../media/image38.gif"/><Relationship Id="rId2" Type="http://schemas.openxmlformats.org/officeDocument/2006/relationships/audio" Target="../media/audio16.wav"/><Relationship Id="rId1" Type="http://schemas.openxmlformats.org/officeDocument/2006/relationships/slideLayout" Target="../slideLayouts/slideLayout2.xml"/><Relationship Id="rId6" Type="http://schemas.openxmlformats.org/officeDocument/2006/relationships/image" Target="../media/image34.gif"/><Relationship Id="rId5" Type="http://schemas.openxmlformats.org/officeDocument/2006/relationships/slide" Target="slide44.xml"/><Relationship Id="rId4" Type="http://schemas.openxmlformats.org/officeDocument/2006/relationships/image" Target="../media/image33.gif"/></Relationships>
</file>

<file path=ppt/slides/_rels/slide61.xml.rels><?xml version="1.0" encoding="UTF-8" standalone="yes"?>
<Relationships xmlns="http://schemas.openxmlformats.org/package/2006/relationships"><Relationship Id="rId3" Type="http://schemas.openxmlformats.org/officeDocument/2006/relationships/image" Target="../media/image33.gif"/><Relationship Id="rId2" Type="http://schemas.openxmlformats.org/officeDocument/2006/relationships/audio" Target="../media/audio17.wav"/><Relationship Id="rId1" Type="http://schemas.openxmlformats.org/officeDocument/2006/relationships/slideLayout" Target="../slideLayouts/slideLayout2.xml"/><Relationship Id="rId6" Type="http://schemas.openxmlformats.org/officeDocument/2006/relationships/image" Target="../media/image34.gif"/><Relationship Id="rId5" Type="http://schemas.openxmlformats.org/officeDocument/2006/relationships/slide" Target="slide46.xml"/><Relationship Id="rId4" Type="http://schemas.openxmlformats.org/officeDocument/2006/relationships/image" Target="../media/image39.gif"/></Relationships>
</file>

<file path=ppt/slides/_rels/slide7.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20.png"/><Relationship Id="rId7" Type="http://schemas.openxmlformats.org/officeDocument/2006/relationships/image" Target="../media/image15.png"/><Relationship Id="rId2" Type="http://schemas.openxmlformats.org/officeDocument/2006/relationships/audio" Target="../media/audio10.wav"/><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slide" Target="slide51.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slide" Target="slide51.xml"/><Relationship Id="rId7" Type="http://schemas.openxmlformats.org/officeDocument/2006/relationships/image" Target="../media/image16.png"/><Relationship Id="rId2" Type="http://schemas.openxmlformats.org/officeDocument/2006/relationships/audio" Target="../media/audio10.wav"/><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audio" Target="../media/audio11.wav"/><Relationship Id="rId7" Type="http://schemas.openxmlformats.org/officeDocument/2006/relationships/slide" Target="slide51.xml"/><Relationship Id="rId2" Type="http://schemas.openxmlformats.org/officeDocument/2006/relationships/audio" Target="../media/audio10.wav"/><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0" y="0"/>
            <a:ext cx="12192000" cy="6858000"/>
          </a:xfrm>
          <a:prstGeom prst="rect">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a:solidFill>
                  <a:srgbClr val="FFFF00"/>
                </a:solidFill>
                <a:latin typeface="Arial Black" pitchFamily="34" charset="0"/>
              </a:rPr>
              <a:t>Sosyal Bilgiler Çat Kapı Oyununa Hoş Geldiniz</a:t>
            </a:r>
          </a:p>
          <a:p>
            <a:r>
              <a:rPr lang="tr-TR" sz="2000" u="sng" dirty="0">
                <a:solidFill>
                  <a:srgbClr val="FF0000"/>
                </a:solidFill>
                <a:latin typeface="Arial Black" pitchFamily="34" charset="0"/>
              </a:rPr>
              <a:t>Çat Kapı Nasıl Oynanır</a:t>
            </a:r>
          </a:p>
          <a:p>
            <a:r>
              <a:rPr lang="tr-TR" sz="2000" dirty="0">
                <a:latin typeface="Arial Black" pitchFamily="34" charset="0"/>
              </a:rPr>
              <a:t>1-) Normal her sorunun değeri 10 puandır.</a:t>
            </a:r>
          </a:p>
          <a:p>
            <a:r>
              <a:rPr lang="tr-TR" sz="2000" dirty="0">
                <a:solidFill>
                  <a:srgbClr val="FFFF00"/>
                </a:solidFill>
                <a:latin typeface="Arial Black" pitchFamily="34" charset="0"/>
              </a:rPr>
              <a:t>2-) Çat Kapı </a:t>
            </a:r>
            <a:r>
              <a:rPr lang="tr-TR" sz="2000" dirty="0" smtClean="0">
                <a:solidFill>
                  <a:srgbClr val="FFFF00"/>
                </a:solidFill>
                <a:latin typeface="Arial Black" pitchFamily="34" charset="0"/>
              </a:rPr>
              <a:t>soruları </a:t>
            </a:r>
            <a:r>
              <a:rPr lang="tr-TR" sz="2000" dirty="0">
                <a:solidFill>
                  <a:srgbClr val="FFFF00"/>
                </a:solidFill>
                <a:latin typeface="Arial Black" pitchFamily="34" charset="0"/>
              </a:rPr>
              <a:t>15 puandır. </a:t>
            </a:r>
          </a:p>
          <a:p>
            <a:r>
              <a:rPr lang="tr-TR" sz="2000" dirty="0">
                <a:solidFill>
                  <a:srgbClr val="00FF00"/>
                </a:solidFill>
                <a:latin typeface="Arial Black" pitchFamily="34" charset="0"/>
              </a:rPr>
              <a:t>3-) Çat kapı soruları önlerine müzik eklenmiştir.</a:t>
            </a:r>
          </a:p>
          <a:p>
            <a:r>
              <a:rPr lang="tr-TR" sz="2000" dirty="0" smtClean="0">
                <a:solidFill>
                  <a:schemeClr val="bg1"/>
                </a:solidFill>
                <a:latin typeface="Arial Black" pitchFamily="34" charset="0"/>
              </a:rPr>
              <a:t>Not</a:t>
            </a:r>
            <a:r>
              <a:rPr lang="tr-TR" sz="2000" dirty="0">
                <a:solidFill>
                  <a:schemeClr val="bg1"/>
                </a:solidFill>
                <a:latin typeface="Arial Black" pitchFamily="34" charset="0"/>
              </a:rPr>
              <a:t>: Bu oyun için ses sisteminin olması çok iyi olur. Müzikler biraz uzun tutulmuştur. Çocuklar bol bol eğlensinler diye…</a:t>
            </a:r>
          </a:p>
          <a:p>
            <a:r>
              <a:rPr lang="tr-TR" sz="2000" dirty="0">
                <a:solidFill>
                  <a:srgbClr val="FF00FF"/>
                </a:solidFill>
                <a:latin typeface="Arial Black" pitchFamily="34" charset="0"/>
              </a:rPr>
              <a:t>Sorular, geçmiş yıllarda çıkmış sorulardır.</a:t>
            </a:r>
          </a:p>
          <a:p>
            <a:r>
              <a:rPr lang="tr-TR" sz="2800" b="1" dirty="0">
                <a:solidFill>
                  <a:srgbClr val="FFFF00"/>
                </a:solidFill>
                <a:latin typeface="Arial Black" pitchFamily="34" charset="0"/>
              </a:rPr>
              <a:t>Slaytlar arası geçişlerde sadece linkleri kullanın ki sıralamalar ve diğerleri bozulmasın. İleri tuşlarını, </a:t>
            </a:r>
            <a:r>
              <a:rPr lang="tr-TR" sz="2800" b="1" dirty="0" err="1">
                <a:solidFill>
                  <a:srgbClr val="FFFF00"/>
                </a:solidFill>
                <a:latin typeface="Arial Black" pitchFamily="34" charset="0"/>
              </a:rPr>
              <a:t>Enter</a:t>
            </a:r>
            <a:r>
              <a:rPr lang="tr-TR" sz="2800" b="1" dirty="0">
                <a:solidFill>
                  <a:srgbClr val="FFFF00"/>
                </a:solidFill>
                <a:latin typeface="Arial Black" pitchFamily="34" charset="0"/>
              </a:rPr>
              <a:t> ve yön tuşlarını kullanmayın. Sadece linkler aracılığı ile slaytları ilerletin.</a:t>
            </a:r>
          </a:p>
          <a:p>
            <a:r>
              <a:rPr lang="tr-TR" sz="2000" dirty="0">
                <a:solidFill>
                  <a:schemeClr val="accent4">
                    <a:lumMod val="60000"/>
                    <a:lumOff val="40000"/>
                  </a:schemeClr>
                </a:solidFill>
                <a:latin typeface="Arial Black" pitchFamily="34" charset="0"/>
              </a:rPr>
              <a:t>Daha kaliteli sunular hazırlayabilmemiz için; öneri, eleştiri ve görüşlerinizi bize iletin lütfen…</a:t>
            </a:r>
            <a:endParaRPr lang="tr-TR" sz="2000" dirty="0">
              <a:latin typeface="Arial Black" pitchFamily="34" charset="0"/>
            </a:endParaRPr>
          </a:p>
          <a:p>
            <a:pPr algn="ctr"/>
            <a:r>
              <a:rPr lang="tr-TR" sz="2000" dirty="0">
                <a:solidFill>
                  <a:srgbClr val="FFFF00"/>
                </a:solidFill>
                <a:latin typeface="Arial Black" pitchFamily="34" charset="0"/>
              </a:rPr>
              <a:t>OYNAMAYI ÖĞRENDİYSEEEEEEEEEEEENNNNNNNNNN</a:t>
            </a:r>
          </a:p>
          <a:p>
            <a:pPr algn="ctr"/>
            <a:endParaRPr lang="tr-TR" sz="2000" dirty="0">
              <a:latin typeface="Arial Black" pitchFamily="34" charset="0"/>
            </a:endParaRPr>
          </a:p>
          <a:p>
            <a:pPr algn="ctr"/>
            <a:r>
              <a:rPr lang="tr-TR" sz="4800" b="1" dirty="0">
                <a:solidFill>
                  <a:schemeClr val="bg1"/>
                </a:solidFill>
                <a:effectLst>
                  <a:innerShdw blurRad="63500" dist="50800" dir="13500000">
                    <a:schemeClr val="bg1">
                      <a:alpha val="50000"/>
                    </a:schemeClr>
                  </a:innerShdw>
                </a:effectLst>
                <a:latin typeface="Arial Black" pitchFamily="34" charset="0"/>
                <a:hlinkClick r:id="" action="ppaction://hlinkshowjump?jump=nextslide"/>
              </a:rPr>
              <a:t>ÇAT KAPIYI BAŞLAT</a:t>
            </a:r>
            <a:endParaRPr lang="tr-TR" sz="4800" b="1" dirty="0">
              <a:solidFill>
                <a:schemeClr val="bg1"/>
              </a:solidFill>
              <a:effectLst>
                <a:innerShdw blurRad="63500" dist="50800" dir="13500000">
                  <a:schemeClr val="bg1">
                    <a:alpha val="50000"/>
                  </a:schemeClr>
                </a:innerShdw>
              </a:effectLst>
              <a:latin typeface="Arial Black" pitchFamily="34" charset="0"/>
            </a:endParaRPr>
          </a:p>
        </p:txBody>
      </p:sp>
      <p:sp>
        <p:nvSpPr>
          <p:cNvPr id="2" name="Dikdörtgen 1"/>
          <p:cNvSpPr/>
          <p:nvPr/>
        </p:nvSpPr>
        <p:spPr>
          <a:xfrm>
            <a:off x="0" y="0"/>
            <a:ext cx="12192000" cy="6858000"/>
          </a:xfrm>
          <a:prstGeom prst="rect">
            <a:avLst/>
          </a:prstGeom>
        </p:spPr>
        <p:style>
          <a:lnRef idx="0">
            <a:schemeClr val="dk1"/>
          </a:lnRef>
          <a:fillRef idx="3">
            <a:schemeClr val="dk1"/>
          </a:fillRef>
          <a:effectRef idx="3">
            <a:schemeClr val="dk1"/>
          </a:effectRef>
          <a:fontRef idx="minor">
            <a:schemeClr val="lt1"/>
          </a:fontRef>
        </p:style>
        <p:txBody>
          <a:bodyPr rtlCol="0" anchor="ctr"/>
          <a:lstStyle/>
          <a:p>
            <a:pPr algn="ctr"/>
            <a:r>
              <a:rPr lang="tr-TR" sz="4800" b="1" dirty="0" smtClean="0">
                <a:solidFill>
                  <a:schemeClr val="bg1"/>
                </a:solidFill>
              </a:rPr>
              <a:t>Önemli</a:t>
            </a:r>
          </a:p>
          <a:p>
            <a:pPr algn="ctr"/>
            <a:r>
              <a:rPr lang="tr-TR" sz="4800" b="1" dirty="0" smtClean="0">
                <a:solidFill>
                  <a:srgbClr val="FFFF00"/>
                </a:solidFill>
              </a:rPr>
              <a:t>Slaytlar arası geçişlerde sadece linkleri kullanın. </a:t>
            </a:r>
            <a:r>
              <a:rPr lang="tr-TR" sz="4800" b="1" dirty="0" err="1" smtClean="0">
                <a:solidFill>
                  <a:srgbClr val="FFFF00"/>
                </a:solidFill>
              </a:rPr>
              <a:t>Maus</a:t>
            </a:r>
            <a:r>
              <a:rPr lang="tr-TR" sz="4800" b="1" dirty="0" smtClean="0">
                <a:solidFill>
                  <a:srgbClr val="FFFF00"/>
                </a:solidFill>
              </a:rPr>
              <a:t> (fare) ile ileri - geri, Ana sayfa, soruyu gör, geri dön </a:t>
            </a:r>
            <a:r>
              <a:rPr lang="tr-TR" sz="4800" b="1" dirty="0" err="1" smtClean="0">
                <a:solidFill>
                  <a:srgbClr val="FFFF00"/>
                </a:solidFill>
              </a:rPr>
              <a:t>vb</a:t>
            </a:r>
            <a:r>
              <a:rPr lang="tr-TR" sz="4800" b="1" dirty="0" smtClean="0">
                <a:solidFill>
                  <a:srgbClr val="FFFF00"/>
                </a:solidFill>
              </a:rPr>
              <a:t> her türlü ilerletme ve geri dön etkinliği için sadece </a:t>
            </a:r>
            <a:r>
              <a:rPr lang="tr-TR" sz="4800" b="1" dirty="0" err="1" smtClean="0">
                <a:solidFill>
                  <a:srgbClr val="FFFF00"/>
                </a:solidFill>
              </a:rPr>
              <a:t>maus</a:t>
            </a:r>
            <a:r>
              <a:rPr lang="tr-TR" sz="4800" b="1" dirty="0" smtClean="0">
                <a:solidFill>
                  <a:srgbClr val="FFFF00"/>
                </a:solidFill>
              </a:rPr>
              <a:t> (fare) kullanın.</a:t>
            </a:r>
          </a:p>
          <a:p>
            <a:pPr algn="ctr"/>
            <a:r>
              <a:rPr lang="tr-TR" sz="4800" b="1" dirty="0" smtClean="0">
                <a:solidFill>
                  <a:srgbClr val="00FFFF"/>
                </a:solidFill>
              </a:rPr>
              <a:t>Niçin fare kullanmalıyız:</a:t>
            </a:r>
            <a:r>
              <a:rPr lang="tr-TR" sz="4800" b="1" dirty="0" smtClean="0">
                <a:solidFill>
                  <a:srgbClr val="FFFF00"/>
                </a:solidFill>
              </a:rPr>
              <a:t> Soru şablonu ve soruların sıralaması bozulmaması için.</a:t>
            </a:r>
            <a:endParaRPr lang="tr-TR" sz="4800" b="1" dirty="0">
              <a:solidFill>
                <a:srgbClr val="FFFF00"/>
              </a:solidFill>
            </a:endParaRPr>
          </a:p>
        </p:txBody>
      </p:sp>
    </p:spTree>
  </p:cSld>
  <p:clrMapOvr>
    <a:masterClrMapping/>
  </p:clrMapOvr>
  <mc:AlternateContent xmlns:mc="http://schemas.openxmlformats.org/markup-compatibility/2006" xmlns:p14="http://schemas.microsoft.com/office/powerpoint/2010/main">
    <mc:Choice Requires="p14">
      <p:transition spd="slow" p14:dur="800" advClick="0">
        <p:circle/>
      </p:transition>
    </mc:Choice>
    <mc:Fallback xmlns="">
      <p:transition spd="slow" advClick="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grpId="0" nodeType="afterEffect">
                                  <p:stCondLst>
                                    <p:cond delay="10000"/>
                                  </p:stCondLst>
                                  <p:childTnLst>
                                    <p:anim calcmode="lin" valueType="num">
                                      <p:cBhvr additive="base">
                                        <p:cTn id="6" dur="5000"/>
                                        <p:tgtEl>
                                          <p:spTgt spid="2"/>
                                        </p:tgtEl>
                                        <p:attrNameLst>
                                          <p:attrName>ppt_x</p:attrName>
                                        </p:attrNameLst>
                                      </p:cBhvr>
                                      <p:tavLst>
                                        <p:tav tm="0">
                                          <p:val>
                                            <p:strVal val="ppt_x"/>
                                          </p:val>
                                        </p:tav>
                                        <p:tav tm="100000">
                                          <p:val>
                                            <p:strVal val="ppt_x"/>
                                          </p:val>
                                        </p:tav>
                                      </p:tavLst>
                                    </p:anim>
                                    <p:anim calcmode="lin" valueType="num">
                                      <p:cBhvr additive="base">
                                        <p:cTn id="7" dur="5000"/>
                                        <p:tgtEl>
                                          <p:spTgt spid="2"/>
                                        </p:tgtEl>
                                        <p:attrNameLst>
                                          <p:attrName>ppt_y</p:attrName>
                                        </p:attrNameLst>
                                      </p:cBhvr>
                                      <p:tavLst>
                                        <p:tav tm="0">
                                          <p:val>
                                            <p:strVal val="ppt_y"/>
                                          </p:val>
                                        </p:tav>
                                        <p:tav tm="100000">
                                          <p:val>
                                            <p:strVal val="0-ppt_h/2"/>
                                          </p:val>
                                        </p:tav>
                                      </p:tavLst>
                                    </p:anim>
                                    <p:set>
                                      <p:cBhvr>
                                        <p:cTn id="8" dur="1" fill="hold">
                                          <p:stCondLst>
                                            <p:cond delay="4999"/>
                                          </p:stCondLst>
                                        </p:cTn>
                                        <p:tgtEl>
                                          <p:spTgt spid="2"/>
                                        </p:tgtEl>
                                        <p:attrNameLst>
                                          <p:attrName>style.visibility</p:attrName>
                                        </p:attrNameLst>
                                      </p:cBhvr>
                                      <p:to>
                                        <p:strVal val="hidden"/>
                                      </p:to>
                                    </p:set>
                                  </p:childTnLst>
                                </p:cTn>
                              </p:par>
                              <p:par>
                                <p:cTn id="9" presetID="1" presetClass="entr" presetSubtype="0" fill="hold"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subTnLst>
                                    <p:audio>
                                      <p:cMediaNode>
                                        <p:cTn display="0" masterRel="sameClick">
                                          <p:stCondLst>
                                            <p:cond evt="begin" delay="0">
                                              <p:tn val="9"/>
                                            </p:cond>
                                          </p:stCondLst>
                                          <p:endCondLst>
                                            <p:cond evt="onStopAudio" delay="0">
                                              <p:tgtEl>
                                                <p:sldTgt/>
                                              </p:tgtEl>
                                            </p:cond>
                                          </p:endCondLst>
                                        </p:cTn>
                                        <p:tgtEl>
                                          <p:sndTgt r:embed="rId2" name="dirilis_ertugrul_kis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228600" y="899886"/>
            <a:ext cx="11745686" cy="5704114"/>
          </a:xfrm>
          <a:prstGeom prst="rect">
            <a:avLst/>
          </a:prstGeom>
          <a:noFill/>
          <a:ln w="76200" cmpd="tri">
            <a:noFill/>
            <a:miter lim="800000"/>
            <a:headEnd/>
            <a:tailEnd/>
          </a:ln>
        </p:spPr>
        <p:txBody>
          <a:bodyPr lIns="86731" tIns="86731" rIns="86731" bIns="86731" anchor="ctr"/>
          <a:lstStyle/>
          <a:p>
            <a:pPr>
              <a:spcBef>
                <a:spcPct val="0"/>
              </a:spcBef>
            </a:pPr>
            <a:r>
              <a:rPr lang="tr-TR" altLang="tr-TR" sz="2800" b="1" dirty="0"/>
              <a:t>Orhan Bey, Bursa’nın fethinden sonra Rumlara şehri teslim etmelerinin sebebini sorduğu zaman onlardan şu cevabı aldı:</a:t>
            </a:r>
          </a:p>
          <a:p>
            <a:pPr>
              <a:spcBef>
                <a:spcPct val="0"/>
              </a:spcBef>
            </a:pPr>
            <a:r>
              <a:rPr lang="tr-TR" altLang="tr-TR" sz="2800" b="1" dirty="0"/>
              <a:t>“- Sizin devletinizin günden güne büyüdüğünü ve bizim devletimizin zayıfladığını anladık. Babanızın idaresine geçen köylülerin memnun kalıp bizi anmadıklarını gördük. </a:t>
            </a:r>
            <a:r>
              <a:rPr lang="nb-NO" altLang="tr-TR" sz="2800" b="1" dirty="0"/>
              <a:t>Biz de bu rahatlığa heves ettik.”</a:t>
            </a:r>
          </a:p>
          <a:p>
            <a:pPr>
              <a:spcBef>
                <a:spcPct val="0"/>
              </a:spcBef>
            </a:pPr>
            <a:r>
              <a:rPr lang="tr-TR" altLang="tr-TR" sz="2800" b="1" dirty="0">
                <a:solidFill>
                  <a:srgbClr val="FF0000"/>
                </a:solidFill>
              </a:rPr>
              <a:t>Rumların cevabı, Osmanlı’nın kısa zamanda büyümesini sağlayan aşağıdaki nedenlerden hangisi ile ilişkilendirilebilir?</a:t>
            </a:r>
          </a:p>
          <a:p>
            <a:pPr>
              <a:spcBef>
                <a:spcPct val="0"/>
              </a:spcBef>
            </a:pPr>
            <a:endParaRPr lang="tr-TR" altLang="tr-TR" sz="2400" b="1" dirty="0"/>
          </a:p>
          <a:p>
            <a:pPr>
              <a:spcBef>
                <a:spcPct val="0"/>
              </a:spcBef>
            </a:pPr>
            <a:r>
              <a:rPr lang="tr-TR" altLang="tr-TR" sz="3600" b="1" dirty="0">
                <a:solidFill>
                  <a:srgbClr val="00FFFF"/>
                </a:solidFill>
              </a:rPr>
              <a:t>    Kurulduğu bölgenin coğrafi konumu</a:t>
            </a:r>
          </a:p>
          <a:p>
            <a:pPr>
              <a:spcBef>
                <a:spcPct val="0"/>
              </a:spcBef>
            </a:pPr>
            <a:r>
              <a:rPr lang="tr-TR" altLang="tr-TR" sz="3600" b="1" dirty="0">
                <a:solidFill>
                  <a:srgbClr val="00FFFF"/>
                </a:solidFill>
              </a:rPr>
              <a:t>    Adaletli ve hoşgörülü politika izlenmesi</a:t>
            </a:r>
          </a:p>
          <a:p>
            <a:pPr>
              <a:spcBef>
                <a:spcPct val="0"/>
              </a:spcBef>
            </a:pPr>
            <a:r>
              <a:rPr lang="tr-TR" altLang="tr-TR" sz="3600" b="1" dirty="0">
                <a:solidFill>
                  <a:srgbClr val="00FFFF"/>
                </a:solidFill>
              </a:rPr>
              <a:t>    Güçlü bir merkezî yönetime sahip olması</a:t>
            </a:r>
          </a:p>
          <a:p>
            <a:pPr>
              <a:spcBef>
                <a:spcPct val="0"/>
              </a:spcBef>
            </a:pPr>
            <a:r>
              <a:rPr lang="tr-TR" altLang="tr-TR" sz="3600" b="1" dirty="0">
                <a:solidFill>
                  <a:srgbClr val="00FFFF"/>
                </a:solidFill>
              </a:rPr>
              <a:t>    Başarılı bir iskân siyasetinin uygulanması</a:t>
            </a:r>
          </a:p>
          <a:p>
            <a:pPr>
              <a:spcBef>
                <a:spcPct val="0"/>
              </a:spcBef>
            </a:pPr>
            <a:endParaRPr lang="tr-TR" altLang="tr-TR" sz="2400" b="1" dirty="0"/>
          </a:p>
        </p:txBody>
      </p:sp>
      <p:pic>
        <p:nvPicPr>
          <p:cNvPr id="4" name="Picture 3" descr="C:\Users\Bismillah1\Desktop\a.png">
            <a:extLst>
              <a:ext uri="{FF2B5EF4-FFF2-40B4-BE49-F238E27FC236}">
                <a16:creationId xmlns:a16="http://schemas.microsoft.com/office/drawing/2014/main" id="{05F54C0E-6832-4B2E-BCF9-04C5E10A594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7457" y="4166975"/>
            <a:ext cx="576000" cy="576000"/>
          </a:xfrm>
          <a:prstGeom prst="rect">
            <a:avLst/>
          </a:prstGeom>
          <a:noFill/>
        </p:spPr>
      </p:pic>
      <p:pic>
        <p:nvPicPr>
          <p:cNvPr id="5" name="Picture 4" descr="C:\Users\Bismillah1\Desktop\b.png">
            <a:hlinkClick r:id="rId4" action="ppaction://hlinksldjump"/>
            <a:extLst>
              <a:ext uri="{FF2B5EF4-FFF2-40B4-BE49-F238E27FC236}">
                <a16:creationId xmlns:a16="http://schemas.microsoft.com/office/drawing/2014/main" id="{48BEDC81-CFDC-4BEF-BA28-FBCB23C7B59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1223" y="4721446"/>
            <a:ext cx="576000" cy="576000"/>
          </a:xfrm>
          <a:prstGeom prst="rect">
            <a:avLst/>
          </a:prstGeom>
          <a:noFill/>
        </p:spPr>
      </p:pic>
      <p:pic>
        <p:nvPicPr>
          <p:cNvPr id="7" name="Picture 5" descr="C:\Users\Bismillah1\Desktop\C.png">
            <a:extLst>
              <a:ext uri="{FF2B5EF4-FFF2-40B4-BE49-F238E27FC236}">
                <a16:creationId xmlns:a16="http://schemas.microsoft.com/office/drawing/2014/main" id="{803BDCB3-6353-4E2B-B15F-DD15FBF6AD3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1223" y="5250561"/>
            <a:ext cx="576000" cy="576000"/>
          </a:xfrm>
          <a:prstGeom prst="rect">
            <a:avLst/>
          </a:prstGeom>
          <a:noFill/>
        </p:spPr>
      </p:pic>
      <p:pic>
        <p:nvPicPr>
          <p:cNvPr id="8" name="Picture 6" descr="C:\Users\Bismillah1\Desktop\D.png">
            <a:extLst>
              <a:ext uri="{FF2B5EF4-FFF2-40B4-BE49-F238E27FC236}">
                <a16:creationId xmlns:a16="http://schemas.microsoft.com/office/drawing/2014/main" id="{2D2537ED-F1D7-4AE9-9D77-815C637B0CA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1223" y="5830534"/>
            <a:ext cx="576000" cy="576000"/>
          </a:xfrm>
          <a:prstGeom prst="rect">
            <a:avLst/>
          </a:prstGeom>
          <a:noFill/>
        </p:spPr>
      </p:pic>
      <p:sp>
        <p:nvSpPr>
          <p:cNvPr id="9" name="Dikdörtgen 8">
            <a:extLst>
              <a:ext uri="{FF2B5EF4-FFF2-40B4-BE49-F238E27FC236}">
                <a16:creationId xmlns:a16="http://schemas.microsoft.com/office/drawing/2014/main" id="{BA71945A-E2EC-42B6-9C2A-855AD050735C}"/>
              </a:ext>
            </a:extLst>
          </p:cNvPr>
          <p:cNvSpPr/>
          <p:nvPr/>
        </p:nvSpPr>
        <p:spPr>
          <a:xfrm>
            <a:off x="393053" y="38503"/>
            <a:ext cx="2443179" cy="5458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a:t>8. Soru</a:t>
            </a:r>
          </a:p>
        </p:txBody>
      </p:sp>
    </p:spTree>
    <p:extLst>
      <p:ext uri="{BB962C8B-B14F-4D97-AF65-F5344CB8AC3E}">
        <p14:creationId xmlns:p14="http://schemas.microsoft.com/office/powerpoint/2010/main" val="27985699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peelOff"/>
      </p:transition>
    </mc:Choice>
    <mc:Fallback xmlns="">
      <p:transition spd="slow" advClick="0">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4"/>
                                        </p:tgtEl>
                                      </p:cBhvr>
                                    </p:animEffect>
                                    <p:set>
                                      <p:cBhvr>
                                        <p:cTn id="7" dur="1" fill="hold">
                                          <p:stCondLst>
                                            <p:cond delay="1999"/>
                                          </p:stCondLst>
                                        </p:cTn>
                                        <p:tgtEl>
                                          <p:spTgt spid="4"/>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4"/>
                  </p:tgtEl>
                </p:cond>
              </p:nextCondLst>
            </p:seq>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2000"/>
                                        <p:tgtEl>
                                          <p:spTgt spid="7"/>
                                        </p:tgtEl>
                                      </p:cBhvr>
                                    </p:animEffect>
                                    <p:set>
                                      <p:cBhvr>
                                        <p:cTn id="13" dur="1" fill="hold">
                                          <p:stCondLst>
                                            <p:cond delay="1999"/>
                                          </p:stCondLst>
                                        </p:cTn>
                                        <p:tgtEl>
                                          <p:spTgt spid="7"/>
                                        </p:tgtEl>
                                        <p:attrNameLst>
                                          <p:attrName>style.visibility</p:attrName>
                                        </p:attrNameLst>
                                      </p:cBhvr>
                                      <p:to>
                                        <p:strVal val="hidden"/>
                                      </p:to>
                                    </p:set>
                                  </p:childTnLst>
                                  <p:subTnLst>
                                    <p:audio>
                                      <p:cMediaNode>
                                        <p:cTn display="0" masterRel="sameClick">
                                          <p:stCondLst>
                                            <p:cond evt="begin" delay="0">
                                              <p:tn val="11"/>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7"/>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2000"/>
                                        <p:tgtEl>
                                          <p:spTgt spid="8"/>
                                        </p:tgtEl>
                                      </p:cBhvr>
                                    </p:animEffect>
                                    <p:set>
                                      <p:cBhvr>
                                        <p:cTn id="19" dur="1" fill="hold">
                                          <p:stCondLst>
                                            <p:cond delay="1999"/>
                                          </p:stCondLst>
                                        </p:cTn>
                                        <p:tgtEl>
                                          <p:spTgt spid="8"/>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8"/>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228600" y="899886"/>
            <a:ext cx="11745686" cy="5704114"/>
          </a:xfrm>
          <a:prstGeom prst="rect">
            <a:avLst/>
          </a:prstGeom>
          <a:noFill/>
          <a:ln w="76200" cmpd="tri">
            <a:noFill/>
            <a:miter lim="800000"/>
            <a:headEnd/>
            <a:tailEnd/>
          </a:ln>
        </p:spPr>
        <p:txBody>
          <a:bodyPr lIns="86731" tIns="86731" rIns="86731" bIns="86731" anchor="ctr"/>
          <a:lstStyle/>
          <a:p>
            <a:pPr>
              <a:spcBef>
                <a:spcPct val="0"/>
              </a:spcBef>
            </a:pPr>
            <a:endParaRPr lang="tr-TR" altLang="tr-TR" sz="2800" b="1" dirty="0">
              <a:solidFill>
                <a:srgbClr val="C00000"/>
              </a:solidFill>
            </a:endParaRPr>
          </a:p>
          <a:p>
            <a:pPr>
              <a:spcBef>
                <a:spcPct val="0"/>
              </a:spcBef>
            </a:pPr>
            <a:endParaRPr lang="tr-TR" altLang="tr-TR" sz="2800" b="1" dirty="0">
              <a:solidFill>
                <a:srgbClr val="C00000"/>
              </a:solidFill>
            </a:endParaRPr>
          </a:p>
          <a:p>
            <a:pPr>
              <a:spcBef>
                <a:spcPct val="0"/>
              </a:spcBef>
            </a:pPr>
            <a:endParaRPr lang="tr-TR" altLang="tr-TR" sz="2800" b="1" dirty="0">
              <a:solidFill>
                <a:srgbClr val="C00000"/>
              </a:solidFill>
            </a:endParaRPr>
          </a:p>
          <a:p>
            <a:pPr>
              <a:spcBef>
                <a:spcPct val="0"/>
              </a:spcBef>
            </a:pPr>
            <a:endParaRPr lang="tr-TR" altLang="tr-TR" sz="2800" b="1" dirty="0">
              <a:solidFill>
                <a:srgbClr val="C00000"/>
              </a:solidFill>
            </a:endParaRPr>
          </a:p>
          <a:p>
            <a:pPr>
              <a:spcBef>
                <a:spcPct val="0"/>
              </a:spcBef>
            </a:pPr>
            <a:endParaRPr lang="tr-TR" altLang="tr-TR" sz="2800" b="1" dirty="0">
              <a:solidFill>
                <a:srgbClr val="C00000"/>
              </a:solidFill>
            </a:endParaRPr>
          </a:p>
          <a:p>
            <a:pPr>
              <a:spcBef>
                <a:spcPct val="0"/>
              </a:spcBef>
            </a:pPr>
            <a:endParaRPr lang="tr-TR" altLang="tr-TR" sz="2800" b="1" dirty="0">
              <a:solidFill>
                <a:srgbClr val="C00000"/>
              </a:solidFill>
            </a:endParaRPr>
          </a:p>
          <a:p>
            <a:pPr>
              <a:spcBef>
                <a:spcPct val="0"/>
              </a:spcBef>
            </a:pPr>
            <a:endParaRPr lang="tr-TR" altLang="tr-TR" sz="2800" b="1" dirty="0">
              <a:solidFill>
                <a:srgbClr val="C00000"/>
              </a:solidFill>
            </a:endParaRPr>
          </a:p>
          <a:p>
            <a:pPr>
              <a:spcBef>
                <a:spcPct val="0"/>
              </a:spcBef>
            </a:pPr>
            <a:endParaRPr lang="tr-TR" altLang="tr-TR" sz="2800" b="1" dirty="0">
              <a:solidFill>
                <a:srgbClr val="C00000"/>
              </a:solidFill>
            </a:endParaRPr>
          </a:p>
          <a:p>
            <a:pPr>
              <a:spcBef>
                <a:spcPct val="0"/>
              </a:spcBef>
            </a:pPr>
            <a:endParaRPr lang="tr-TR" altLang="tr-TR" sz="2800" b="1" dirty="0">
              <a:solidFill>
                <a:srgbClr val="C00000"/>
              </a:solidFill>
            </a:endParaRPr>
          </a:p>
          <a:p>
            <a:r>
              <a:rPr lang="tr-TR" altLang="tr-TR" sz="3200" b="1" dirty="0">
                <a:solidFill>
                  <a:srgbClr val="C00000"/>
                </a:solidFill>
              </a:rPr>
              <a:t>   Adalet anlayışıyla                         Hoşgörü fikriyle</a:t>
            </a:r>
          </a:p>
          <a:p>
            <a:endParaRPr lang="tr-TR" altLang="tr-TR" sz="3200" b="1" dirty="0">
              <a:solidFill>
                <a:srgbClr val="C00000"/>
              </a:solidFill>
            </a:endParaRPr>
          </a:p>
          <a:p>
            <a:r>
              <a:rPr lang="tr-TR" altLang="tr-TR" sz="3200" b="1" dirty="0">
                <a:solidFill>
                  <a:srgbClr val="C00000"/>
                </a:solidFill>
              </a:rPr>
              <a:t>   İskân politikasıyla                        Yöneticilerin yeteneğiyle</a:t>
            </a:r>
          </a:p>
        </p:txBody>
      </p:sp>
      <p:pic>
        <p:nvPicPr>
          <p:cNvPr id="7" name="Resim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90774" y="657726"/>
            <a:ext cx="5277756" cy="4092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Dikdörtgen 1"/>
          <p:cNvSpPr/>
          <p:nvPr/>
        </p:nvSpPr>
        <p:spPr>
          <a:xfrm>
            <a:off x="5668530" y="2045209"/>
            <a:ext cx="6467930" cy="2862322"/>
          </a:xfrm>
          <a:prstGeom prst="rect">
            <a:avLst/>
          </a:prstGeom>
          <a:solidFill>
            <a:schemeClr val="tx1"/>
          </a:solidFill>
        </p:spPr>
        <p:txBody>
          <a:bodyPr wrap="square">
            <a:spAutoFit/>
          </a:bodyPr>
          <a:lstStyle/>
          <a:p>
            <a:r>
              <a:rPr lang="tr-TR" altLang="tr-TR" sz="3600" b="1" dirty="0">
                <a:solidFill>
                  <a:srgbClr val="00FFFF"/>
                </a:solidFill>
              </a:rPr>
              <a:t>Verilen durum, Osmanlı Beyliği’nin güçlenmesini</a:t>
            </a:r>
          </a:p>
          <a:p>
            <a:r>
              <a:rPr lang="tr-TR" altLang="tr-TR" sz="3600" b="1" dirty="0">
                <a:solidFill>
                  <a:srgbClr val="00FFFF"/>
                </a:solidFill>
              </a:rPr>
              <a:t>sağlayan aşağıdaki faktörlerden hangisiyle ilişkilendirilebilir?</a:t>
            </a:r>
          </a:p>
        </p:txBody>
      </p:sp>
      <p:pic>
        <p:nvPicPr>
          <p:cNvPr id="8" name="Picture 3" descr="C:\Users\Bismillah1\Desktop\a.png">
            <a:hlinkClick r:id="rId4" action="ppaction://hlinksldjump"/>
            <a:extLst>
              <a:ext uri="{FF2B5EF4-FFF2-40B4-BE49-F238E27FC236}">
                <a16:creationId xmlns:a16="http://schemas.microsoft.com/office/drawing/2014/main" id="{D8EE3765-E8F9-4896-BC8C-0E59529845F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0774" y="4907531"/>
            <a:ext cx="540000" cy="540000"/>
          </a:xfrm>
          <a:prstGeom prst="rect">
            <a:avLst/>
          </a:prstGeom>
          <a:noFill/>
        </p:spPr>
      </p:pic>
      <p:pic>
        <p:nvPicPr>
          <p:cNvPr id="9" name="Picture 4" descr="C:\Users\Bismillah1\Desktop\b.png">
            <a:extLst>
              <a:ext uri="{FF2B5EF4-FFF2-40B4-BE49-F238E27FC236}">
                <a16:creationId xmlns:a16="http://schemas.microsoft.com/office/drawing/2014/main" id="{FBF25A41-B232-49D0-902F-FC04C079C29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88047" y="4907531"/>
            <a:ext cx="540000" cy="540000"/>
          </a:xfrm>
          <a:prstGeom prst="rect">
            <a:avLst/>
          </a:prstGeom>
          <a:noFill/>
        </p:spPr>
      </p:pic>
      <p:pic>
        <p:nvPicPr>
          <p:cNvPr id="10" name="Picture 5" descr="C:\Users\Bismillah1\Desktop\C.png">
            <a:extLst>
              <a:ext uri="{FF2B5EF4-FFF2-40B4-BE49-F238E27FC236}">
                <a16:creationId xmlns:a16="http://schemas.microsoft.com/office/drawing/2014/main" id="{22720169-0E2A-4C4C-A081-36A0A75DC14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0774" y="5952645"/>
            <a:ext cx="540000" cy="540000"/>
          </a:xfrm>
          <a:prstGeom prst="rect">
            <a:avLst/>
          </a:prstGeom>
          <a:noFill/>
        </p:spPr>
      </p:pic>
      <p:pic>
        <p:nvPicPr>
          <p:cNvPr id="11" name="Picture 6" descr="C:\Users\Bismillah1\Desktop\D.png">
            <a:extLst>
              <a:ext uri="{FF2B5EF4-FFF2-40B4-BE49-F238E27FC236}">
                <a16:creationId xmlns:a16="http://schemas.microsoft.com/office/drawing/2014/main" id="{B3BEBF7D-A40F-459A-8592-1198D0EDA5F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188047" y="5958114"/>
            <a:ext cx="540000" cy="540000"/>
          </a:xfrm>
          <a:prstGeom prst="rect">
            <a:avLst/>
          </a:prstGeom>
          <a:noFill/>
        </p:spPr>
      </p:pic>
      <p:sp>
        <p:nvSpPr>
          <p:cNvPr id="12" name="Dikdörtgen 11">
            <a:extLst>
              <a:ext uri="{FF2B5EF4-FFF2-40B4-BE49-F238E27FC236}">
                <a16:creationId xmlns:a16="http://schemas.microsoft.com/office/drawing/2014/main" id="{1A43C4F1-76EB-4545-8929-99A1FA6D6EBB}"/>
              </a:ext>
            </a:extLst>
          </p:cNvPr>
          <p:cNvSpPr/>
          <p:nvPr/>
        </p:nvSpPr>
        <p:spPr>
          <a:xfrm>
            <a:off x="393053" y="38503"/>
            <a:ext cx="2443179" cy="5458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a:t>9. Soru</a:t>
            </a:r>
          </a:p>
        </p:txBody>
      </p:sp>
    </p:spTree>
    <p:extLst>
      <p:ext uri="{BB962C8B-B14F-4D97-AF65-F5344CB8AC3E}">
        <p14:creationId xmlns:p14="http://schemas.microsoft.com/office/powerpoint/2010/main" val="39222326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p15:prstTrans prst="drape"/>
      </p:transition>
    </mc:Choice>
    <mc:Fallback xmlns="">
      <p:transition spd="slow" advClick="0">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9"/>
                                        </p:tgtEl>
                                      </p:cBhvr>
                                    </p:animEffect>
                                    <p:set>
                                      <p:cBhvr>
                                        <p:cTn id="7" dur="1" fill="hold">
                                          <p:stCondLst>
                                            <p:cond delay="1999"/>
                                          </p:stCondLst>
                                        </p:cTn>
                                        <p:tgtEl>
                                          <p:spTgt spid="9"/>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9"/>
                  </p:tgtEl>
                </p:cond>
              </p:nextCondLst>
            </p:seq>
            <p:seq concurrent="1" nextAc="seek">
              <p:cTn id="8" restart="whenNotActive" fill="hold" evtFilter="cancelBubble" nodeType="interactiveSeq">
                <p:stCondLst>
                  <p:cond evt="onClick" delay="0">
                    <p:tgtEl>
                      <p:spTgt spid="11"/>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2000"/>
                                        <p:tgtEl>
                                          <p:spTgt spid="11"/>
                                        </p:tgtEl>
                                      </p:cBhvr>
                                    </p:animEffect>
                                    <p:set>
                                      <p:cBhvr>
                                        <p:cTn id="13" dur="1" fill="hold">
                                          <p:stCondLst>
                                            <p:cond delay="1999"/>
                                          </p:stCondLst>
                                        </p:cTn>
                                        <p:tgtEl>
                                          <p:spTgt spid="11"/>
                                        </p:tgtEl>
                                        <p:attrNameLst>
                                          <p:attrName>style.visibility</p:attrName>
                                        </p:attrNameLst>
                                      </p:cBhvr>
                                      <p:to>
                                        <p:strVal val="hidden"/>
                                      </p:to>
                                    </p:set>
                                  </p:childTnLst>
                                  <p:subTnLst>
                                    <p:audio>
                                      <p:cMediaNode>
                                        <p:cTn display="0" masterRel="sameClick">
                                          <p:stCondLst>
                                            <p:cond evt="begin" delay="0">
                                              <p:tn val="11"/>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11"/>
                  </p:tgtEl>
                </p:cond>
              </p:nextCondLst>
            </p:seq>
            <p:seq concurrent="1" nextAc="seek">
              <p:cTn id="14" restart="whenNotActive" fill="hold" evtFilter="cancelBubble" nodeType="interactiveSeq">
                <p:stCondLst>
                  <p:cond evt="onClick" delay="0">
                    <p:tgtEl>
                      <p:spTgt spid="10"/>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2000"/>
                                        <p:tgtEl>
                                          <p:spTgt spid="10"/>
                                        </p:tgtEl>
                                      </p:cBhvr>
                                    </p:animEffect>
                                    <p:set>
                                      <p:cBhvr>
                                        <p:cTn id="19" dur="1" fill="hold">
                                          <p:stCondLst>
                                            <p:cond delay="1999"/>
                                          </p:stCondLst>
                                        </p:cTn>
                                        <p:tgtEl>
                                          <p:spTgt spid="10"/>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10"/>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228600" y="753979"/>
            <a:ext cx="11745686" cy="5850021"/>
          </a:xfrm>
          <a:prstGeom prst="rect">
            <a:avLst/>
          </a:prstGeom>
          <a:noFill/>
          <a:ln w="76200" cmpd="tri">
            <a:noFill/>
            <a:miter lim="800000"/>
            <a:headEnd/>
            <a:tailEnd/>
          </a:ln>
        </p:spPr>
        <p:txBody>
          <a:bodyPr lIns="86731" tIns="86731" rIns="86731" bIns="86731" anchor="ctr"/>
          <a:lstStyle/>
          <a:p>
            <a:r>
              <a:rPr lang="tr-TR" altLang="tr-TR" sz="3200" b="1" dirty="0"/>
              <a:t>“ Devletli sultanımın yardımıyla Rumeli fethedilmeye başlandı. Düşman zayıftır. Bu tarafta fethedilen hisarlara koymaya çok adam gerek. Lütfedip bana yarar yoldaş gönderiniz.” </a:t>
            </a:r>
            <a:r>
              <a:rPr lang="tr-TR" altLang="tr-TR" i="1" dirty="0"/>
              <a:t>Süleyman Paşa</a:t>
            </a:r>
          </a:p>
          <a:p>
            <a:r>
              <a:rPr lang="tr-TR" altLang="tr-TR" sz="3600" b="1" dirty="0">
                <a:solidFill>
                  <a:srgbClr val="C00000"/>
                </a:solidFill>
              </a:rPr>
              <a:t>Orhan Bey’in oğlu Süleyman Paşa, babasından</a:t>
            </a:r>
          </a:p>
          <a:p>
            <a:r>
              <a:rPr lang="tr-TR" altLang="tr-TR" sz="3600" b="1" dirty="0">
                <a:solidFill>
                  <a:srgbClr val="C00000"/>
                </a:solidFill>
              </a:rPr>
              <a:t>bu isteğiyle aşağıdakilerden hangisini amaçlamış olabilir?</a:t>
            </a:r>
            <a:endParaRPr lang="tr-TR" altLang="tr-TR" sz="2400" b="1" dirty="0">
              <a:solidFill>
                <a:srgbClr val="C00000"/>
              </a:solidFill>
            </a:endParaRPr>
          </a:p>
          <a:p>
            <a:r>
              <a:rPr lang="tr-TR" altLang="tr-TR" sz="3600" b="1" dirty="0">
                <a:solidFill>
                  <a:srgbClr val="0000FF"/>
                </a:solidFill>
              </a:rPr>
              <a:t>     Fethedilen toprakların kalıcı olmasını sağlamayı</a:t>
            </a:r>
          </a:p>
          <a:p>
            <a:r>
              <a:rPr lang="tr-TR" altLang="tr-TR" sz="3600" b="1" dirty="0">
                <a:solidFill>
                  <a:srgbClr val="0000FF"/>
                </a:solidFill>
              </a:rPr>
              <a:t>     Rumeli’deki Türk nüfus yoğunluğunu azaltmayı</a:t>
            </a:r>
          </a:p>
          <a:p>
            <a:r>
              <a:rPr lang="tr-TR" altLang="tr-TR" sz="3600" b="1" dirty="0">
                <a:solidFill>
                  <a:srgbClr val="0000FF"/>
                </a:solidFill>
              </a:rPr>
              <a:t>     Osmanlı ordusunu güçlendirmeyi</a:t>
            </a:r>
          </a:p>
          <a:p>
            <a:r>
              <a:rPr lang="tr-TR" altLang="tr-TR" sz="3600" b="1" dirty="0">
                <a:solidFill>
                  <a:srgbClr val="0000FF"/>
                </a:solidFill>
              </a:rPr>
              <a:t>     Devletin ekonomisini geliştirmeyi</a:t>
            </a:r>
            <a:endParaRPr lang="tr-TR" altLang="tr-TR" sz="2400" b="1" dirty="0"/>
          </a:p>
        </p:txBody>
      </p:sp>
      <p:pic>
        <p:nvPicPr>
          <p:cNvPr id="4" name="Picture 3" descr="C:\Users\Bismillah1\Desktop\a.png">
            <a:hlinkClick r:id="rId3" action="ppaction://hlinksldjump"/>
            <a:extLst>
              <a:ext uri="{FF2B5EF4-FFF2-40B4-BE49-F238E27FC236}">
                <a16:creationId xmlns:a16="http://schemas.microsoft.com/office/drawing/2014/main" id="{E7D93F4F-B49B-482B-ABC7-61CE1981EF2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7186" y="4401469"/>
            <a:ext cx="540000" cy="540000"/>
          </a:xfrm>
          <a:prstGeom prst="rect">
            <a:avLst/>
          </a:prstGeom>
          <a:noFill/>
        </p:spPr>
      </p:pic>
      <p:pic>
        <p:nvPicPr>
          <p:cNvPr id="5" name="Picture 4" descr="C:\Users\Bismillah1\Desktop\b.png">
            <a:extLst>
              <a:ext uri="{FF2B5EF4-FFF2-40B4-BE49-F238E27FC236}">
                <a16:creationId xmlns:a16="http://schemas.microsoft.com/office/drawing/2014/main" id="{572CF3FD-2C6D-431A-A541-C6F8439029D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2910" y="4982745"/>
            <a:ext cx="540000" cy="540000"/>
          </a:xfrm>
          <a:prstGeom prst="rect">
            <a:avLst/>
          </a:prstGeom>
          <a:noFill/>
        </p:spPr>
      </p:pic>
      <p:pic>
        <p:nvPicPr>
          <p:cNvPr id="7" name="Picture 5" descr="C:\Users\Bismillah1\Desktop\C.png">
            <a:extLst>
              <a:ext uri="{FF2B5EF4-FFF2-40B4-BE49-F238E27FC236}">
                <a16:creationId xmlns:a16="http://schemas.microsoft.com/office/drawing/2014/main" id="{98551CAD-AB1B-429C-BF7C-3975D25057C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8689" y="5564021"/>
            <a:ext cx="540000" cy="540000"/>
          </a:xfrm>
          <a:prstGeom prst="rect">
            <a:avLst/>
          </a:prstGeom>
          <a:noFill/>
        </p:spPr>
      </p:pic>
      <p:pic>
        <p:nvPicPr>
          <p:cNvPr id="8" name="Picture 6" descr="C:\Users\Bismillah1\Desktop\D.png">
            <a:extLst>
              <a:ext uri="{FF2B5EF4-FFF2-40B4-BE49-F238E27FC236}">
                <a16:creationId xmlns:a16="http://schemas.microsoft.com/office/drawing/2014/main" id="{C00037FF-2D61-44DF-9D45-456363F231C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2910" y="6024066"/>
            <a:ext cx="540000" cy="540000"/>
          </a:xfrm>
          <a:prstGeom prst="rect">
            <a:avLst/>
          </a:prstGeom>
          <a:noFill/>
        </p:spPr>
      </p:pic>
      <p:sp>
        <p:nvSpPr>
          <p:cNvPr id="9" name="Dikdörtgen 8">
            <a:extLst>
              <a:ext uri="{FF2B5EF4-FFF2-40B4-BE49-F238E27FC236}">
                <a16:creationId xmlns:a16="http://schemas.microsoft.com/office/drawing/2014/main" id="{730BD2B0-C4B5-4B78-A761-112F380DA77B}"/>
              </a:ext>
            </a:extLst>
          </p:cNvPr>
          <p:cNvSpPr/>
          <p:nvPr/>
        </p:nvSpPr>
        <p:spPr>
          <a:xfrm>
            <a:off x="393053" y="38503"/>
            <a:ext cx="2443179" cy="5458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a:t>10. Soru</a:t>
            </a:r>
          </a:p>
        </p:txBody>
      </p:sp>
    </p:spTree>
    <p:extLst>
      <p:ext uri="{BB962C8B-B14F-4D97-AF65-F5344CB8AC3E}">
        <p14:creationId xmlns:p14="http://schemas.microsoft.com/office/powerpoint/2010/main" val="168762954"/>
      </p:ext>
    </p:extLst>
  </p:cSld>
  <p:clrMapOvr>
    <a:masterClrMapping/>
  </p:clrMapOvr>
  <mc:AlternateContent xmlns:mc="http://schemas.openxmlformats.org/markup-compatibility/2006" xmlns:p14="http://schemas.microsoft.com/office/powerpoint/2010/main">
    <mc:Choice Requires="p14">
      <p:transition spd="slow" p14:dur="1600" advClick="0">
        <p14:prism isInverted="1"/>
      </p:transition>
    </mc:Choice>
    <mc:Fallback xmlns="">
      <p:transition spd="slow" advClick="0">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5"/>
                                        </p:tgtEl>
                                      </p:cBhvr>
                                    </p:animEffect>
                                    <p:set>
                                      <p:cBhvr>
                                        <p:cTn id="7" dur="1" fill="hold">
                                          <p:stCondLst>
                                            <p:cond delay="1999"/>
                                          </p:stCondLst>
                                        </p:cTn>
                                        <p:tgtEl>
                                          <p:spTgt spid="5"/>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5"/>
                  </p:tgtEl>
                </p:cond>
              </p:nextCondLst>
            </p:seq>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2000"/>
                                        <p:tgtEl>
                                          <p:spTgt spid="8"/>
                                        </p:tgtEl>
                                      </p:cBhvr>
                                    </p:animEffect>
                                    <p:set>
                                      <p:cBhvr>
                                        <p:cTn id="13" dur="1" fill="hold">
                                          <p:stCondLst>
                                            <p:cond delay="1999"/>
                                          </p:stCondLst>
                                        </p:cTn>
                                        <p:tgtEl>
                                          <p:spTgt spid="8"/>
                                        </p:tgtEl>
                                        <p:attrNameLst>
                                          <p:attrName>style.visibility</p:attrName>
                                        </p:attrNameLst>
                                      </p:cBhvr>
                                      <p:to>
                                        <p:strVal val="hidden"/>
                                      </p:to>
                                    </p:set>
                                  </p:childTnLst>
                                  <p:subTnLst>
                                    <p:audio>
                                      <p:cMediaNode>
                                        <p:cTn display="0" masterRel="sameClick">
                                          <p:stCondLst>
                                            <p:cond evt="begin" delay="0">
                                              <p:tn val="11"/>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8"/>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2000"/>
                                        <p:tgtEl>
                                          <p:spTgt spid="7"/>
                                        </p:tgtEl>
                                      </p:cBhvr>
                                    </p:animEffect>
                                    <p:set>
                                      <p:cBhvr>
                                        <p:cTn id="19" dur="1" fill="hold">
                                          <p:stCondLst>
                                            <p:cond delay="1999"/>
                                          </p:stCondLst>
                                        </p:cTn>
                                        <p:tgtEl>
                                          <p:spTgt spid="7"/>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7"/>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0" y="899886"/>
            <a:ext cx="11974286" cy="5704114"/>
          </a:xfrm>
          <a:prstGeom prst="rect">
            <a:avLst/>
          </a:prstGeom>
          <a:noFill/>
          <a:ln w="76200" cmpd="tri">
            <a:noFill/>
            <a:miter lim="800000"/>
            <a:headEnd/>
            <a:tailEnd/>
          </a:ln>
        </p:spPr>
        <p:txBody>
          <a:bodyPr lIns="86731" tIns="86731" rIns="86731" bIns="86731" anchor="ctr"/>
          <a:lstStyle/>
          <a:p>
            <a:r>
              <a:rPr lang="tr-TR" altLang="tr-TR" sz="3600" b="1" dirty="0">
                <a:solidFill>
                  <a:srgbClr val="0000FF"/>
                </a:solidFill>
              </a:rPr>
              <a:t>Aşağıdakilerden hangisi Orhan Bey dönemi olaylarından değildir?</a:t>
            </a:r>
          </a:p>
          <a:p>
            <a:endParaRPr lang="tr-TR" altLang="tr-TR" sz="3600" b="1" dirty="0">
              <a:solidFill>
                <a:srgbClr val="FF00FF"/>
              </a:solidFill>
            </a:endParaRPr>
          </a:p>
          <a:p>
            <a:r>
              <a:rPr lang="tr-TR" altLang="tr-TR" sz="3500" b="1" dirty="0">
                <a:solidFill>
                  <a:srgbClr val="FF00FF"/>
                </a:solidFill>
              </a:rPr>
              <a:t>     Bursa’nın fethi</a:t>
            </a:r>
          </a:p>
          <a:p>
            <a:endParaRPr lang="tr-TR" altLang="tr-TR" sz="3500" b="1" dirty="0">
              <a:solidFill>
                <a:srgbClr val="FF00FF"/>
              </a:solidFill>
            </a:endParaRPr>
          </a:p>
          <a:p>
            <a:r>
              <a:rPr lang="tr-TR" altLang="tr-TR" sz="3500" b="1" dirty="0">
                <a:solidFill>
                  <a:srgbClr val="FF00FF"/>
                </a:solidFill>
              </a:rPr>
              <a:t>     Fetret Devri’nin başlaması</a:t>
            </a:r>
          </a:p>
          <a:p>
            <a:endParaRPr lang="tr-TR" altLang="tr-TR" sz="3500" b="1" dirty="0">
              <a:solidFill>
                <a:srgbClr val="FF00FF"/>
              </a:solidFill>
            </a:endParaRPr>
          </a:p>
          <a:p>
            <a:r>
              <a:rPr lang="tr-TR" altLang="tr-TR" sz="3500" b="1" dirty="0">
                <a:solidFill>
                  <a:srgbClr val="FF00FF"/>
                </a:solidFill>
              </a:rPr>
              <a:t>     Türklerin Rumeli’ye geçmesi</a:t>
            </a:r>
          </a:p>
          <a:p>
            <a:endParaRPr lang="tr-TR" altLang="tr-TR" sz="3500" b="1" dirty="0">
              <a:solidFill>
                <a:srgbClr val="FF00FF"/>
              </a:solidFill>
            </a:endParaRPr>
          </a:p>
          <a:p>
            <a:r>
              <a:rPr lang="tr-TR" altLang="tr-TR" sz="3500" b="1" dirty="0">
                <a:solidFill>
                  <a:srgbClr val="FF00FF"/>
                </a:solidFill>
              </a:rPr>
              <a:t>     Orduda yaya ve müsellem birliklerinin oluşturulması</a:t>
            </a:r>
          </a:p>
          <a:p>
            <a:endParaRPr lang="tr-TR" altLang="tr-TR" sz="2400" b="1" dirty="0">
              <a:solidFill>
                <a:srgbClr val="FF00FF"/>
              </a:solidFill>
            </a:endParaRPr>
          </a:p>
        </p:txBody>
      </p:sp>
      <p:pic>
        <p:nvPicPr>
          <p:cNvPr id="4" name="Picture 3" descr="C:\Users\Bismillah1\Desktop\a.png">
            <a:extLst>
              <a:ext uri="{FF2B5EF4-FFF2-40B4-BE49-F238E27FC236}">
                <a16:creationId xmlns:a16="http://schemas.microsoft.com/office/drawing/2014/main" id="{F2847AED-2BDD-476E-BBD6-67C11C949B9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571743"/>
            <a:ext cx="576000" cy="576000"/>
          </a:xfrm>
          <a:prstGeom prst="rect">
            <a:avLst/>
          </a:prstGeom>
          <a:noFill/>
        </p:spPr>
      </p:pic>
      <p:pic>
        <p:nvPicPr>
          <p:cNvPr id="5" name="Picture 4" descr="C:\Users\Bismillah1\Desktop\b.png">
            <a:hlinkClick r:id="rId4" action="ppaction://hlinksldjump"/>
            <a:extLst>
              <a:ext uri="{FF2B5EF4-FFF2-40B4-BE49-F238E27FC236}">
                <a16:creationId xmlns:a16="http://schemas.microsoft.com/office/drawing/2014/main" id="{3C3CBAD5-FFB0-47A2-8818-D6B5711D7B5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3632780"/>
            <a:ext cx="576000" cy="576000"/>
          </a:xfrm>
          <a:prstGeom prst="rect">
            <a:avLst/>
          </a:prstGeom>
          <a:noFill/>
        </p:spPr>
      </p:pic>
      <p:pic>
        <p:nvPicPr>
          <p:cNvPr id="7" name="Picture 5" descr="C:\Users\Bismillah1\Desktop\C.png">
            <a:extLst>
              <a:ext uri="{FF2B5EF4-FFF2-40B4-BE49-F238E27FC236}">
                <a16:creationId xmlns:a16="http://schemas.microsoft.com/office/drawing/2014/main" id="{B77A7EA8-D94B-473E-98A5-B2150A61B7D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4830390"/>
            <a:ext cx="576000" cy="576000"/>
          </a:xfrm>
          <a:prstGeom prst="rect">
            <a:avLst/>
          </a:prstGeom>
          <a:noFill/>
        </p:spPr>
      </p:pic>
      <p:pic>
        <p:nvPicPr>
          <p:cNvPr id="8" name="Picture 6" descr="C:\Users\Bismillah1\Desktop\D.png">
            <a:extLst>
              <a:ext uri="{FF2B5EF4-FFF2-40B4-BE49-F238E27FC236}">
                <a16:creationId xmlns:a16="http://schemas.microsoft.com/office/drawing/2014/main" id="{1D0E4F3B-DAC4-412F-B22A-966273487AC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294" y="5686156"/>
            <a:ext cx="576000" cy="576000"/>
          </a:xfrm>
          <a:prstGeom prst="rect">
            <a:avLst/>
          </a:prstGeom>
          <a:noFill/>
        </p:spPr>
      </p:pic>
      <p:sp>
        <p:nvSpPr>
          <p:cNvPr id="9" name="Dikdörtgen 8">
            <a:extLst>
              <a:ext uri="{FF2B5EF4-FFF2-40B4-BE49-F238E27FC236}">
                <a16:creationId xmlns:a16="http://schemas.microsoft.com/office/drawing/2014/main" id="{90982D1C-17C0-4AFD-ADFA-6D904C451294}"/>
              </a:ext>
            </a:extLst>
          </p:cNvPr>
          <p:cNvSpPr/>
          <p:nvPr/>
        </p:nvSpPr>
        <p:spPr>
          <a:xfrm>
            <a:off x="393053" y="38503"/>
            <a:ext cx="2443179" cy="5458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a:t>11. Soru</a:t>
            </a:r>
          </a:p>
        </p:txBody>
      </p:sp>
    </p:spTree>
    <p:extLst>
      <p:ext uri="{BB962C8B-B14F-4D97-AF65-F5344CB8AC3E}">
        <p14:creationId xmlns:p14="http://schemas.microsoft.com/office/powerpoint/2010/main" val="750395423"/>
      </p:ext>
    </p:extLst>
  </p:cSld>
  <p:clrMapOvr>
    <a:masterClrMapping/>
  </p:clrMapOvr>
  <mc:AlternateContent xmlns:mc="http://schemas.openxmlformats.org/markup-compatibility/2006" xmlns:p14="http://schemas.microsoft.com/office/powerpoint/2010/main">
    <mc:Choice Requires="p14">
      <p:transition spd="slow" p14:dur="1200" advClick="0">
        <p14:prism/>
      </p:transition>
    </mc:Choice>
    <mc:Fallback xmlns="">
      <p:transition spd="slow" advClick="0">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4"/>
                                        </p:tgtEl>
                                      </p:cBhvr>
                                    </p:animEffect>
                                    <p:set>
                                      <p:cBhvr>
                                        <p:cTn id="7" dur="1" fill="hold">
                                          <p:stCondLst>
                                            <p:cond delay="1999"/>
                                          </p:stCondLst>
                                        </p:cTn>
                                        <p:tgtEl>
                                          <p:spTgt spid="4"/>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4"/>
                  </p:tgtEl>
                </p:cond>
              </p:nextCondLst>
            </p:seq>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2000"/>
                                        <p:tgtEl>
                                          <p:spTgt spid="7"/>
                                        </p:tgtEl>
                                      </p:cBhvr>
                                    </p:animEffect>
                                    <p:set>
                                      <p:cBhvr>
                                        <p:cTn id="13" dur="1" fill="hold">
                                          <p:stCondLst>
                                            <p:cond delay="1999"/>
                                          </p:stCondLst>
                                        </p:cTn>
                                        <p:tgtEl>
                                          <p:spTgt spid="7"/>
                                        </p:tgtEl>
                                        <p:attrNameLst>
                                          <p:attrName>style.visibility</p:attrName>
                                        </p:attrNameLst>
                                      </p:cBhvr>
                                      <p:to>
                                        <p:strVal val="hidden"/>
                                      </p:to>
                                    </p:set>
                                  </p:childTnLst>
                                  <p:subTnLst>
                                    <p:audio>
                                      <p:cMediaNode>
                                        <p:cTn display="0" masterRel="sameClick">
                                          <p:stCondLst>
                                            <p:cond evt="begin" delay="0">
                                              <p:tn val="11"/>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7"/>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2000"/>
                                        <p:tgtEl>
                                          <p:spTgt spid="8"/>
                                        </p:tgtEl>
                                      </p:cBhvr>
                                    </p:animEffect>
                                    <p:set>
                                      <p:cBhvr>
                                        <p:cTn id="19" dur="1" fill="hold">
                                          <p:stCondLst>
                                            <p:cond delay="1999"/>
                                          </p:stCondLst>
                                        </p:cTn>
                                        <p:tgtEl>
                                          <p:spTgt spid="8"/>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8"/>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228600" y="899886"/>
            <a:ext cx="11745686" cy="5704114"/>
          </a:xfrm>
          <a:prstGeom prst="rect">
            <a:avLst/>
          </a:prstGeom>
          <a:noFill/>
          <a:ln w="76200" cmpd="tri">
            <a:noFill/>
            <a:miter lim="800000"/>
            <a:headEnd/>
            <a:tailEnd/>
          </a:ln>
        </p:spPr>
        <p:txBody>
          <a:bodyPr lIns="86731" tIns="86731" rIns="86731" bIns="86731" anchor="ctr"/>
          <a:lstStyle/>
          <a:p>
            <a:r>
              <a:rPr lang="tr-TR" altLang="tr-TR" sz="3600" b="1" dirty="0">
                <a:solidFill>
                  <a:srgbClr val="FF00FF"/>
                </a:solidFill>
              </a:rPr>
              <a:t>Osman Bey, oğlu Orhan Gazi’ye; </a:t>
            </a:r>
            <a:r>
              <a:rPr lang="tr-TR" altLang="tr-TR" sz="3600" b="1" dirty="0">
                <a:solidFill>
                  <a:srgbClr val="0000FF"/>
                </a:solidFill>
              </a:rPr>
              <a:t>“İlim ehli insanlara rağbet et, askerine ve malına güvenip âlimlerden uzaklaşma!” </a:t>
            </a:r>
            <a:r>
              <a:rPr lang="tr-TR" altLang="tr-TR" sz="3600" b="1" dirty="0">
                <a:solidFill>
                  <a:srgbClr val="FF00FF"/>
                </a:solidFill>
              </a:rPr>
              <a:t>diye vasiyet etmiştir.</a:t>
            </a:r>
          </a:p>
          <a:p>
            <a:endParaRPr lang="tr-TR" altLang="tr-TR" sz="3600" b="1" dirty="0">
              <a:solidFill>
                <a:srgbClr val="FF00FF"/>
              </a:solidFill>
            </a:endParaRPr>
          </a:p>
          <a:p>
            <a:r>
              <a:rPr lang="tr-TR" altLang="tr-TR" sz="3600" b="1" dirty="0">
                <a:solidFill>
                  <a:srgbClr val="FF0000"/>
                </a:solidFill>
              </a:rPr>
              <a:t>Osman Bey’in bu sözleriyle önemini vurguladığı erdem, aşağıdakilerden hangisidir?</a:t>
            </a:r>
          </a:p>
          <a:p>
            <a:endParaRPr lang="tr-TR" altLang="tr-TR" sz="3600" b="1" dirty="0"/>
          </a:p>
          <a:p>
            <a:r>
              <a:rPr lang="tr-TR" altLang="tr-TR" sz="3600" b="1" dirty="0"/>
              <a:t>    Bilgi                  Hoşgörü</a:t>
            </a:r>
          </a:p>
          <a:p>
            <a:r>
              <a:rPr lang="tr-TR" altLang="tr-TR" sz="3600" b="1" dirty="0"/>
              <a:t>    Cesaret            İyilikseverlik</a:t>
            </a:r>
          </a:p>
        </p:txBody>
      </p:sp>
      <p:pic>
        <p:nvPicPr>
          <p:cNvPr id="4" name="Picture 3" descr="C:\Users\Bismillah1\Desktop\a.png">
            <a:hlinkClick r:id="rId3" action="ppaction://hlinksldjump"/>
            <a:extLst>
              <a:ext uri="{FF2B5EF4-FFF2-40B4-BE49-F238E27FC236}">
                <a16:creationId xmlns:a16="http://schemas.microsoft.com/office/drawing/2014/main" id="{372B1C23-5B95-4ED3-BFFD-8B11084BCF4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6982" y="5142890"/>
            <a:ext cx="540000" cy="540000"/>
          </a:xfrm>
          <a:prstGeom prst="rect">
            <a:avLst/>
          </a:prstGeom>
          <a:noFill/>
        </p:spPr>
      </p:pic>
      <p:pic>
        <p:nvPicPr>
          <p:cNvPr id="5" name="Picture 4" descr="C:\Users\Bismillah1\Desktop\b.png">
            <a:extLst>
              <a:ext uri="{FF2B5EF4-FFF2-40B4-BE49-F238E27FC236}">
                <a16:creationId xmlns:a16="http://schemas.microsoft.com/office/drawing/2014/main" id="{3810C1F8-DD90-4B03-86C4-44C40A74F4F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50807" y="5142890"/>
            <a:ext cx="540000" cy="540000"/>
          </a:xfrm>
          <a:prstGeom prst="rect">
            <a:avLst/>
          </a:prstGeom>
          <a:noFill/>
        </p:spPr>
      </p:pic>
      <p:pic>
        <p:nvPicPr>
          <p:cNvPr id="7" name="Picture 5" descr="C:\Users\Bismillah1\Desktop\C.png">
            <a:extLst>
              <a:ext uri="{FF2B5EF4-FFF2-40B4-BE49-F238E27FC236}">
                <a16:creationId xmlns:a16="http://schemas.microsoft.com/office/drawing/2014/main" id="{9D881A29-6DBE-4681-ABDC-57497FF318B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2791" y="5688114"/>
            <a:ext cx="540000" cy="540000"/>
          </a:xfrm>
          <a:prstGeom prst="rect">
            <a:avLst/>
          </a:prstGeom>
          <a:noFill/>
        </p:spPr>
      </p:pic>
      <p:pic>
        <p:nvPicPr>
          <p:cNvPr id="8" name="Picture 6" descr="C:\Users\Bismillah1\Desktop\D.png">
            <a:extLst>
              <a:ext uri="{FF2B5EF4-FFF2-40B4-BE49-F238E27FC236}">
                <a16:creationId xmlns:a16="http://schemas.microsoft.com/office/drawing/2014/main" id="{CACB22FF-D9A2-42EA-B979-A69E2B7B700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45028" y="5688114"/>
            <a:ext cx="540000" cy="540000"/>
          </a:xfrm>
          <a:prstGeom prst="rect">
            <a:avLst/>
          </a:prstGeom>
          <a:noFill/>
        </p:spPr>
      </p:pic>
      <p:sp>
        <p:nvSpPr>
          <p:cNvPr id="9" name="Dikdörtgen 8">
            <a:extLst>
              <a:ext uri="{FF2B5EF4-FFF2-40B4-BE49-F238E27FC236}">
                <a16:creationId xmlns:a16="http://schemas.microsoft.com/office/drawing/2014/main" id="{C7586BB7-A49B-46EC-929F-C9F8460B294A}"/>
              </a:ext>
            </a:extLst>
          </p:cNvPr>
          <p:cNvSpPr/>
          <p:nvPr/>
        </p:nvSpPr>
        <p:spPr>
          <a:xfrm>
            <a:off x="393053" y="38503"/>
            <a:ext cx="2443179" cy="5458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a:t>12. Soru</a:t>
            </a:r>
          </a:p>
        </p:txBody>
      </p:sp>
    </p:spTree>
    <p:extLst>
      <p:ext uri="{BB962C8B-B14F-4D97-AF65-F5344CB8AC3E}">
        <p14:creationId xmlns:p14="http://schemas.microsoft.com/office/powerpoint/2010/main" val="22661691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p15:prstTrans prst="prestige"/>
      </p:transition>
    </mc:Choice>
    <mc:Fallback xmlns="">
      <p:transition spd="slow" advClick="0">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5"/>
                                        </p:tgtEl>
                                      </p:cBhvr>
                                    </p:animEffect>
                                    <p:set>
                                      <p:cBhvr>
                                        <p:cTn id="7" dur="1" fill="hold">
                                          <p:stCondLst>
                                            <p:cond delay="1999"/>
                                          </p:stCondLst>
                                        </p:cTn>
                                        <p:tgtEl>
                                          <p:spTgt spid="5"/>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5"/>
                  </p:tgtEl>
                </p:cond>
              </p:nextCondLst>
            </p:seq>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2000"/>
                                        <p:tgtEl>
                                          <p:spTgt spid="8"/>
                                        </p:tgtEl>
                                      </p:cBhvr>
                                    </p:animEffect>
                                    <p:set>
                                      <p:cBhvr>
                                        <p:cTn id="13" dur="1" fill="hold">
                                          <p:stCondLst>
                                            <p:cond delay="1999"/>
                                          </p:stCondLst>
                                        </p:cTn>
                                        <p:tgtEl>
                                          <p:spTgt spid="8"/>
                                        </p:tgtEl>
                                        <p:attrNameLst>
                                          <p:attrName>style.visibility</p:attrName>
                                        </p:attrNameLst>
                                      </p:cBhvr>
                                      <p:to>
                                        <p:strVal val="hidden"/>
                                      </p:to>
                                    </p:set>
                                  </p:childTnLst>
                                  <p:subTnLst>
                                    <p:audio>
                                      <p:cMediaNode>
                                        <p:cTn display="0" masterRel="sameClick">
                                          <p:stCondLst>
                                            <p:cond evt="begin" delay="0">
                                              <p:tn val="11"/>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8"/>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2000"/>
                                        <p:tgtEl>
                                          <p:spTgt spid="7"/>
                                        </p:tgtEl>
                                      </p:cBhvr>
                                    </p:animEffect>
                                    <p:set>
                                      <p:cBhvr>
                                        <p:cTn id="19" dur="1" fill="hold">
                                          <p:stCondLst>
                                            <p:cond delay="1999"/>
                                          </p:stCondLst>
                                        </p:cTn>
                                        <p:tgtEl>
                                          <p:spTgt spid="7"/>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7"/>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228600" y="899886"/>
            <a:ext cx="11745686" cy="5704114"/>
          </a:xfrm>
          <a:prstGeom prst="rect">
            <a:avLst/>
          </a:prstGeom>
          <a:noFill/>
          <a:ln w="76200" cmpd="tri">
            <a:noFill/>
            <a:miter lim="800000"/>
            <a:headEnd/>
            <a:tailEnd/>
          </a:ln>
        </p:spPr>
        <p:txBody>
          <a:bodyPr lIns="86731" tIns="86731" rIns="86731" bIns="86731" anchor="ctr"/>
          <a:lstStyle/>
          <a:p>
            <a:pPr>
              <a:spcBef>
                <a:spcPct val="0"/>
              </a:spcBef>
              <a:buFontTx/>
              <a:buNone/>
            </a:pPr>
            <a:endParaRPr lang="tr-TR" altLang="tr-TR" sz="2400" b="1" dirty="0"/>
          </a:p>
          <a:p>
            <a:pPr>
              <a:spcBef>
                <a:spcPct val="0"/>
              </a:spcBef>
              <a:buFontTx/>
              <a:buNone/>
            </a:pPr>
            <a:endParaRPr lang="tr-TR" altLang="tr-TR" sz="2400" b="1" dirty="0"/>
          </a:p>
          <a:p>
            <a:pPr>
              <a:spcBef>
                <a:spcPct val="0"/>
              </a:spcBef>
              <a:buFontTx/>
              <a:buNone/>
            </a:pPr>
            <a:endParaRPr lang="tr-TR" altLang="tr-TR" sz="2400" b="1" dirty="0"/>
          </a:p>
          <a:p>
            <a:pPr>
              <a:spcBef>
                <a:spcPct val="0"/>
              </a:spcBef>
              <a:buFontTx/>
              <a:buNone/>
            </a:pPr>
            <a:r>
              <a:rPr lang="tr-TR" altLang="tr-TR" sz="3600" b="1" dirty="0">
                <a:solidFill>
                  <a:srgbClr val="0000FF"/>
                </a:solidFill>
              </a:rPr>
              <a:t> Verilen diyagramda “?” ile gösterilen yere aşağıdakilerden hangisi getirilebilir?</a:t>
            </a:r>
          </a:p>
          <a:p>
            <a:pPr>
              <a:spcBef>
                <a:spcPct val="0"/>
              </a:spcBef>
              <a:buFontTx/>
              <a:buNone/>
            </a:pPr>
            <a:endParaRPr lang="tr-TR" altLang="tr-TR" sz="3600" b="1" dirty="0"/>
          </a:p>
          <a:p>
            <a:pPr>
              <a:spcBef>
                <a:spcPct val="0"/>
              </a:spcBef>
            </a:pPr>
            <a:r>
              <a:rPr lang="tr-TR" altLang="tr-TR" sz="3600" b="1" dirty="0"/>
              <a:t>    Boğazlar Türk egemenliğine girmiştir.</a:t>
            </a:r>
          </a:p>
          <a:p>
            <a:pPr>
              <a:spcBef>
                <a:spcPct val="0"/>
              </a:spcBef>
            </a:pPr>
            <a:r>
              <a:rPr lang="tr-TR" altLang="tr-TR" sz="3600" b="1" dirty="0"/>
              <a:t>    Haçlılar Türkleri yenilgiye uğratmıştır.</a:t>
            </a:r>
          </a:p>
          <a:p>
            <a:pPr>
              <a:spcBef>
                <a:spcPct val="0"/>
              </a:spcBef>
            </a:pPr>
            <a:r>
              <a:rPr lang="tr-TR" altLang="tr-TR" sz="3600" b="1" dirty="0"/>
              <a:t>    Akdeniz’de Türk egemenliği güçlenmiştir.</a:t>
            </a:r>
          </a:p>
          <a:p>
            <a:pPr>
              <a:spcBef>
                <a:spcPct val="0"/>
              </a:spcBef>
            </a:pPr>
            <a:r>
              <a:rPr lang="tr-TR" altLang="tr-TR" sz="3600" b="1" dirty="0"/>
              <a:t>    Barbaros Hayrettin Paşa Kaptanıderya olmuştur.</a:t>
            </a:r>
            <a:endParaRPr lang="tr-TR" altLang="tr-TR" sz="2400" b="1" dirty="0"/>
          </a:p>
        </p:txBody>
      </p:sp>
      <p:pic>
        <p:nvPicPr>
          <p:cNvPr id="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2909" y="625642"/>
            <a:ext cx="9912795" cy="1888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descr="C:\Users\Bismillah1\Desktop\a.png">
            <a:extLst>
              <a:ext uri="{FF2B5EF4-FFF2-40B4-BE49-F238E27FC236}">
                <a16:creationId xmlns:a16="http://schemas.microsoft.com/office/drawing/2014/main" id="{9FF9B125-918D-4871-8AA1-661FD9F2A1D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1423" y="4089874"/>
            <a:ext cx="540000" cy="540000"/>
          </a:xfrm>
          <a:prstGeom prst="rect">
            <a:avLst/>
          </a:prstGeom>
          <a:noFill/>
        </p:spPr>
      </p:pic>
      <p:pic>
        <p:nvPicPr>
          <p:cNvPr id="7" name="Picture 4" descr="C:\Users\Bismillah1\Desktop\b.png">
            <a:extLst>
              <a:ext uri="{FF2B5EF4-FFF2-40B4-BE49-F238E27FC236}">
                <a16:creationId xmlns:a16="http://schemas.microsoft.com/office/drawing/2014/main" id="{DCCB8C0A-0774-4D05-870F-59B33633C0C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1423" y="4653243"/>
            <a:ext cx="540000" cy="540000"/>
          </a:xfrm>
          <a:prstGeom prst="rect">
            <a:avLst/>
          </a:prstGeom>
          <a:noFill/>
        </p:spPr>
      </p:pic>
      <p:pic>
        <p:nvPicPr>
          <p:cNvPr id="9" name="Picture 5" descr="C:\Users\Bismillah1\Desktop\C.png">
            <a:hlinkClick r:id="rId6" action="ppaction://hlinksldjump"/>
            <a:extLst>
              <a:ext uri="{FF2B5EF4-FFF2-40B4-BE49-F238E27FC236}">
                <a16:creationId xmlns:a16="http://schemas.microsoft.com/office/drawing/2014/main" id="{F693869C-603C-4A0F-9A33-B2A35D1F87B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1423" y="5101375"/>
            <a:ext cx="540000" cy="540000"/>
          </a:xfrm>
          <a:prstGeom prst="rect">
            <a:avLst/>
          </a:prstGeom>
          <a:noFill/>
        </p:spPr>
      </p:pic>
      <p:pic>
        <p:nvPicPr>
          <p:cNvPr id="10" name="Picture 6" descr="C:\Users\Bismillah1\Desktop\D.png">
            <a:extLst>
              <a:ext uri="{FF2B5EF4-FFF2-40B4-BE49-F238E27FC236}">
                <a16:creationId xmlns:a16="http://schemas.microsoft.com/office/drawing/2014/main" id="{7468857B-6B4F-4F13-A7D0-3936784C088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1423" y="5688114"/>
            <a:ext cx="540000" cy="540000"/>
          </a:xfrm>
          <a:prstGeom prst="rect">
            <a:avLst/>
          </a:prstGeom>
          <a:noFill/>
        </p:spPr>
      </p:pic>
      <p:sp>
        <p:nvSpPr>
          <p:cNvPr id="11" name="Dikdörtgen 10">
            <a:extLst>
              <a:ext uri="{FF2B5EF4-FFF2-40B4-BE49-F238E27FC236}">
                <a16:creationId xmlns:a16="http://schemas.microsoft.com/office/drawing/2014/main" id="{ECAD39DA-6F08-4296-BE1E-0B72020EAB00}"/>
              </a:ext>
            </a:extLst>
          </p:cNvPr>
          <p:cNvSpPr/>
          <p:nvPr/>
        </p:nvSpPr>
        <p:spPr>
          <a:xfrm>
            <a:off x="393053" y="38503"/>
            <a:ext cx="2443179" cy="5458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a:t>13. Soru</a:t>
            </a:r>
          </a:p>
        </p:txBody>
      </p:sp>
    </p:spTree>
    <p:extLst>
      <p:ext uri="{BB962C8B-B14F-4D97-AF65-F5344CB8AC3E}">
        <p14:creationId xmlns:p14="http://schemas.microsoft.com/office/powerpoint/2010/main" val="1022366464"/>
      </p:ext>
    </p:extLst>
  </p:cSld>
  <p:clrMapOvr>
    <a:masterClrMapping/>
  </p:clrMapOvr>
  <mc:AlternateContent xmlns:mc="http://schemas.openxmlformats.org/markup-compatibility/2006" xmlns:p14="http://schemas.microsoft.com/office/powerpoint/2010/main">
    <mc:Choice Requires="p14">
      <p:transition spd="slow" p14:dur="1600" advClick="0">
        <p14:gallery dir="l"/>
      </p:transition>
    </mc:Choice>
    <mc:Fallback xmlns="">
      <p:transition spd="slow" advClick="0">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5"/>
                                        </p:tgtEl>
                                      </p:cBhvr>
                                    </p:animEffect>
                                    <p:set>
                                      <p:cBhvr>
                                        <p:cTn id="7" dur="1" fill="hold">
                                          <p:stCondLst>
                                            <p:cond delay="1999"/>
                                          </p:stCondLst>
                                        </p:cTn>
                                        <p:tgtEl>
                                          <p:spTgt spid="5"/>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5"/>
                  </p:tgtEl>
                </p:cond>
              </p:nextCondLst>
            </p:seq>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2000"/>
                                        <p:tgtEl>
                                          <p:spTgt spid="7"/>
                                        </p:tgtEl>
                                      </p:cBhvr>
                                    </p:animEffect>
                                    <p:set>
                                      <p:cBhvr>
                                        <p:cTn id="13" dur="1" fill="hold">
                                          <p:stCondLst>
                                            <p:cond delay="1999"/>
                                          </p:stCondLst>
                                        </p:cTn>
                                        <p:tgtEl>
                                          <p:spTgt spid="7"/>
                                        </p:tgtEl>
                                        <p:attrNameLst>
                                          <p:attrName>style.visibility</p:attrName>
                                        </p:attrNameLst>
                                      </p:cBhvr>
                                      <p:to>
                                        <p:strVal val="hidden"/>
                                      </p:to>
                                    </p:set>
                                  </p:childTnLst>
                                  <p:subTnLst>
                                    <p:audio>
                                      <p:cMediaNode>
                                        <p:cTn display="0" masterRel="sameClick">
                                          <p:stCondLst>
                                            <p:cond evt="begin" delay="0">
                                              <p:tn val="11"/>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7"/>
                  </p:tgtEl>
                </p:cond>
              </p:nextCondLst>
            </p:seq>
            <p:seq concurrent="1" nextAc="seek">
              <p:cTn id="14" restart="whenNotActive" fill="hold" evtFilter="cancelBubble" nodeType="interactiveSeq">
                <p:stCondLst>
                  <p:cond evt="onClick" delay="0">
                    <p:tgtEl>
                      <p:spTgt spid="10"/>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2000"/>
                                        <p:tgtEl>
                                          <p:spTgt spid="10"/>
                                        </p:tgtEl>
                                      </p:cBhvr>
                                    </p:animEffect>
                                    <p:set>
                                      <p:cBhvr>
                                        <p:cTn id="19" dur="1" fill="hold">
                                          <p:stCondLst>
                                            <p:cond delay="1999"/>
                                          </p:stCondLst>
                                        </p:cTn>
                                        <p:tgtEl>
                                          <p:spTgt spid="10"/>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10"/>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228600" y="545432"/>
            <a:ext cx="11841480" cy="5611528"/>
          </a:xfrm>
          <a:prstGeom prst="rect">
            <a:avLst/>
          </a:prstGeom>
          <a:noFill/>
          <a:ln w="76200" cmpd="tri">
            <a:noFill/>
            <a:miter lim="800000"/>
            <a:headEnd/>
            <a:tailEnd/>
          </a:ln>
        </p:spPr>
        <p:txBody>
          <a:bodyPr lIns="86731" tIns="86731" rIns="86731" bIns="86731" anchor="ctr"/>
          <a:lstStyle/>
          <a:p>
            <a:pPr>
              <a:spcBef>
                <a:spcPct val="0"/>
              </a:spcBef>
              <a:buFontTx/>
              <a:buNone/>
            </a:pPr>
            <a:r>
              <a:rPr lang="tr-TR" altLang="tr-TR" sz="3600" b="1" dirty="0">
                <a:latin typeface="Arial" panose="020B0604020202020204" pitchFamily="34" charset="0"/>
                <a:cs typeface="Arial" panose="020B0604020202020204" pitchFamily="34" charset="0"/>
              </a:rPr>
              <a:t> </a:t>
            </a:r>
          </a:p>
          <a:p>
            <a:pPr>
              <a:spcBef>
                <a:spcPct val="0"/>
              </a:spcBef>
              <a:buFontTx/>
              <a:buNone/>
            </a:pPr>
            <a:r>
              <a:rPr lang="tr-TR" altLang="tr-TR" sz="3200" b="1" dirty="0">
                <a:solidFill>
                  <a:srgbClr val="C00000"/>
                </a:solidFill>
                <a:latin typeface="Arial" panose="020B0604020202020204" pitchFamily="34" charset="0"/>
                <a:cs typeface="Arial" panose="020B0604020202020204" pitchFamily="34" charset="0"/>
              </a:rPr>
              <a:t>Aşağıdakilerden hangisi İstanbul’un fethiyle Osmanlı Devleti’nin ekonomik kazanç elde ettiğinin göstergesi </a:t>
            </a:r>
            <a:r>
              <a:rPr lang="tr-TR" altLang="tr-TR" sz="3200" b="1" u="sng" dirty="0">
                <a:solidFill>
                  <a:srgbClr val="C00000"/>
                </a:solidFill>
                <a:latin typeface="Arial" panose="020B0604020202020204" pitchFamily="34" charset="0"/>
                <a:cs typeface="Arial" panose="020B0604020202020204" pitchFamily="34" charset="0"/>
              </a:rPr>
              <a:t>olamaz</a:t>
            </a:r>
            <a:r>
              <a:rPr lang="tr-TR" altLang="tr-TR" sz="3200" b="1" dirty="0">
                <a:solidFill>
                  <a:srgbClr val="C00000"/>
                </a:solidFill>
                <a:latin typeface="Arial" panose="020B0604020202020204" pitchFamily="34" charset="0"/>
                <a:cs typeface="Arial" panose="020B0604020202020204" pitchFamily="34" charset="0"/>
              </a:rPr>
              <a:t>? </a:t>
            </a:r>
          </a:p>
          <a:p>
            <a:pPr>
              <a:spcBef>
                <a:spcPct val="0"/>
              </a:spcBef>
            </a:pPr>
            <a:r>
              <a:rPr lang="tr-TR" altLang="tr-TR" sz="3300" b="1" dirty="0">
                <a:solidFill>
                  <a:srgbClr val="0000FF"/>
                </a:solidFill>
                <a:latin typeface="Arial" panose="020B0604020202020204" pitchFamily="34" charset="0"/>
                <a:cs typeface="Arial" panose="020B0604020202020204" pitchFamily="34" charset="0"/>
              </a:rPr>
              <a:t>I- Önemli ticaret yollarının İstanbul ve Çanakkale boğazlarından geçmesi </a:t>
            </a:r>
          </a:p>
          <a:p>
            <a:pPr>
              <a:spcBef>
                <a:spcPct val="0"/>
              </a:spcBef>
            </a:pPr>
            <a:r>
              <a:rPr lang="tr-TR" altLang="tr-TR" sz="3300" b="1" dirty="0">
                <a:solidFill>
                  <a:srgbClr val="0000FF"/>
                </a:solidFill>
                <a:latin typeface="Arial" panose="020B0604020202020204" pitchFamily="34" charset="0"/>
                <a:cs typeface="Arial" panose="020B0604020202020204" pitchFamily="34" charset="0"/>
              </a:rPr>
              <a:t>II- Bizans’ın Karadeniz ticaret yolundan vergi alması</a:t>
            </a:r>
          </a:p>
          <a:p>
            <a:pPr>
              <a:spcBef>
                <a:spcPct val="0"/>
              </a:spcBef>
            </a:pPr>
            <a:r>
              <a:rPr lang="tr-TR" altLang="tr-TR" sz="3300" b="1" dirty="0">
                <a:solidFill>
                  <a:srgbClr val="0000FF"/>
                </a:solidFill>
                <a:latin typeface="Arial" panose="020B0604020202020204" pitchFamily="34" charset="0"/>
                <a:cs typeface="Arial" panose="020B0604020202020204" pitchFamily="34" charset="0"/>
              </a:rPr>
              <a:t>III- İstanbul’daki Hristiyan bilim adamlarının İtalya’ya göç etmesi</a:t>
            </a:r>
          </a:p>
          <a:p>
            <a:pPr>
              <a:spcBef>
                <a:spcPct val="0"/>
              </a:spcBef>
            </a:pPr>
            <a:endParaRPr lang="tr-TR" altLang="tr-TR" sz="2400" b="1" dirty="0">
              <a:latin typeface="Arial" panose="020B0604020202020204" pitchFamily="34" charset="0"/>
              <a:cs typeface="Arial" panose="020B0604020202020204" pitchFamily="34" charset="0"/>
            </a:endParaRPr>
          </a:p>
          <a:p>
            <a:pPr>
              <a:spcBef>
                <a:spcPct val="0"/>
              </a:spcBef>
            </a:pPr>
            <a:r>
              <a:rPr lang="tr-TR" altLang="tr-TR" sz="3600" b="1" dirty="0">
                <a:latin typeface="Arial" panose="020B0604020202020204" pitchFamily="34" charset="0"/>
                <a:cs typeface="Arial" panose="020B0604020202020204" pitchFamily="34" charset="0"/>
              </a:rPr>
              <a:t>     Yalnız I              Yalnız III </a:t>
            </a:r>
          </a:p>
          <a:p>
            <a:pPr>
              <a:spcBef>
                <a:spcPct val="0"/>
              </a:spcBef>
            </a:pPr>
            <a:r>
              <a:rPr lang="tr-TR" altLang="tr-TR" sz="3600" b="1" dirty="0">
                <a:latin typeface="Arial" panose="020B0604020202020204" pitchFamily="34" charset="0"/>
                <a:cs typeface="Arial" panose="020B0604020202020204" pitchFamily="34" charset="0"/>
              </a:rPr>
              <a:t>     I-II                      II-III   </a:t>
            </a:r>
          </a:p>
          <a:p>
            <a:pPr>
              <a:spcBef>
                <a:spcPct val="0"/>
              </a:spcBef>
            </a:pPr>
            <a:endParaRPr lang="tr-TR" sz="2800" b="1" dirty="0">
              <a:latin typeface="Arial" panose="020B0604020202020204" pitchFamily="34" charset="0"/>
              <a:cs typeface="Arial" panose="020B0604020202020204" pitchFamily="34" charset="0"/>
            </a:endParaRPr>
          </a:p>
        </p:txBody>
      </p:sp>
      <p:pic>
        <p:nvPicPr>
          <p:cNvPr id="4" name="Picture 3" descr="C:\Users\Bismillah1\Desktop\a.png">
            <a:extLst>
              <a:ext uri="{FF2B5EF4-FFF2-40B4-BE49-F238E27FC236}">
                <a16:creationId xmlns:a16="http://schemas.microsoft.com/office/drawing/2014/main" id="{7DBFF799-18C1-4268-91BA-FE0435C7D37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223" y="4982307"/>
            <a:ext cx="576000" cy="576000"/>
          </a:xfrm>
          <a:prstGeom prst="rect">
            <a:avLst/>
          </a:prstGeom>
          <a:noFill/>
        </p:spPr>
      </p:pic>
      <p:pic>
        <p:nvPicPr>
          <p:cNvPr id="5" name="Picture 4" descr="C:\Users\Bismillah1\Desktop\b.png">
            <a:hlinkClick r:id="rId4" action="ppaction://hlinksldjump"/>
            <a:extLst>
              <a:ext uri="{FF2B5EF4-FFF2-40B4-BE49-F238E27FC236}">
                <a16:creationId xmlns:a16="http://schemas.microsoft.com/office/drawing/2014/main" id="{FD5AC22C-4AD7-4AFE-834B-911CBF4B058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76366" y="4982307"/>
            <a:ext cx="576000" cy="576000"/>
          </a:xfrm>
          <a:prstGeom prst="rect">
            <a:avLst/>
          </a:prstGeom>
          <a:noFill/>
        </p:spPr>
      </p:pic>
      <p:pic>
        <p:nvPicPr>
          <p:cNvPr id="7" name="Picture 5" descr="C:\Users\Bismillah1\Desktop\C.png">
            <a:extLst>
              <a:ext uri="{FF2B5EF4-FFF2-40B4-BE49-F238E27FC236}">
                <a16:creationId xmlns:a16="http://schemas.microsoft.com/office/drawing/2014/main" id="{E2E11F57-6281-44B7-AFC2-0FE3521EF97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1223" y="5558307"/>
            <a:ext cx="576000" cy="576000"/>
          </a:xfrm>
          <a:prstGeom prst="rect">
            <a:avLst/>
          </a:prstGeom>
          <a:noFill/>
        </p:spPr>
      </p:pic>
      <p:pic>
        <p:nvPicPr>
          <p:cNvPr id="8" name="Picture 6" descr="C:\Users\Bismillah1\Desktop\D.png">
            <a:extLst>
              <a:ext uri="{FF2B5EF4-FFF2-40B4-BE49-F238E27FC236}">
                <a16:creationId xmlns:a16="http://schemas.microsoft.com/office/drawing/2014/main" id="{679673D5-B05C-4D97-AFCD-307A413A922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76366" y="5569633"/>
            <a:ext cx="576000" cy="576000"/>
          </a:xfrm>
          <a:prstGeom prst="rect">
            <a:avLst/>
          </a:prstGeom>
          <a:noFill/>
        </p:spPr>
      </p:pic>
      <p:sp>
        <p:nvSpPr>
          <p:cNvPr id="9" name="Dikdörtgen 8">
            <a:extLst>
              <a:ext uri="{FF2B5EF4-FFF2-40B4-BE49-F238E27FC236}">
                <a16:creationId xmlns:a16="http://schemas.microsoft.com/office/drawing/2014/main" id="{613D5331-71A5-43E2-BA7E-5AAAFF3F02AE}"/>
              </a:ext>
            </a:extLst>
          </p:cNvPr>
          <p:cNvSpPr/>
          <p:nvPr/>
        </p:nvSpPr>
        <p:spPr>
          <a:xfrm>
            <a:off x="393053" y="38503"/>
            <a:ext cx="2443179" cy="5458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a:t>14. Soru</a:t>
            </a:r>
          </a:p>
        </p:txBody>
      </p:sp>
    </p:spTree>
    <p:extLst>
      <p:ext uri="{BB962C8B-B14F-4D97-AF65-F5344CB8AC3E}">
        <p14:creationId xmlns:p14="http://schemas.microsoft.com/office/powerpoint/2010/main" val="34599334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750" advClick="0">
        <p15:prstTrans prst="origami"/>
      </p:transition>
    </mc:Choice>
    <mc:Fallback xmlns="">
      <p:transition spd="slow" advClick="0">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4"/>
                                        </p:tgtEl>
                                      </p:cBhvr>
                                    </p:animEffect>
                                    <p:set>
                                      <p:cBhvr>
                                        <p:cTn id="7" dur="1" fill="hold">
                                          <p:stCondLst>
                                            <p:cond delay="1999"/>
                                          </p:stCondLst>
                                        </p:cTn>
                                        <p:tgtEl>
                                          <p:spTgt spid="4"/>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4"/>
                  </p:tgtEl>
                </p:cond>
              </p:nextCondLst>
            </p:seq>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2000"/>
                                        <p:tgtEl>
                                          <p:spTgt spid="7"/>
                                        </p:tgtEl>
                                      </p:cBhvr>
                                    </p:animEffect>
                                    <p:set>
                                      <p:cBhvr>
                                        <p:cTn id="13" dur="1" fill="hold">
                                          <p:stCondLst>
                                            <p:cond delay="1999"/>
                                          </p:stCondLst>
                                        </p:cTn>
                                        <p:tgtEl>
                                          <p:spTgt spid="7"/>
                                        </p:tgtEl>
                                        <p:attrNameLst>
                                          <p:attrName>style.visibility</p:attrName>
                                        </p:attrNameLst>
                                      </p:cBhvr>
                                      <p:to>
                                        <p:strVal val="hidden"/>
                                      </p:to>
                                    </p:set>
                                  </p:childTnLst>
                                  <p:subTnLst>
                                    <p:audio>
                                      <p:cMediaNode>
                                        <p:cTn display="0" masterRel="sameClick">
                                          <p:stCondLst>
                                            <p:cond evt="begin" delay="0">
                                              <p:tn val="11"/>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7"/>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2000"/>
                                        <p:tgtEl>
                                          <p:spTgt spid="8"/>
                                        </p:tgtEl>
                                      </p:cBhvr>
                                    </p:animEffect>
                                    <p:set>
                                      <p:cBhvr>
                                        <p:cTn id="19" dur="1" fill="hold">
                                          <p:stCondLst>
                                            <p:cond delay="1999"/>
                                          </p:stCondLst>
                                        </p:cTn>
                                        <p:tgtEl>
                                          <p:spTgt spid="8"/>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8"/>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176463" y="899886"/>
            <a:ext cx="11797823" cy="5704114"/>
          </a:xfrm>
          <a:prstGeom prst="rect">
            <a:avLst/>
          </a:prstGeom>
          <a:noFill/>
          <a:ln w="76200" cmpd="tri">
            <a:noFill/>
            <a:miter lim="800000"/>
            <a:headEnd/>
            <a:tailEnd/>
          </a:ln>
        </p:spPr>
        <p:txBody>
          <a:bodyPr lIns="86731" tIns="86731" rIns="86731" bIns="86731" anchor="ctr"/>
          <a:lstStyle/>
          <a:p>
            <a:pPr>
              <a:spcBef>
                <a:spcPct val="0"/>
              </a:spcBef>
              <a:buFontTx/>
              <a:buNone/>
            </a:pPr>
            <a:r>
              <a:rPr lang="tr-TR" altLang="tr-TR" sz="2400" dirty="0"/>
              <a:t> </a:t>
            </a:r>
            <a:endParaRPr lang="tr-TR" altLang="tr-TR" sz="2400" b="1" dirty="0"/>
          </a:p>
          <a:p>
            <a:pPr>
              <a:spcBef>
                <a:spcPct val="0"/>
              </a:spcBef>
            </a:pPr>
            <a:r>
              <a:rPr lang="tr-TR" altLang="tr-TR" sz="2800" b="1" dirty="0">
                <a:solidFill>
                  <a:srgbClr val="FF0000"/>
                </a:solidFill>
                <a:latin typeface="Arial" panose="020B0604020202020204" pitchFamily="34" charset="0"/>
                <a:cs typeface="Arial" panose="020B0604020202020204" pitchFamily="34" charset="0"/>
              </a:rPr>
              <a:t>Trabzon’un Fethi   +  Amasra’nın Fethi   +    </a:t>
            </a:r>
            <a:r>
              <a:rPr lang="tr-TR" altLang="tr-TR" sz="2800" b="1" dirty="0">
                <a:solidFill>
                  <a:srgbClr val="9933FF"/>
                </a:solidFill>
                <a:latin typeface="Arial" panose="020B0604020202020204" pitchFamily="34" charset="0"/>
                <a:cs typeface="Arial" panose="020B0604020202020204" pitchFamily="34" charset="0"/>
              </a:rPr>
              <a:t>?</a:t>
            </a:r>
            <a:r>
              <a:rPr lang="tr-TR" altLang="tr-TR" sz="2800" b="1" dirty="0">
                <a:solidFill>
                  <a:srgbClr val="FF0000"/>
                </a:solidFill>
                <a:latin typeface="Arial" panose="020B0604020202020204" pitchFamily="34" charset="0"/>
                <a:cs typeface="Arial" panose="020B0604020202020204" pitchFamily="34" charset="0"/>
              </a:rPr>
              <a:t>   = </a:t>
            </a:r>
            <a:r>
              <a:rPr lang="tr-TR" altLang="tr-TR" sz="2800" b="1" dirty="0">
                <a:solidFill>
                  <a:srgbClr val="FF00FF"/>
                </a:solidFill>
                <a:latin typeface="Arial" panose="020B0604020202020204" pitchFamily="34" charset="0"/>
                <a:cs typeface="Arial" panose="020B0604020202020204" pitchFamily="34" charset="0"/>
              </a:rPr>
              <a:t>Karadeniz’de Türk</a:t>
            </a:r>
          </a:p>
          <a:p>
            <a:pPr>
              <a:spcBef>
                <a:spcPct val="0"/>
              </a:spcBef>
            </a:pPr>
            <a:r>
              <a:rPr lang="tr-TR" altLang="tr-TR" sz="2800" b="1" dirty="0">
                <a:solidFill>
                  <a:srgbClr val="FF00FF"/>
                </a:solidFill>
                <a:latin typeface="Arial" panose="020B0604020202020204" pitchFamily="34" charset="0"/>
                <a:cs typeface="Arial" panose="020B0604020202020204" pitchFamily="34" charset="0"/>
              </a:rPr>
              <a:t>                                                                                   hakimiyetinin</a:t>
            </a:r>
          </a:p>
          <a:p>
            <a:pPr>
              <a:spcBef>
                <a:spcPct val="0"/>
              </a:spcBef>
            </a:pPr>
            <a:r>
              <a:rPr lang="tr-TR" altLang="tr-TR" sz="2800" b="1" dirty="0">
                <a:solidFill>
                  <a:srgbClr val="FF00FF"/>
                </a:solidFill>
                <a:latin typeface="Arial" panose="020B0604020202020204" pitchFamily="34" charset="0"/>
                <a:cs typeface="Arial" panose="020B0604020202020204" pitchFamily="34" charset="0"/>
              </a:rPr>
              <a:t>                                                                                   sağlanması</a:t>
            </a:r>
          </a:p>
          <a:p>
            <a:pPr>
              <a:spcBef>
                <a:spcPct val="0"/>
              </a:spcBef>
            </a:pPr>
            <a:r>
              <a:rPr lang="tr-TR" altLang="tr-TR" sz="3600" b="1" dirty="0">
                <a:solidFill>
                  <a:srgbClr val="FF00FF"/>
                </a:solidFill>
                <a:latin typeface="Arial" panose="020B0604020202020204" pitchFamily="34" charset="0"/>
                <a:cs typeface="Arial" panose="020B0604020202020204" pitchFamily="34" charset="0"/>
              </a:rPr>
              <a:t> </a:t>
            </a:r>
            <a:r>
              <a:rPr lang="tr-TR" altLang="tr-TR" sz="3600" b="1" dirty="0">
                <a:solidFill>
                  <a:srgbClr val="0000FF"/>
                </a:solidFill>
                <a:latin typeface="Arial" panose="020B0604020202020204" pitchFamily="34" charset="0"/>
                <a:cs typeface="Arial" panose="020B0604020202020204" pitchFamily="34" charset="0"/>
              </a:rPr>
              <a:t>Şemada “?” ile boş bırakılan yere aşağıdakilerden hangisi yazılabilir?</a:t>
            </a:r>
          </a:p>
          <a:p>
            <a:pPr>
              <a:spcBef>
                <a:spcPct val="0"/>
              </a:spcBef>
            </a:pPr>
            <a:endParaRPr lang="tr-TR" altLang="tr-TR" sz="3600" b="1" dirty="0">
              <a:latin typeface="Arial" panose="020B0604020202020204" pitchFamily="34" charset="0"/>
              <a:cs typeface="Arial" panose="020B0604020202020204" pitchFamily="34" charset="0"/>
            </a:endParaRPr>
          </a:p>
          <a:p>
            <a:pPr>
              <a:spcBef>
                <a:spcPct val="0"/>
              </a:spcBef>
            </a:pPr>
            <a:r>
              <a:rPr lang="tr-TR" altLang="tr-TR" sz="3600" b="1" dirty="0">
                <a:latin typeface="Arial" panose="020B0604020202020204" pitchFamily="34" charset="0"/>
                <a:cs typeface="Arial" panose="020B0604020202020204" pitchFamily="34" charset="0"/>
              </a:rPr>
              <a:t>       Rodos’un fethi             Belgrat’ın fethi</a:t>
            </a:r>
          </a:p>
          <a:p>
            <a:pPr marL="457200" indent="-457200">
              <a:spcBef>
                <a:spcPct val="0"/>
              </a:spcBef>
              <a:buAutoNum type="alphaUcParenR"/>
            </a:pPr>
            <a:endParaRPr lang="tr-TR" altLang="tr-TR" sz="3600" b="1" dirty="0">
              <a:latin typeface="Arial" panose="020B0604020202020204" pitchFamily="34" charset="0"/>
              <a:cs typeface="Arial" panose="020B0604020202020204" pitchFamily="34" charset="0"/>
            </a:endParaRPr>
          </a:p>
          <a:p>
            <a:pPr>
              <a:spcBef>
                <a:spcPct val="0"/>
              </a:spcBef>
            </a:pPr>
            <a:r>
              <a:rPr lang="tr-TR" altLang="tr-TR" sz="3600" b="1" dirty="0">
                <a:latin typeface="Arial" panose="020B0604020202020204" pitchFamily="34" charset="0"/>
                <a:cs typeface="Arial" panose="020B0604020202020204" pitchFamily="34" charset="0"/>
              </a:rPr>
              <a:t>       Mora’nın fethi               Kırım’ın fethi</a:t>
            </a:r>
          </a:p>
          <a:p>
            <a:pPr>
              <a:spcBef>
                <a:spcPct val="0"/>
              </a:spcBef>
            </a:pPr>
            <a:endParaRPr lang="tr-TR" altLang="tr-TR" sz="2400" b="1" dirty="0">
              <a:latin typeface="Arial" panose="020B0604020202020204" pitchFamily="34" charset="0"/>
              <a:cs typeface="Arial" panose="020B0604020202020204" pitchFamily="34" charset="0"/>
            </a:endParaRPr>
          </a:p>
          <a:p>
            <a:pPr>
              <a:spcBef>
                <a:spcPct val="0"/>
              </a:spcBef>
            </a:pPr>
            <a:endParaRPr lang="tr-TR" altLang="tr-TR" sz="2400" b="1" dirty="0">
              <a:latin typeface="Arial" panose="020B0604020202020204" pitchFamily="34" charset="0"/>
              <a:cs typeface="Arial" panose="020B0604020202020204" pitchFamily="34" charset="0"/>
            </a:endParaRPr>
          </a:p>
          <a:p>
            <a:pPr defTabSz="1101725" eaLnBrk="0" hangingPunct="0">
              <a:tabLst>
                <a:tab pos="3673475" algn="l"/>
              </a:tabLst>
            </a:pPr>
            <a:endParaRPr lang="tr-TR" dirty="0">
              <a:latin typeface="Arial" panose="020B0604020202020204" pitchFamily="34" charset="0"/>
              <a:cs typeface="Arial" panose="020B0604020202020204" pitchFamily="34" charset="0"/>
            </a:endParaRPr>
          </a:p>
        </p:txBody>
      </p:sp>
      <p:pic>
        <p:nvPicPr>
          <p:cNvPr id="4" name="Picture 3" descr="C:\Users\Bismillah1\Desktop\a.png">
            <a:extLst>
              <a:ext uri="{FF2B5EF4-FFF2-40B4-BE49-F238E27FC236}">
                <a16:creationId xmlns:a16="http://schemas.microsoft.com/office/drawing/2014/main" id="{5D37DBC4-F3A6-46AA-8A1A-12197AAD91C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6063" y="4068584"/>
            <a:ext cx="540000" cy="540000"/>
          </a:xfrm>
          <a:prstGeom prst="rect">
            <a:avLst/>
          </a:prstGeom>
          <a:noFill/>
        </p:spPr>
      </p:pic>
      <p:pic>
        <p:nvPicPr>
          <p:cNvPr id="5" name="Picture 4" descr="C:\Users\Bismillah1\Desktop\b.png">
            <a:extLst>
              <a:ext uri="{FF2B5EF4-FFF2-40B4-BE49-F238E27FC236}">
                <a16:creationId xmlns:a16="http://schemas.microsoft.com/office/drawing/2014/main" id="{383C3294-3672-4BDC-B6E5-C9AF771FF26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39122" y="4100668"/>
            <a:ext cx="540000" cy="540000"/>
          </a:xfrm>
          <a:prstGeom prst="rect">
            <a:avLst/>
          </a:prstGeom>
          <a:noFill/>
        </p:spPr>
      </p:pic>
      <p:pic>
        <p:nvPicPr>
          <p:cNvPr id="7" name="Picture 5" descr="C:\Users\Bismillah1\Desktop\C.png">
            <a:extLst>
              <a:ext uri="{FF2B5EF4-FFF2-40B4-BE49-F238E27FC236}">
                <a16:creationId xmlns:a16="http://schemas.microsoft.com/office/drawing/2014/main" id="{35CD1D0A-2822-4E8E-9349-2FF3779465E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6674" y="5105783"/>
            <a:ext cx="540000" cy="540000"/>
          </a:xfrm>
          <a:prstGeom prst="rect">
            <a:avLst/>
          </a:prstGeom>
          <a:noFill/>
        </p:spPr>
      </p:pic>
      <p:pic>
        <p:nvPicPr>
          <p:cNvPr id="8" name="Picture 6" descr="C:\Users\Bismillah1\Desktop\D.png">
            <a:hlinkClick r:id="rId7" action="ppaction://hlinksldjump"/>
            <a:extLst>
              <a:ext uri="{FF2B5EF4-FFF2-40B4-BE49-F238E27FC236}">
                <a16:creationId xmlns:a16="http://schemas.microsoft.com/office/drawing/2014/main" id="{C888B8E8-1B98-4563-8A05-B2D7ED82255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16091" y="5137867"/>
            <a:ext cx="540000" cy="540000"/>
          </a:xfrm>
          <a:prstGeom prst="rect">
            <a:avLst/>
          </a:prstGeom>
          <a:noFill/>
        </p:spPr>
      </p:pic>
      <p:sp>
        <p:nvSpPr>
          <p:cNvPr id="9" name="Dikdörtgen 8">
            <a:extLst>
              <a:ext uri="{FF2B5EF4-FFF2-40B4-BE49-F238E27FC236}">
                <a16:creationId xmlns:a16="http://schemas.microsoft.com/office/drawing/2014/main" id="{93B8E3E2-E314-4F95-8271-B91D7A1F0453}"/>
              </a:ext>
            </a:extLst>
          </p:cNvPr>
          <p:cNvSpPr/>
          <p:nvPr/>
        </p:nvSpPr>
        <p:spPr>
          <a:xfrm>
            <a:off x="393053" y="38503"/>
            <a:ext cx="2443179" cy="5458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a:t>15. Soru</a:t>
            </a:r>
          </a:p>
        </p:txBody>
      </p:sp>
    </p:spTree>
    <p:extLst>
      <p:ext uri="{BB962C8B-B14F-4D97-AF65-F5344CB8AC3E}">
        <p14:creationId xmlns:p14="http://schemas.microsoft.com/office/powerpoint/2010/main" val="3933332226"/>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Click="0">
        <p159:morph option="byObject"/>
      </p:transition>
    </mc:Choice>
    <mc:Fallback>
      <p:transition spd="slow" advClick="0">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4"/>
                                        </p:tgtEl>
                                      </p:cBhvr>
                                    </p:animEffect>
                                    <p:set>
                                      <p:cBhvr>
                                        <p:cTn id="7" dur="1" fill="hold">
                                          <p:stCondLst>
                                            <p:cond delay="1999"/>
                                          </p:stCondLst>
                                        </p:cTn>
                                        <p:tgtEl>
                                          <p:spTgt spid="4"/>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4"/>
                  </p:tgtEl>
                </p:cond>
              </p:nextCondLst>
            </p:seq>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2000"/>
                                        <p:tgtEl>
                                          <p:spTgt spid="5"/>
                                        </p:tgtEl>
                                      </p:cBhvr>
                                    </p:animEffect>
                                    <p:set>
                                      <p:cBhvr>
                                        <p:cTn id="13" dur="1" fill="hold">
                                          <p:stCondLst>
                                            <p:cond delay="1999"/>
                                          </p:stCondLst>
                                        </p:cTn>
                                        <p:tgtEl>
                                          <p:spTgt spid="5"/>
                                        </p:tgtEl>
                                        <p:attrNameLst>
                                          <p:attrName>style.visibility</p:attrName>
                                        </p:attrNameLst>
                                      </p:cBhvr>
                                      <p:to>
                                        <p:strVal val="hidden"/>
                                      </p:to>
                                    </p:set>
                                  </p:childTnLst>
                                  <p:subTnLst>
                                    <p:audio>
                                      <p:cMediaNode>
                                        <p:cTn display="0" masterRel="sameClick">
                                          <p:stCondLst>
                                            <p:cond evt="begin" delay="0">
                                              <p:tn val="11"/>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5"/>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2000"/>
                                        <p:tgtEl>
                                          <p:spTgt spid="7"/>
                                        </p:tgtEl>
                                      </p:cBhvr>
                                    </p:animEffect>
                                    <p:set>
                                      <p:cBhvr>
                                        <p:cTn id="19" dur="1" fill="hold">
                                          <p:stCondLst>
                                            <p:cond delay="1999"/>
                                          </p:stCondLst>
                                        </p:cTn>
                                        <p:tgtEl>
                                          <p:spTgt spid="7"/>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8"/>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2000"/>
                                        <p:tgtEl>
                                          <p:spTgt spid="8"/>
                                        </p:tgtEl>
                                      </p:cBhvr>
                                    </p:animEffect>
                                    <p:set>
                                      <p:cBhvr>
                                        <p:cTn id="25" dur="1" fill="hold">
                                          <p:stCondLst>
                                            <p:cond delay="1999"/>
                                          </p:stCondLst>
                                        </p:cTn>
                                        <p:tgtEl>
                                          <p:spTgt spid="8"/>
                                        </p:tgtEl>
                                        <p:attrNameLst>
                                          <p:attrName>style.visibility</p:attrName>
                                        </p:attrNameLst>
                                      </p:cBhvr>
                                      <p:to>
                                        <p:strVal val="hidden"/>
                                      </p:to>
                                    </p:set>
                                  </p:childTnLst>
                                  <p:subTnLst>
                                    <p:audio>
                                      <p:cMediaNode>
                                        <p:cTn display="0" masterRel="sameClick">
                                          <p:stCondLst>
                                            <p:cond evt="begin" delay="0">
                                              <p:tn val="23"/>
                                            </p:cond>
                                          </p:stCondLst>
                                          <p:endCondLst>
                                            <p:cond evt="onStopAudio" delay="0">
                                              <p:tgtEl>
                                                <p:sldTgt/>
                                              </p:tgtEl>
                                            </p:cond>
                                          </p:endCondLst>
                                        </p:cTn>
                                        <p:tgtEl>
                                          <p:sndTgt r:embed="rId3" name="tebrikler.wav"/>
                                        </p:tgtEl>
                                      </p:cMediaNode>
                                    </p:audio>
                                  </p:subTnLst>
                                </p:cTn>
                              </p:par>
                            </p:childTnLst>
                          </p:cTn>
                        </p:par>
                      </p:childTnLst>
                    </p:cTn>
                  </p:par>
                </p:childTnLst>
              </p:cTn>
              <p:nextCondLst>
                <p:cond evt="onClick" delay="0">
                  <p:tgtEl>
                    <p:spTgt spid="8"/>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228600" y="611886"/>
            <a:ext cx="11745686" cy="5992114"/>
          </a:xfrm>
          <a:prstGeom prst="rect">
            <a:avLst/>
          </a:prstGeom>
          <a:noFill/>
          <a:ln w="76200" cmpd="tri">
            <a:noFill/>
            <a:miter lim="800000"/>
            <a:headEnd/>
            <a:tailEnd/>
          </a:ln>
        </p:spPr>
        <p:txBody>
          <a:bodyPr lIns="86731" tIns="86731" rIns="86731" bIns="86731" anchor="ctr"/>
          <a:lstStyle/>
          <a:p>
            <a:pPr>
              <a:spcBef>
                <a:spcPct val="0"/>
              </a:spcBef>
            </a:pPr>
            <a:r>
              <a:rPr lang="tr-TR" altLang="tr-TR" sz="3600" b="1" dirty="0">
                <a:solidFill>
                  <a:srgbClr val="660066"/>
                </a:solidFill>
              </a:rPr>
              <a:t>Aşağıdakilerden hangilerinin fethi, Karadeniz’de ticaretin Osmanlıların denetimine girmesini sağlamıştır?</a:t>
            </a:r>
          </a:p>
          <a:p>
            <a:pPr>
              <a:spcBef>
                <a:spcPct val="0"/>
              </a:spcBef>
            </a:pPr>
            <a:endParaRPr lang="tr-TR" altLang="tr-TR" sz="3600" b="1" dirty="0">
              <a:solidFill>
                <a:srgbClr val="660066"/>
              </a:solidFill>
            </a:endParaRPr>
          </a:p>
          <a:p>
            <a:pPr>
              <a:spcBef>
                <a:spcPct val="0"/>
              </a:spcBef>
            </a:pPr>
            <a:r>
              <a:rPr lang="tr-TR" altLang="tr-TR" sz="3600" b="1" dirty="0"/>
              <a:t>I- Amasra</a:t>
            </a:r>
          </a:p>
          <a:p>
            <a:pPr>
              <a:spcBef>
                <a:spcPct val="0"/>
              </a:spcBef>
            </a:pPr>
            <a:r>
              <a:rPr lang="tr-TR" altLang="tr-TR" sz="3600" b="1" dirty="0"/>
              <a:t>II- Kıbrıs</a:t>
            </a:r>
          </a:p>
          <a:p>
            <a:pPr>
              <a:spcBef>
                <a:spcPct val="0"/>
              </a:spcBef>
            </a:pPr>
            <a:r>
              <a:rPr lang="tr-TR" altLang="tr-TR" sz="3600" b="1" dirty="0"/>
              <a:t>III- Trabzon</a:t>
            </a:r>
          </a:p>
          <a:p>
            <a:pPr>
              <a:spcBef>
                <a:spcPct val="0"/>
              </a:spcBef>
            </a:pPr>
            <a:r>
              <a:rPr lang="tr-TR" altLang="tr-TR" sz="3600" b="1" dirty="0">
                <a:solidFill>
                  <a:srgbClr val="FF00FF"/>
                </a:solidFill>
              </a:rPr>
              <a:t>        I ve II                                        I ve III</a:t>
            </a:r>
          </a:p>
          <a:p>
            <a:pPr>
              <a:spcBef>
                <a:spcPct val="0"/>
              </a:spcBef>
            </a:pPr>
            <a:endParaRPr lang="tr-TR" altLang="tr-TR" sz="3600" b="1" dirty="0">
              <a:solidFill>
                <a:srgbClr val="FF00FF"/>
              </a:solidFill>
            </a:endParaRPr>
          </a:p>
          <a:p>
            <a:pPr>
              <a:spcBef>
                <a:spcPct val="0"/>
              </a:spcBef>
            </a:pPr>
            <a:r>
              <a:rPr lang="tr-TR" altLang="tr-TR" sz="3600" b="1" dirty="0">
                <a:solidFill>
                  <a:srgbClr val="FF00FF"/>
                </a:solidFill>
              </a:rPr>
              <a:t>       II ve III                                       I, II ve III</a:t>
            </a:r>
          </a:p>
          <a:p>
            <a:pPr>
              <a:spcBef>
                <a:spcPct val="0"/>
              </a:spcBef>
            </a:pPr>
            <a:endParaRPr lang="tr-TR" altLang="tr-TR" sz="2400" dirty="0"/>
          </a:p>
        </p:txBody>
      </p:sp>
      <p:pic>
        <p:nvPicPr>
          <p:cNvPr id="4" name="Picture 3" descr="C:\Users\Bismillah1\Desktop\a.png">
            <a:extLst>
              <a:ext uri="{FF2B5EF4-FFF2-40B4-BE49-F238E27FC236}">
                <a16:creationId xmlns:a16="http://schemas.microsoft.com/office/drawing/2014/main" id="{0DD0F071-B479-4BAC-99B3-A22B1497751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9223" y="4564014"/>
            <a:ext cx="576000" cy="576000"/>
          </a:xfrm>
          <a:prstGeom prst="rect">
            <a:avLst/>
          </a:prstGeom>
          <a:noFill/>
        </p:spPr>
      </p:pic>
      <p:pic>
        <p:nvPicPr>
          <p:cNvPr id="5" name="Picture 4" descr="C:\Users\Bismillah1\Desktop\b.png">
            <a:hlinkClick r:id="rId4" action="ppaction://hlinksldjump"/>
            <a:extLst>
              <a:ext uri="{FF2B5EF4-FFF2-40B4-BE49-F238E27FC236}">
                <a16:creationId xmlns:a16="http://schemas.microsoft.com/office/drawing/2014/main" id="{C9D9486B-E0D9-402F-827B-64D3D0A8D31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80282" y="4607574"/>
            <a:ext cx="576000" cy="576000"/>
          </a:xfrm>
          <a:prstGeom prst="rect">
            <a:avLst/>
          </a:prstGeom>
          <a:noFill/>
        </p:spPr>
      </p:pic>
      <p:pic>
        <p:nvPicPr>
          <p:cNvPr id="7" name="Picture 5" descr="C:\Users\Bismillah1\Desktop\C.png">
            <a:extLst>
              <a:ext uri="{FF2B5EF4-FFF2-40B4-BE49-F238E27FC236}">
                <a16:creationId xmlns:a16="http://schemas.microsoft.com/office/drawing/2014/main" id="{FF7240E6-D686-4534-961A-A852D90C411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9223" y="5654072"/>
            <a:ext cx="576000" cy="576000"/>
          </a:xfrm>
          <a:prstGeom prst="rect">
            <a:avLst/>
          </a:prstGeom>
          <a:noFill/>
        </p:spPr>
      </p:pic>
      <p:pic>
        <p:nvPicPr>
          <p:cNvPr id="8" name="Picture 6" descr="C:\Users\Bismillah1\Desktop\D.png">
            <a:extLst>
              <a:ext uri="{FF2B5EF4-FFF2-40B4-BE49-F238E27FC236}">
                <a16:creationId xmlns:a16="http://schemas.microsoft.com/office/drawing/2014/main" id="{0FAD2010-81F9-4811-AD8D-787861E24AF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80282" y="5654072"/>
            <a:ext cx="576000" cy="576000"/>
          </a:xfrm>
          <a:prstGeom prst="rect">
            <a:avLst/>
          </a:prstGeom>
          <a:noFill/>
        </p:spPr>
      </p:pic>
      <p:sp>
        <p:nvSpPr>
          <p:cNvPr id="9" name="Dikdörtgen 8">
            <a:extLst>
              <a:ext uri="{FF2B5EF4-FFF2-40B4-BE49-F238E27FC236}">
                <a16:creationId xmlns:a16="http://schemas.microsoft.com/office/drawing/2014/main" id="{0BF3FF7C-CB6A-46BD-B928-3FF422702224}"/>
              </a:ext>
            </a:extLst>
          </p:cNvPr>
          <p:cNvSpPr/>
          <p:nvPr/>
        </p:nvSpPr>
        <p:spPr>
          <a:xfrm>
            <a:off x="393053" y="38503"/>
            <a:ext cx="2443179" cy="5458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a:t>16. Soru</a:t>
            </a:r>
          </a:p>
        </p:txBody>
      </p:sp>
    </p:spTree>
    <p:extLst>
      <p:ext uri="{BB962C8B-B14F-4D97-AF65-F5344CB8AC3E}">
        <p14:creationId xmlns:p14="http://schemas.microsoft.com/office/powerpoint/2010/main" val="3381201753"/>
      </p:ext>
    </p:extLst>
  </p:cSld>
  <p:clrMapOvr>
    <a:masterClrMapping/>
  </p:clrMapOvr>
  <p:transition spd="slow" advClick="0">
    <p:wheel spokes="1"/>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4"/>
                                        </p:tgtEl>
                                      </p:cBhvr>
                                    </p:animEffect>
                                    <p:set>
                                      <p:cBhvr>
                                        <p:cTn id="7" dur="1" fill="hold">
                                          <p:stCondLst>
                                            <p:cond delay="1999"/>
                                          </p:stCondLst>
                                        </p:cTn>
                                        <p:tgtEl>
                                          <p:spTgt spid="4"/>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4"/>
                  </p:tgtEl>
                </p:cond>
              </p:nextCondLst>
            </p:seq>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2000"/>
                                        <p:tgtEl>
                                          <p:spTgt spid="7"/>
                                        </p:tgtEl>
                                      </p:cBhvr>
                                    </p:animEffect>
                                    <p:set>
                                      <p:cBhvr>
                                        <p:cTn id="13" dur="1" fill="hold">
                                          <p:stCondLst>
                                            <p:cond delay="1999"/>
                                          </p:stCondLst>
                                        </p:cTn>
                                        <p:tgtEl>
                                          <p:spTgt spid="7"/>
                                        </p:tgtEl>
                                        <p:attrNameLst>
                                          <p:attrName>style.visibility</p:attrName>
                                        </p:attrNameLst>
                                      </p:cBhvr>
                                      <p:to>
                                        <p:strVal val="hidden"/>
                                      </p:to>
                                    </p:set>
                                  </p:childTnLst>
                                  <p:subTnLst>
                                    <p:audio>
                                      <p:cMediaNode>
                                        <p:cTn display="0" masterRel="sameClick">
                                          <p:stCondLst>
                                            <p:cond evt="begin" delay="0">
                                              <p:tn val="11"/>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7"/>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2000"/>
                                        <p:tgtEl>
                                          <p:spTgt spid="8"/>
                                        </p:tgtEl>
                                      </p:cBhvr>
                                    </p:animEffect>
                                    <p:set>
                                      <p:cBhvr>
                                        <p:cTn id="19" dur="1" fill="hold">
                                          <p:stCondLst>
                                            <p:cond delay="1999"/>
                                          </p:stCondLst>
                                        </p:cTn>
                                        <p:tgtEl>
                                          <p:spTgt spid="8"/>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8"/>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228600" y="899886"/>
            <a:ext cx="11745686" cy="5704114"/>
          </a:xfrm>
          <a:prstGeom prst="rect">
            <a:avLst/>
          </a:prstGeom>
          <a:noFill/>
          <a:ln w="76200" cmpd="tri">
            <a:noFill/>
            <a:miter lim="800000"/>
            <a:headEnd/>
            <a:tailEnd/>
          </a:ln>
        </p:spPr>
        <p:txBody>
          <a:bodyPr lIns="86731" tIns="86731" rIns="86731" bIns="86731" anchor="ctr"/>
          <a:lstStyle/>
          <a:p>
            <a:pPr>
              <a:spcBef>
                <a:spcPct val="0"/>
              </a:spcBef>
            </a:pPr>
            <a:r>
              <a:rPr lang="tr-TR" altLang="tr-TR" sz="3600" b="1" dirty="0"/>
              <a:t>Fatih Sultan Mehmet;</a:t>
            </a:r>
          </a:p>
          <a:p>
            <a:pPr>
              <a:spcBef>
                <a:spcPct val="0"/>
              </a:spcBef>
            </a:pPr>
            <a:r>
              <a:rPr lang="tr-TR" altLang="tr-TR" sz="3600" b="1" dirty="0">
                <a:solidFill>
                  <a:srgbClr val="0000FF"/>
                </a:solidFill>
              </a:rPr>
              <a:t>• Cenevizlilerden Amasra’yı almış,</a:t>
            </a:r>
          </a:p>
          <a:p>
            <a:pPr>
              <a:spcBef>
                <a:spcPct val="0"/>
              </a:spcBef>
            </a:pPr>
            <a:r>
              <a:rPr lang="tr-TR" altLang="tr-TR" sz="3600" b="1" dirty="0">
                <a:solidFill>
                  <a:srgbClr val="0000FF"/>
                </a:solidFill>
              </a:rPr>
              <a:t>• Trabzon İmparatorluğu’na son vermiş,</a:t>
            </a:r>
          </a:p>
          <a:p>
            <a:pPr>
              <a:spcBef>
                <a:spcPct val="0"/>
              </a:spcBef>
            </a:pPr>
            <a:r>
              <a:rPr lang="tr-TR" altLang="tr-TR" sz="3600" b="1" dirty="0">
                <a:solidFill>
                  <a:srgbClr val="0000FF"/>
                </a:solidFill>
              </a:rPr>
              <a:t>• Kırım’ı Osmanlı’ya bağlamıştır.</a:t>
            </a:r>
          </a:p>
          <a:p>
            <a:pPr>
              <a:spcBef>
                <a:spcPct val="0"/>
              </a:spcBef>
            </a:pPr>
            <a:r>
              <a:rPr lang="de-DE" altLang="tr-TR" sz="3600" b="1" dirty="0"/>
              <a:t>Fatih Sultan </a:t>
            </a:r>
            <a:r>
              <a:rPr lang="de-DE" altLang="tr-TR" sz="3600" b="1" dirty="0" err="1"/>
              <a:t>Mehmet’in</a:t>
            </a:r>
            <a:r>
              <a:rPr lang="de-DE" altLang="tr-TR" sz="3600" b="1" dirty="0"/>
              <a:t> </a:t>
            </a:r>
            <a:r>
              <a:rPr lang="de-DE" altLang="tr-TR" sz="3600" b="1" dirty="0" err="1"/>
              <a:t>bu</a:t>
            </a:r>
            <a:r>
              <a:rPr lang="de-DE" altLang="tr-TR" sz="3600" b="1" dirty="0"/>
              <a:t> </a:t>
            </a:r>
            <a:r>
              <a:rPr lang="de-DE" altLang="tr-TR" sz="3600" b="1" dirty="0" err="1"/>
              <a:t>faaliyetleri</a:t>
            </a:r>
            <a:r>
              <a:rPr lang="de-DE" altLang="tr-TR" sz="3600" b="1" dirty="0"/>
              <a:t>,</a:t>
            </a:r>
            <a:r>
              <a:rPr lang="tr-TR" altLang="tr-TR" sz="3600" b="1" dirty="0"/>
              <a:t> Osmanlı Devleti’nin en çok hangi alanda gelişmesine katkı sağlamıştır?</a:t>
            </a:r>
          </a:p>
          <a:p>
            <a:pPr>
              <a:spcBef>
                <a:spcPct val="0"/>
              </a:spcBef>
            </a:pPr>
            <a:endParaRPr lang="tr-TR" altLang="tr-TR" sz="3600" b="1" dirty="0"/>
          </a:p>
          <a:p>
            <a:pPr>
              <a:spcBef>
                <a:spcPct val="0"/>
              </a:spcBef>
            </a:pPr>
            <a:r>
              <a:rPr lang="tr-TR" altLang="tr-TR" sz="3600" b="1" dirty="0">
                <a:solidFill>
                  <a:srgbClr val="FF0000"/>
                </a:solidFill>
              </a:rPr>
              <a:t>   Sanat                     Tarım</a:t>
            </a:r>
          </a:p>
          <a:p>
            <a:pPr>
              <a:spcBef>
                <a:spcPct val="0"/>
              </a:spcBef>
            </a:pPr>
            <a:endParaRPr lang="tr-TR" altLang="tr-TR" sz="3600" b="1" dirty="0">
              <a:solidFill>
                <a:srgbClr val="FF0000"/>
              </a:solidFill>
            </a:endParaRPr>
          </a:p>
          <a:p>
            <a:pPr>
              <a:spcBef>
                <a:spcPct val="0"/>
              </a:spcBef>
            </a:pPr>
            <a:r>
              <a:rPr lang="tr-TR" altLang="tr-TR" sz="3600" b="1" dirty="0">
                <a:solidFill>
                  <a:srgbClr val="FF0000"/>
                </a:solidFill>
              </a:rPr>
              <a:t>   Bilim                      Ticaret</a:t>
            </a:r>
          </a:p>
          <a:p>
            <a:pPr>
              <a:spcBef>
                <a:spcPct val="0"/>
              </a:spcBef>
            </a:pPr>
            <a:endParaRPr lang="tr-TR" altLang="tr-TR" sz="2400" b="1" dirty="0"/>
          </a:p>
        </p:txBody>
      </p:sp>
      <p:pic>
        <p:nvPicPr>
          <p:cNvPr id="4" name="Picture 3" descr="C:\Users\Bismillah1\Desktop\a.png">
            <a:extLst>
              <a:ext uri="{FF2B5EF4-FFF2-40B4-BE49-F238E27FC236}">
                <a16:creationId xmlns:a16="http://schemas.microsoft.com/office/drawing/2014/main" id="{30C1E0DB-819F-464C-982D-97610166A19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9517" y="4973795"/>
            <a:ext cx="540000" cy="540000"/>
          </a:xfrm>
          <a:prstGeom prst="rect">
            <a:avLst/>
          </a:prstGeom>
          <a:noFill/>
        </p:spPr>
      </p:pic>
      <p:pic>
        <p:nvPicPr>
          <p:cNvPr id="5" name="Picture 4" descr="C:\Users\Bismillah1\Desktop\b.png">
            <a:extLst>
              <a:ext uri="{FF2B5EF4-FFF2-40B4-BE49-F238E27FC236}">
                <a16:creationId xmlns:a16="http://schemas.microsoft.com/office/drawing/2014/main" id="{6C2D2D30-7D92-435E-804C-844B9C4F45E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72962" y="4973795"/>
            <a:ext cx="540000" cy="540000"/>
          </a:xfrm>
          <a:prstGeom prst="rect">
            <a:avLst/>
          </a:prstGeom>
          <a:noFill/>
        </p:spPr>
      </p:pic>
      <p:pic>
        <p:nvPicPr>
          <p:cNvPr id="7" name="Picture 5" descr="C:\Users\Bismillah1\Desktop\C.png">
            <a:extLst>
              <a:ext uri="{FF2B5EF4-FFF2-40B4-BE49-F238E27FC236}">
                <a16:creationId xmlns:a16="http://schemas.microsoft.com/office/drawing/2014/main" id="{327724D1-1D1D-4A93-9F4F-BBD14D82770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9517" y="6064000"/>
            <a:ext cx="540000" cy="540000"/>
          </a:xfrm>
          <a:prstGeom prst="rect">
            <a:avLst/>
          </a:prstGeom>
          <a:noFill/>
        </p:spPr>
      </p:pic>
      <p:pic>
        <p:nvPicPr>
          <p:cNvPr id="8" name="Picture 6" descr="C:\Users\Bismillah1\Desktop\D.png">
            <a:hlinkClick r:id="rId7" action="ppaction://hlinksldjump"/>
            <a:extLst>
              <a:ext uri="{FF2B5EF4-FFF2-40B4-BE49-F238E27FC236}">
                <a16:creationId xmlns:a16="http://schemas.microsoft.com/office/drawing/2014/main" id="{C7B343BB-3D81-4737-9BE5-ED0AA480616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004044" y="6064000"/>
            <a:ext cx="540000" cy="540000"/>
          </a:xfrm>
          <a:prstGeom prst="rect">
            <a:avLst/>
          </a:prstGeom>
          <a:noFill/>
        </p:spPr>
      </p:pic>
      <p:sp>
        <p:nvSpPr>
          <p:cNvPr id="9" name="Dikdörtgen 8">
            <a:extLst>
              <a:ext uri="{FF2B5EF4-FFF2-40B4-BE49-F238E27FC236}">
                <a16:creationId xmlns:a16="http://schemas.microsoft.com/office/drawing/2014/main" id="{D592646C-E746-4AE0-9AB0-8566B5D6FAF4}"/>
              </a:ext>
            </a:extLst>
          </p:cNvPr>
          <p:cNvSpPr/>
          <p:nvPr/>
        </p:nvSpPr>
        <p:spPr>
          <a:xfrm>
            <a:off x="393053" y="38503"/>
            <a:ext cx="2443179" cy="5458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a:t>17. Soru</a:t>
            </a:r>
          </a:p>
        </p:txBody>
      </p:sp>
    </p:spTree>
    <p:extLst>
      <p:ext uri="{BB962C8B-B14F-4D97-AF65-F5344CB8AC3E}">
        <p14:creationId xmlns:p14="http://schemas.microsoft.com/office/powerpoint/2010/main" val="1786980958"/>
      </p:ext>
    </p:extLst>
  </p:cSld>
  <p:clrMapOvr>
    <a:masterClrMapping/>
  </p:clrMapOvr>
  <mc:AlternateContent xmlns:mc="http://schemas.openxmlformats.org/markup-compatibility/2006" xmlns:p14="http://schemas.microsoft.com/office/powerpoint/2010/main">
    <mc:Choice Requires="p14">
      <p:transition spd="slow" advClick="0">
        <p14:flash/>
      </p:transition>
    </mc:Choice>
    <mc:Fallback xmlns="">
      <p:transition spd="slow" advClick="0">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4"/>
                                        </p:tgtEl>
                                      </p:cBhvr>
                                    </p:animEffect>
                                    <p:set>
                                      <p:cBhvr>
                                        <p:cTn id="7" dur="1" fill="hold">
                                          <p:stCondLst>
                                            <p:cond delay="1999"/>
                                          </p:stCondLst>
                                        </p:cTn>
                                        <p:tgtEl>
                                          <p:spTgt spid="4"/>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4"/>
                  </p:tgtEl>
                </p:cond>
              </p:nextCondLst>
            </p:seq>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2000"/>
                                        <p:tgtEl>
                                          <p:spTgt spid="5"/>
                                        </p:tgtEl>
                                      </p:cBhvr>
                                    </p:animEffect>
                                    <p:set>
                                      <p:cBhvr>
                                        <p:cTn id="13" dur="1" fill="hold">
                                          <p:stCondLst>
                                            <p:cond delay="1999"/>
                                          </p:stCondLst>
                                        </p:cTn>
                                        <p:tgtEl>
                                          <p:spTgt spid="5"/>
                                        </p:tgtEl>
                                        <p:attrNameLst>
                                          <p:attrName>style.visibility</p:attrName>
                                        </p:attrNameLst>
                                      </p:cBhvr>
                                      <p:to>
                                        <p:strVal val="hidden"/>
                                      </p:to>
                                    </p:set>
                                  </p:childTnLst>
                                  <p:subTnLst>
                                    <p:audio>
                                      <p:cMediaNode>
                                        <p:cTn display="0" masterRel="sameClick">
                                          <p:stCondLst>
                                            <p:cond evt="begin" delay="0">
                                              <p:tn val="11"/>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5"/>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2000"/>
                                        <p:tgtEl>
                                          <p:spTgt spid="7"/>
                                        </p:tgtEl>
                                      </p:cBhvr>
                                    </p:animEffect>
                                    <p:set>
                                      <p:cBhvr>
                                        <p:cTn id="19" dur="1" fill="hold">
                                          <p:stCondLst>
                                            <p:cond delay="1999"/>
                                          </p:stCondLst>
                                        </p:cTn>
                                        <p:tgtEl>
                                          <p:spTgt spid="7"/>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8"/>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2000"/>
                                        <p:tgtEl>
                                          <p:spTgt spid="8"/>
                                        </p:tgtEl>
                                      </p:cBhvr>
                                    </p:animEffect>
                                    <p:set>
                                      <p:cBhvr>
                                        <p:cTn id="25" dur="1" fill="hold">
                                          <p:stCondLst>
                                            <p:cond delay="1999"/>
                                          </p:stCondLst>
                                        </p:cTn>
                                        <p:tgtEl>
                                          <p:spTgt spid="8"/>
                                        </p:tgtEl>
                                        <p:attrNameLst>
                                          <p:attrName>style.visibility</p:attrName>
                                        </p:attrNameLst>
                                      </p:cBhvr>
                                      <p:to>
                                        <p:strVal val="hidden"/>
                                      </p:to>
                                    </p:set>
                                  </p:childTnLst>
                                  <p:subTnLst>
                                    <p:audio>
                                      <p:cMediaNode>
                                        <p:cTn display="0" masterRel="sameClick">
                                          <p:stCondLst>
                                            <p:cond evt="begin" delay="0">
                                              <p:tn val="23"/>
                                            </p:cond>
                                          </p:stCondLst>
                                          <p:endCondLst>
                                            <p:cond evt="onStopAudio" delay="0">
                                              <p:tgtEl>
                                                <p:sldTgt/>
                                              </p:tgtEl>
                                            </p:cond>
                                          </p:endCondLst>
                                        </p:cTn>
                                        <p:tgtEl>
                                          <p:sndTgt r:embed="rId3" name="tebrikler.wav"/>
                                        </p:tgtEl>
                                      </p:cMediaNode>
                                    </p:audio>
                                  </p:subTnLst>
                                </p:cTn>
                              </p:par>
                            </p:childTnLst>
                          </p:cTn>
                        </p:par>
                      </p:childTnLst>
                    </p:cTn>
                  </p:par>
                </p:childTnLst>
              </p:cTn>
              <p:nextCondLst>
                <p:cond evt="onClick" delay="0">
                  <p:tgtEl>
                    <p:spTgt spid="8"/>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Dikdörtgen 51">
            <a:extLst>
              <a:ext uri="{FF2B5EF4-FFF2-40B4-BE49-F238E27FC236}">
                <a16:creationId xmlns:a16="http://schemas.microsoft.com/office/drawing/2014/main" id="{D8D97B8F-C01A-4473-9AA7-B9E404EC4CC6}"/>
              </a:ext>
            </a:extLst>
          </p:cNvPr>
          <p:cNvSpPr/>
          <p:nvPr/>
        </p:nvSpPr>
        <p:spPr>
          <a:xfrm>
            <a:off x="0" y="0"/>
            <a:ext cx="12192000" cy="6858000"/>
          </a:xfrm>
          <a:prstGeom prst="rect">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graphicFrame>
        <p:nvGraphicFramePr>
          <p:cNvPr id="51" name="Tablo 51">
            <a:extLst>
              <a:ext uri="{FF2B5EF4-FFF2-40B4-BE49-F238E27FC236}">
                <a16:creationId xmlns:a16="http://schemas.microsoft.com/office/drawing/2014/main" id="{6F9C00EA-567F-44E6-9537-2B30E0BD88A5}"/>
              </a:ext>
            </a:extLst>
          </p:cNvPr>
          <p:cNvGraphicFramePr>
            <a:graphicFrameLocks noGrp="1"/>
          </p:cNvGraphicFramePr>
          <p:nvPr>
            <p:extLst>
              <p:ext uri="{D42A27DB-BD31-4B8C-83A1-F6EECF244321}">
                <p14:modId xmlns:p14="http://schemas.microsoft.com/office/powerpoint/2010/main" val="2334306799"/>
              </p:ext>
            </p:extLst>
          </p:nvPr>
        </p:nvGraphicFramePr>
        <p:xfrm>
          <a:off x="29429" y="1276898"/>
          <a:ext cx="9052295" cy="5028366"/>
        </p:xfrm>
        <a:graphic>
          <a:graphicData uri="http://schemas.openxmlformats.org/drawingml/2006/table">
            <a:tbl>
              <a:tblPr firstRow="1" bandRow="1">
                <a:tableStyleId>{5C22544A-7EE6-4342-B048-85BDC9FD1C3A}</a:tableStyleId>
              </a:tblPr>
              <a:tblGrid>
                <a:gridCol w="1293185">
                  <a:extLst>
                    <a:ext uri="{9D8B030D-6E8A-4147-A177-3AD203B41FA5}">
                      <a16:colId xmlns:a16="http://schemas.microsoft.com/office/drawing/2014/main" val="59456335"/>
                    </a:ext>
                  </a:extLst>
                </a:gridCol>
                <a:gridCol w="1293185">
                  <a:extLst>
                    <a:ext uri="{9D8B030D-6E8A-4147-A177-3AD203B41FA5}">
                      <a16:colId xmlns:a16="http://schemas.microsoft.com/office/drawing/2014/main" val="3966690301"/>
                    </a:ext>
                  </a:extLst>
                </a:gridCol>
                <a:gridCol w="1293185">
                  <a:extLst>
                    <a:ext uri="{9D8B030D-6E8A-4147-A177-3AD203B41FA5}">
                      <a16:colId xmlns:a16="http://schemas.microsoft.com/office/drawing/2014/main" val="1312389677"/>
                    </a:ext>
                  </a:extLst>
                </a:gridCol>
                <a:gridCol w="1293185">
                  <a:extLst>
                    <a:ext uri="{9D8B030D-6E8A-4147-A177-3AD203B41FA5}">
                      <a16:colId xmlns:a16="http://schemas.microsoft.com/office/drawing/2014/main" val="2398043311"/>
                    </a:ext>
                  </a:extLst>
                </a:gridCol>
                <a:gridCol w="1293185">
                  <a:extLst>
                    <a:ext uri="{9D8B030D-6E8A-4147-A177-3AD203B41FA5}">
                      <a16:colId xmlns:a16="http://schemas.microsoft.com/office/drawing/2014/main" val="3097238651"/>
                    </a:ext>
                  </a:extLst>
                </a:gridCol>
                <a:gridCol w="1293185">
                  <a:extLst>
                    <a:ext uri="{9D8B030D-6E8A-4147-A177-3AD203B41FA5}">
                      <a16:colId xmlns:a16="http://schemas.microsoft.com/office/drawing/2014/main" val="1095643185"/>
                    </a:ext>
                  </a:extLst>
                </a:gridCol>
                <a:gridCol w="1293185">
                  <a:extLst>
                    <a:ext uri="{9D8B030D-6E8A-4147-A177-3AD203B41FA5}">
                      <a16:colId xmlns:a16="http://schemas.microsoft.com/office/drawing/2014/main" val="284617853"/>
                    </a:ext>
                  </a:extLst>
                </a:gridCol>
              </a:tblGrid>
              <a:tr h="718338">
                <a:tc>
                  <a:txBody>
                    <a:bodyPr/>
                    <a:lstStyle/>
                    <a:p>
                      <a:endParaRPr lang="tr-TR" dirty="0"/>
                    </a:p>
                  </a:txBody>
                  <a:tcP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rgbClr val="A20000"/>
                    </a:solidFill>
                  </a:tcPr>
                </a:tc>
                <a:tc>
                  <a:txBody>
                    <a:bodyPr/>
                    <a:lstStyle/>
                    <a:p>
                      <a:endParaRPr lang="tr-TR" dirty="0"/>
                    </a:p>
                  </a:txBody>
                  <a:tcP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chemeClr val="tx1"/>
                    </a:solidFill>
                  </a:tcPr>
                </a:tc>
                <a:tc>
                  <a:txBody>
                    <a:bodyPr/>
                    <a:lstStyle/>
                    <a:p>
                      <a:endParaRPr lang="tr-TR" dirty="0"/>
                    </a:p>
                  </a:txBody>
                  <a:tcP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rgbClr val="9933FF"/>
                    </a:solidFill>
                  </a:tcPr>
                </a:tc>
                <a:tc>
                  <a:txBody>
                    <a:bodyPr/>
                    <a:lstStyle/>
                    <a:p>
                      <a:endParaRPr lang="tr-TR" dirty="0"/>
                    </a:p>
                  </a:txBody>
                  <a:tcP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rgbClr val="00FF00"/>
                    </a:solidFill>
                  </a:tcPr>
                </a:tc>
                <a:tc>
                  <a:txBody>
                    <a:bodyPr/>
                    <a:lstStyle/>
                    <a:p>
                      <a:endParaRPr lang="tr-TR" dirty="0"/>
                    </a:p>
                  </a:txBody>
                  <a:tcP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rgbClr val="FF0000"/>
                    </a:solidFill>
                  </a:tcPr>
                </a:tc>
                <a:tc>
                  <a:txBody>
                    <a:bodyPr/>
                    <a:lstStyle/>
                    <a:p>
                      <a:endParaRPr lang="tr-TR" dirty="0"/>
                    </a:p>
                  </a:txBody>
                  <a:tcP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rgbClr val="0000FF"/>
                    </a:solidFill>
                  </a:tcPr>
                </a:tc>
                <a:tc>
                  <a:txBody>
                    <a:bodyPr/>
                    <a:lstStyle/>
                    <a:p>
                      <a:endParaRPr lang="tr-TR" dirty="0"/>
                    </a:p>
                  </a:txBody>
                  <a:tcP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rgbClr val="006600"/>
                    </a:solidFill>
                  </a:tcPr>
                </a:tc>
                <a:extLst>
                  <a:ext uri="{0D108BD9-81ED-4DB2-BD59-A6C34878D82A}">
                    <a16:rowId xmlns:a16="http://schemas.microsoft.com/office/drawing/2014/main" val="1311053334"/>
                  </a:ext>
                </a:extLst>
              </a:tr>
              <a:tr h="718338">
                <a:tc>
                  <a:txBody>
                    <a:bodyPr/>
                    <a:lstStyle/>
                    <a:p>
                      <a:endParaRPr lang="tr-TR" dirty="0"/>
                    </a:p>
                  </a:txBody>
                  <a:tcP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rgbClr val="A20000"/>
                    </a:solidFill>
                  </a:tcPr>
                </a:tc>
                <a:tc>
                  <a:txBody>
                    <a:bodyPr/>
                    <a:lstStyle/>
                    <a:p>
                      <a:endParaRPr lang="tr-TR" dirty="0"/>
                    </a:p>
                  </a:txBody>
                  <a:tcP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chemeClr val="tx1"/>
                    </a:solidFill>
                  </a:tcPr>
                </a:tc>
                <a:tc>
                  <a:txBody>
                    <a:bodyPr/>
                    <a:lstStyle/>
                    <a:p>
                      <a:endParaRPr lang="tr-TR" dirty="0"/>
                    </a:p>
                  </a:txBody>
                  <a:tcP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rgbClr val="9933FF"/>
                    </a:solidFill>
                  </a:tcPr>
                </a:tc>
                <a:tc>
                  <a:txBody>
                    <a:bodyPr/>
                    <a:lstStyle/>
                    <a:p>
                      <a:endParaRPr lang="tr-TR" dirty="0"/>
                    </a:p>
                  </a:txBody>
                  <a:tcP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rgbClr val="00FF00"/>
                    </a:solidFill>
                  </a:tcPr>
                </a:tc>
                <a:tc>
                  <a:txBody>
                    <a:bodyPr/>
                    <a:lstStyle/>
                    <a:p>
                      <a:endParaRPr lang="tr-TR" dirty="0"/>
                    </a:p>
                  </a:txBody>
                  <a:tcP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rgbClr val="FF0000"/>
                    </a:solidFill>
                  </a:tcPr>
                </a:tc>
                <a:tc>
                  <a:txBody>
                    <a:bodyPr/>
                    <a:lstStyle/>
                    <a:p>
                      <a:endParaRPr lang="tr-TR" dirty="0"/>
                    </a:p>
                  </a:txBody>
                  <a:tcP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rgbClr val="0000FF"/>
                    </a:solidFill>
                  </a:tcPr>
                </a:tc>
                <a:tc>
                  <a:txBody>
                    <a:bodyPr/>
                    <a:lstStyle/>
                    <a:p>
                      <a:endParaRPr lang="tr-TR" dirty="0"/>
                    </a:p>
                  </a:txBody>
                  <a:tcP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rgbClr val="006600"/>
                    </a:solidFill>
                  </a:tcPr>
                </a:tc>
                <a:extLst>
                  <a:ext uri="{0D108BD9-81ED-4DB2-BD59-A6C34878D82A}">
                    <a16:rowId xmlns:a16="http://schemas.microsoft.com/office/drawing/2014/main" val="3974056026"/>
                  </a:ext>
                </a:extLst>
              </a:tr>
              <a:tr h="718338">
                <a:tc>
                  <a:txBody>
                    <a:bodyPr/>
                    <a:lstStyle/>
                    <a:p>
                      <a:endParaRPr lang="tr-TR" dirty="0"/>
                    </a:p>
                  </a:txBody>
                  <a:tcP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rgbClr val="A20000"/>
                    </a:solidFill>
                  </a:tcPr>
                </a:tc>
                <a:tc>
                  <a:txBody>
                    <a:bodyPr/>
                    <a:lstStyle/>
                    <a:p>
                      <a:endParaRPr lang="tr-TR" dirty="0"/>
                    </a:p>
                  </a:txBody>
                  <a:tcP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chemeClr val="tx1"/>
                    </a:solidFill>
                  </a:tcPr>
                </a:tc>
                <a:tc>
                  <a:txBody>
                    <a:bodyPr/>
                    <a:lstStyle/>
                    <a:p>
                      <a:endParaRPr lang="tr-TR" dirty="0"/>
                    </a:p>
                  </a:txBody>
                  <a:tcP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rgbClr val="9933FF"/>
                    </a:solidFill>
                  </a:tcPr>
                </a:tc>
                <a:tc>
                  <a:txBody>
                    <a:bodyPr/>
                    <a:lstStyle/>
                    <a:p>
                      <a:endParaRPr lang="tr-TR" dirty="0"/>
                    </a:p>
                  </a:txBody>
                  <a:tcP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rgbClr val="00FF00"/>
                    </a:solidFill>
                  </a:tcPr>
                </a:tc>
                <a:tc>
                  <a:txBody>
                    <a:bodyPr/>
                    <a:lstStyle/>
                    <a:p>
                      <a:endParaRPr lang="tr-TR" dirty="0"/>
                    </a:p>
                  </a:txBody>
                  <a:tcP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rgbClr val="FF0000"/>
                    </a:solidFill>
                  </a:tcPr>
                </a:tc>
                <a:tc>
                  <a:txBody>
                    <a:bodyPr/>
                    <a:lstStyle/>
                    <a:p>
                      <a:endParaRPr lang="tr-TR" dirty="0"/>
                    </a:p>
                  </a:txBody>
                  <a:tcP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rgbClr val="0000FF"/>
                    </a:solidFill>
                  </a:tcPr>
                </a:tc>
                <a:tc>
                  <a:txBody>
                    <a:bodyPr/>
                    <a:lstStyle/>
                    <a:p>
                      <a:endParaRPr lang="tr-TR" dirty="0"/>
                    </a:p>
                  </a:txBody>
                  <a:tcP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rgbClr val="006600"/>
                    </a:solidFill>
                  </a:tcPr>
                </a:tc>
                <a:extLst>
                  <a:ext uri="{0D108BD9-81ED-4DB2-BD59-A6C34878D82A}">
                    <a16:rowId xmlns:a16="http://schemas.microsoft.com/office/drawing/2014/main" val="3715120492"/>
                  </a:ext>
                </a:extLst>
              </a:tr>
              <a:tr h="718338">
                <a:tc>
                  <a:txBody>
                    <a:bodyPr/>
                    <a:lstStyle/>
                    <a:p>
                      <a:endParaRPr lang="tr-TR" dirty="0"/>
                    </a:p>
                  </a:txBody>
                  <a:tcP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rgbClr val="A20000"/>
                    </a:solidFill>
                  </a:tcPr>
                </a:tc>
                <a:tc>
                  <a:txBody>
                    <a:bodyPr/>
                    <a:lstStyle/>
                    <a:p>
                      <a:endParaRPr lang="tr-TR" dirty="0"/>
                    </a:p>
                  </a:txBody>
                  <a:tcP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chemeClr val="tx1"/>
                    </a:solidFill>
                  </a:tcPr>
                </a:tc>
                <a:tc>
                  <a:txBody>
                    <a:bodyPr/>
                    <a:lstStyle/>
                    <a:p>
                      <a:endParaRPr lang="tr-TR" dirty="0"/>
                    </a:p>
                  </a:txBody>
                  <a:tcP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rgbClr val="9933FF"/>
                    </a:solidFill>
                  </a:tcPr>
                </a:tc>
                <a:tc>
                  <a:txBody>
                    <a:bodyPr/>
                    <a:lstStyle/>
                    <a:p>
                      <a:endParaRPr lang="tr-TR" dirty="0"/>
                    </a:p>
                  </a:txBody>
                  <a:tcP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rgbClr val="00FF00"/>
                    </a:solidFill>
                  </a:tcPr>
                </a:tc>
                <a:tc>
                  <a:txBody>
                    <a:bodyPr/>
                    <a:lstStyle/>
                    <a:p>
                      <a:endParaRPr lang="tr-TR" dirty="0"/>
                    </a:p>
                  </a:txBody>
                  <a:tcP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rgbClr val="FF0000"/>
                    </a:solidFill>
                  </a:tcPr>
                </a:tc>
                <a:tc>
                  <a:txBody>
                    <a:bodyPr/>
                    <a:lstStyle/>
                    <a:p>
                      <a:endParaRPr lang="tr-TR" dirty="0"/>
                    </a:p>
                  </a:txBody>
                  <a:tcP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rgbClr val="0000FF"/>
                    </a:solidFill>
                  </a:tcPr>
                </a:tc>
                <a:tc>
                  <a:txBody>
                    <a:bodyPr/>
                    <a:lstStyle/>
                    <a:p>
                      <a:endParaRPr lang="tr-TR" dirty="0"/>
                    </a:p>
                  </a:txBody>
                  <a:tcP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rgbClr val="006600"/>
                    </a:solidFill>
                  </a:tcPr>
                </a:tc>
                <a:extLst>
                  <a:ext uri="{0D108BD9-81ED-4DB2-BD59-A6C34878D82A}">
                    <a16:rowId xmlns:a16="http://schemas.microsoft.com/office/drawing/2014/main" val="2287352567"/>
                  </a:ext>
                </a:extLst>
              </a:tr>
              <a:tr h="718338">
                <a:tc>
                  <a:txBody>
                    <a:bodyPr/>
                    <a:lstStyle/>
                    <a:p>
                      <a:endParaRPr lang="tr-TR" dirty="0"/>
                    </a:p>
                  </a:txBody>
                  <a:tcP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rgbClr val="A20000"/>
                    </a:solidFill>
                  </a:tcPr>
                </a:tc>
                <a:tc>
                  <a:txBody>
                    <a:bodyPr/>
                    <a:lstStyle/>
                    <a:p>
                      <a:endParaRPr lang="tr-TR" dirty="0"/>
                    </a:p>
                  </a:txBody>
                  <a:tcP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chemeClr val="tx1"/>
                    </a:solidFill>
                  </a:tcPr>
                </a:tc>
                <a:tc>
                  <a:txBody>
                    <a:bodyPr/>
                    <a:lstStyle/>
                    <a:p>
                      <a:endParaRPr lang="tr-TR" dirty="0"/>
                    </a:p>
                  </a:txBody>
                  <a:tcP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rgbClr val="9933FF"/>
                    </a:solidFill>
                  </a:tcPr>
                </a:tc>
                <a:tc>
                  <a:txBody>
                    <a:bodyPr/>
                    <a:lstStyle/>
                    <a:p>
                      <a:endParaRPr lang="tr-TR" dirty="0"/>
                    </a:p>
                  </a:txBody>
                  <a:tcP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rgbClr val="00FF00"/>
                    </a:solidFill>
                  </a:tcPr>
                </a:tc>
                <a:tc>
                  <a:txBody>
                    <a:bodyPr/>
                    <a:lstStyle/>
                    <a:p>
                      <a:endParaRPr lang="tr-TR" dirty="0"/>
                    </a:p>
                  </a:txBody>
                  <a:tcP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rgbClr val="FF0000"/>
                    </a:solidFill>
                  </a:tcPr>
                </a:tc>
                <a:tc>
                  <a:txBody>
                    <a:bodyPr/>
                    <a:lstStyle/>
                    <a:p>
                      <a:endParaRPr lang="tr-TR" dirty="0"/>
                    </a:p>
                  </a:txBody>
                  <a:tcP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rgbClr val="0000FF"/>
                    </a:solidFill>
                  </a:tcPr>
                </a:tc>
                <a:tc>
                  <a:txBody>
                    <a:bodyPr/>
                    <a:lstStyle/>
                    <a:p>
                      <a:endParaRPr lang="tr-TR" dirty="0"/>
                    </a:p>
                  </a:txBody>
                  <a:tcP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rgbClr val="006600"/>
                    </a:solidFill>
                  </a:tcPr>
                </a:tc>
                <a:extLst>
                  <a:ext uri="{0D108BD9-81ED-4DB2-BD59-A6C34878D82A}">
                    <a16:rowId xmlns:a16="http://schemas.microsoft.com/office/drawing/2014/main" val="2435073876"/>
                  </a:ext>
                </a:extLst>
              </a:tr>
              <a:tr h="718338">
                <a:tc>
                  <a:txBody>
                    <a:bodyPr/>
                    <a:lstStyle/>
                    <a:p>
                      <a:endParaRPr lang="tr-TR" dirty="0"/>
                    </a:p>
                  </a:txBody>
                  <a:tcP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rgbClr val="A20000"/>
                    </a:solidFill>
                  </a:tcPr>
                </a:tc>
                <a:tc>
                  <a:txBody>
                    <a:bodyPr/>
                    <a:lstStyle/>
                    <a:p>
                      <a:endParaRPr lang="tr-TR" dirty="0"/>
                    </a:p>
                  </a:txBody>
                  <a:tcP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chemeClr val="tx1"/>
                    </a:solidFill>
                  </a:tcPr>
                </a:tc>
                <a:tc>
                  <a:txBody>
                    <a:bodyPr/>
                    <a:lstStyle/>
                    <a:p>
                      <a:endParaRPr lang="tr-TR" dirty="0"/>
                    </a:p>
                  </a:txBody>
                  <a:tcP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rgbClr val="9933FF"/>
                    </a:solidFill>
                  </a:tcPr>
                </a:tc>
                <a:tc>
                  <a:txBody>
                    <a:bodyPr/>
                    <a:lstStyle/>
                    <a:p>
                      <a:endParaRPr lang="tr-TR" dirty="0"/>
                    </a:p>
                  </a:txBody>
                  <a:tcP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rgbClr val="00FF00"/>
                    </a:solidFill>
                  </a:tcPr>
                </a:tc>
                <a:tc>
                  <a:txBody>
                    <a:bodyPr/>
                    <a:lstStyle/>
                    <a:p>
                      <a:endParaRPr lang="tr-TR" dirty="0"/>
                    </a:p>
                  </a:txBody>
                  <a:tcP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rgbClr val="FF0000"/>
                    </a:solidFill>
                  </a:tcPr>
                </a:tc>
                <a:tc>
                  <a:txBody>
                    <a:bodyPr/>
                    <a:lstStyle/>
                    <a:p>
                      <a:endParaRPr lang="tr-TR" dirty="0"/>
                    </a:p>
                  </a:txBody>
                  <a:tcP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rgbClr val="0000FF"/>
                    </a:solidFill>
                  </a:tcPr>
                </a:tc>
                <a:tc>
                  <a:txBody>
                    <a:bodyPr/>
                    <a:lstStyle/>
                    <a:p>
                      <a:endParaRPr lang="tr-TR" dirty="0"/>
                    </a:p>
                  </a:txBody>
                  <a:tcP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rgbClr val="006600"/>
                    </a:solidFill>
                  </a:tcPr>
                </a:tc>
                <a:extLst>
                  <a:ext uri="{0D108BD9-81ED-4DB2-BD59-A6C34878D82A}">
                    <a16:rowId xmlns:a16="http://schemas.microsoft.com/office/drawing/2014/main" val="2147820159"/>
                  </a:ext>
                </a:extLst>
              </a:tr>
              <a:tr h="718338">
                <a:tc>
                  <a:txBody>
                    <a:bodyPr/>
                    <a:lstStyle/>
                    <a:p>
                      <a:endParaRPr lang="tr-TR" dirty="0"/>
                    </a:p>
                  </a:txBody>
                  <a:tcP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rgbClr val="A20000"/>
                    </a:solidFill>
                  </a:tcPr>
                </a:tc>
                <a:tc>
                  <a:txBody>
                    <a:bodyPr/>
                    <a:lstStyle/>
                    <a:p>
                      <a:endParaRPr lang="tr-TR" dirty="0"/>
                    </a:p>
                  </a:txBody>
                  <a:tcP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chemeClr val="tx1"/>
                    </a:solidFill>
                  </a:tcPr>
                </a:tc>
                <a:tc>
                  <a:txBody>
                    <a:bodyPr/>
                    <a:lstStyle/>
                    <a:p>
                      <a:endParaRPr lang="tr-TR" dirty="0"/>
                    </a:p>
                  </a:txBody>
                  <a:tcP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rgbClr val="9933FF"/>
                    </a:solidFill>
                  </a:tcPr>
                </a:tc>
                <a:tc>
                  <a:txBody>
                    <a:bodyPr/>
                    <a:lstStyle/>
                    <a:p>
                      <a:endParaRPr lang="tr-TR" dirty="0"/>
                    </a:p>
                  </a:txBody>
                  <a:tcP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rgbClr val="00FF00"/>
                    </a:solidFill>
                  </a:tcPr>
                </a:tc>
                <a:tc>
                  <a:txBody>
                    <a:bodyPr/>
                    <a:lstStyle/>
                    <a:p>
                      <a:endParaRPr lang="tr-TR" dirty="0"/>
                    </a:p>
                  </a:txBody>
                  <a:tcP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rgbClr val="FF0000"/>
                    </a:solidFill>
                  </a:tcPr>
                </a:tc>
                <a:tc>
                  <a:txBody>
                    <a:bodyPr/>
                    <a:lstStyle/>
                    <a:p>
                      <a:endParaRPr lang="tr-TR" dirty="0"/>
                    </a:p>
                  </a:txBody>
                  <a:tcP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rgbClr val="0000FF"/>
                    </a:solidFill>
                  </a:tcPr>
                </a:tc>
                <a:tc>
                  <a:txBody>
                    <a:bodyPr/>
                    <a:lstStyle/>
                    <a:p>
                      <a:endParaRPr lang="tr-TR" dirty="0"/>
                    </a:p>
                  </a:txBody>
                  <a:tcP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rgbClr val="006600"/>
                    </a:solidFill>
                  </a:tcPr>
                </a:tc>
                <a:extLst>
                  <a:ext uri="{0D108BD9-81ED-4DB2-BD59-A6C34878D82A}">
                    <a16:rowId xmlns:a16="http://schemas.microsoft.com/office/drawing/2014/main" val="1277445259"/>
                  </a:ext>
                </a:extLst>
              </a:tr>
            </a:tbl>
          </a:graphicData>
        </a:graphic>
      </p:graphicFrame>
      <p:sp>
        <p:nvSpPr>
          <p:cNvPr id="9" name="8 Dikdörtgen"/>
          <p:cNvSpPr/>
          <p:nvPr/>
        </p:nvSpPr>
        <p:spPr>
          <a:xfrm>
            <a:off x="9153163" y="1187363"/>
            <a:ext cx="2928926" cy="4857760"/>
          </a:xfrm>
          <a:prstGeom prst="rect">
            <a:avLst/>
          </a:prstGeom>
          <a:solidFill>
            <a:srgbClr val="66FF33"/>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sp>
        <p:nvSpPr>
          <p:cNvPr id="10" name="9 Dikdörtgen"/>
          <p:cNvSpPr/>
          <p:nvPr/>
        </p:nvSpPr>
        <p:spPr>
          <a:xfrm>
            <a:off x="9296007" y="1401653"/>
            <a:ext cx="1714512" cy="42862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600" b="1" dirty="0">
                <a:solidFill>
                  <a:srgbClr val="C00000"/>
                </a:solidFill>
                <a:latin typeface="Arial Black" pitchFamily="34" charset="0"/>
              </a:rPr>
              <a:t>GRUP ADI</a:t>
            </a:r>
          </a:p>
        </p:txBody>
      </p:sp>
      <p:sp>
        <p:nvSpPr>
          <p:cNvPr id="11" name="10 Dikdörtgen"/>
          <p:cNvSpPr/>
          <p:nvPr/>
        </p:nvSpPr>
        <p:spPr>
          <a:xfrm>
            <a:off x="11081957" y="1401653"/>
            <a:ext cx="928694" cy="42862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600" b="1" dirty="0">
                <a:solidFill>
                  <a:srgbClr val="C00000"/>
                </a:solidFill>
                <a:latin typeface="Arial Black" pitchFamily="34" charset="0"/>
              </a:rPr>
              <a:t>PUAN</a:t>
            </a:r>
          </a:p>
        </p:txBody>
      </p:sp>
      <p:sp>
        <p:nvSpPr>
          <p:cNvPr id="31" name="12 Yuvarlatılmış Dikdörtgen">
            <a:hlinkClick r:id="rId25" action="ppaction://hlinksldjump"/>
            <a:extLst>
              <a:ext uri="{FF2B5EF4-FFF2-40B4-BE49-F238E27FC236}">
                <a16:creationId xmlns:a16="http://schemas.microsoft.com/office/drawing/2014/main" id="{9E00A020-D01C-4FEC-A8E5-40FB848E4F63}"/>
              </a:ext>
            </a:extLst>
          </p:cNvPr>
          <p:cNvSpPr/>
          <p:nvPr/>
        </p:nvSpPr>
        <p:spPr>
          <a:xfrm>
            <a:off x="101481" y="1368377"/>
            <a:ext cx="1080000" cy="540000"/>
          </a:xfrm>
          <a:prstGeom prst="roundRect">
            <a:avLst/>
          </a:prstGeom>
          <a:solidFill>
            <a:srgbClr val="0000FF"/>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latin typeface="Arial Black" pitchFamily="34" charset="0"/>
              </a:rPr>
              <a:t>1.  SORU</a:t>
            </a:r>
          </a:p>
        </p:txBody>
      </p:sp>
      <p:sp>
        <p:nvSpPr>
          <p:cNvPr id="32" name="15 Yuvarlatılmış Dikdörtgen">
            <a:hlinkClick r:id="rId26" action="ppaction://hlinksldjump"/>
            <a:extLst>
              <a:ext uri="{FF2B5EF4-FFF2-40B4-BE49-F238E27FC236}">
                <a16:creationId xmlns:a16="http://schemas.microsoft.com/office/drawing/2014/main" id="{104B1752-0417-43D9-8564-F4341B50C126}"/>
              </a:ext>
            </a:extLst>
          </p:cNvPr>
          <p:cNvSpPr/>
          <p:nvPr/>
        </p:nvSpPr>
        <p:spPr>
          <a:xfrm>
            <a:off x="101481" y="2053389"/>
            <a:ext cx="1080000" cy="540000"/>
          </a:xfrm>
          <a:prstGeom prst="roundRect">
            <a:avLst/>
          </a:prstGeom>
          <a:solidFill>
            <a:srgbClr val="0000FF"/>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latin typeface="Arial Black" pitchFamily="34" charset="0"/>
              </a:rPr>
              <a:t>2.  SORU</a:t>
            </a:r>
          </a:p>
        </p:txBody>
      </p:sp>
      <p:sp>
        <p:nvSpPr>
          <p:cNvPr id="33" name="16 Yuvarlatılmış Dikdörtgen">
            <a:hlinkClick r:id="rId27" action="ppaction://hlinksldjump"/>
            <a:extLst>
              <a:ext uri="{FF2B5EF4-FFF2-40B4-BE49-F238E27FC236}">
                <a16:creationId xmlns:a16="http://schemas.microsoft.com/office/drawing/2014/main" id="{EF1701BA-7012-4FAC-86DF-B77E7D1D5EDB}"/>
              </a:ext>
            </a:extLst>
          </p:cNvPr>
          <p:cNvSpPr/>
          <p:nvPr/>
        </p:nvSpPr>
        <p:spPr>
          <a:xfrm>
            <a:off x="117685" y="2789911"/>
            <a:ext cx="1080000" cy="540000"/>
          </a:xfrm>
          <a:prstGeom prst="roundRect">
            <a:avLst/>
          </a:prstGeom>
          <a:solidFill>
            <a:srgbClr val="0000FF"/>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latin typeface="Arial Black" pitchFamily="34" charset="0"/>
              </a:rPr>
              <a:t>3.  SORU</a:t>
            </a:r>
          </a:p>
        </p:txBody>
      </p:sp>
      <p:sp>
        <p:nvSpPr>
          <p:cNvPr id="34" name="17 Yuvarlatılmış Dikdörtgen">
            <a:hlinkClick r:id="rId28" action="ppaction://hlinksldjump"/>
            <a:extLst>
              <a:ext uri="{FF2B5EF4-FFF2-40B4-BE49-F238E27FC236}">
                <a16:creationId xmlns:a16="http://schemas.microsoft.com/office/drawing/2014/main" id="{85242D1B-5862-40DE-B2F5-C91C2C0215A5}"/>
              </a:ext>
            </a:extLst>
          </p:cNvPr>
          <p:cNvSpPr/>
          <p:nvPr/>
        </p:nvSpPr>
        <p:spPr>
          <a:xfrm>
            <a:off x="117685" y="3505749"/>
            <a:ext cx="1080000" cy="540000"/>
          </a:xfrm>
          <a:prstGeom prst="roundRect">
            <a:avLst/>
          </a:prstGeom>
          <a:solidFill>
            <a:srgbClr val="0000FF"/>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latin typeface="Arial Black" pitchFamily="34" charset="0"/>
              </a:rPr>
              <a:t>4.  SORU</a:t>
            </a:r>
          </a:p>
        </p:txBody>
      </p:sp>
      <p:sp>
        <p:nvSpPr>
          <p:cNvPr id="35" name="18 Yuvarlatılmış Dikdörtgen">
            <a:hlinkClick r:id="rId29" action="ppaction://hlinksldjump"/>
            <a:extLst>
              <a:ext uri="{FF2B5EF4-FFF2-40B4-BE49-F238E27FC236}">
                <a16:creationId xmlns:a16="http://schemas.microsoft.com/office/drawing/2014/main" id="{62F9CE2A-0C07-463D-97DD-6942AA1CBAE9}"/>
              </a:ext>
            </a:extLst>
          </p:cNvPr>
          <p:cNvSpPr/>
          <p:nvPr/>
        </p:nvSpPr>
        <p:spPr>
          <a:xfrm>
            <a:off x="101481" y="4207107"/>
            <a:ext cx="1080000" cy="540000"/>
          </a:xfrm>
          <a:prstGeom prst="roundRect">
            <a:avLst/>
          </a:prstGeom>
          <a:solidFill>
            <a:srgbClr val="0000FF"/>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latin typeface="Arial Black" pitchFamily="34" charset="0"/>
              </a:rPr>
              <a:t>5.  SORU</a:t>
            </a:r>
          </a:p>
        </p:txBody>
      </p:sp>
      <p:sp>
        <p:nvSpPr>
          <p:cNvPr id="36" name="19 Yuvarlatılmış Dikdörtgen">
            <a:hlinkClick r:id="rId30" action="ppaction://hlinksldjump"/>
            <a:extLst>
              <a:ext uri="{FF2B5EF4-FFF2-40B4-BE49-F238E27FC236}">
                <a16:creationId xmlns:a16="http://schemas.microsoft.com/office/drawing/2014/main" id="{BB62AABC-C5A0-485F-BCAD-523F8AA0E07F}"/>
              </a:ext>
            </a:extLst>
          </p:cNvPr>
          <p:cNvSpPr/>
          <p:nvPr/>
        </p:nvSpPr>
        <p:spPr>
          <a:xfrm>
            <a:off x="4015576" y="1358392"/>
            <a:ext cx="1080000" cy="540000"/>
          </a:xfrm>
          <a:prstGeom prst="roundRect">
            <a:avLst/>
          </a:prstGeom>
          <a:solidFill>
            <a:srgbClr val="080808"/>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latin typeface="Arial Black" pitchFamily="34" charset="0"/>
              </a:rPr>
              <a:t>22.  SORU</a:t>
            </a:r>
          </a:p>
        </p:txBody>
      </p:sp>
      <p:sp>
        <p:nvSpPr>
          <p:cNvPr id="37" name="24 Yuvarlatılmış Dikdörtgen">
            <a:hlinkClick r:id="rId31" action="ppaction://hlinksldjump"/>
            <a:extLst>
              <a:ext uri="{FF2B5EF4-FFF2-40B4-BE49-F238E27FC236}">
                <a16:creationId xmlns:a16="http://schemas.microsoft.com/office/drawing/2014/main" id="{04D7E6C2-6137-44BF-B559-5DC0A09CE9F7}"/>
              </a:ext>
            </a:extLst>
          </p:cNvPr>
          <p:cNvSpPr/>
          <p:nvPr/>
        </p:nvSpPr>
        <p:spPr>
          <a:xfrm>
            <a:off x="6616726" y="1358392"/>
            <a:ext cx="1080000" cy="540000"/>
          </a:xfrm>
          <a:prstGeom prst="roundRect">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rgbClr val="FF0000"/>
                </a:solidFill>
                <a:latin typeface="Arial Black" pitchFamily="34" charset="0"/>
              </a:rPr>
              <a:t>36.  SORU</a:t>
            </a:r>
          </a:p>
        </p:txBody>
      </p:sp>
      <p:sp>
        <p:nvSpPr>
          <p:cNvPr id="38" name="30 Yuvarlatılmış Dikdörtgen">
            <a:hlinkClick r:id="rId32" action="ppaction://hlinksldjump"/>
            <a:extLst>
              <a:ext uri="{FF2B5EF4-FFF2-40B4-BE49-F238E27FC236}">
                <a16:creationId xmlns:a16="http://schemas.microsoft.com/office/drawing/2014/main" id="{79EAA53C-0594-443F-97A4-19F654E516AF}"/>
              </a:ext>
            </a:extLst>
          </p:cNvPr>
          <p:cNvSpPr/>
          <p:nvPr/>
        </p:nvSpPr>
        <p:spPr>
          <a:xfrm>
            <a:off x="6616726" y="2089053"/>
            <a:ext cx="1080000" cy="540000"/>
          </a:xfrm>
          <a:prstGeom prst="roundRect">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rgbClr val="FF0000"/>
                </a:solidFill>
                <a:latin typeface="Arial Black" pitchFamily="34" charset="0"/>
              </a:rPr>
              <a:t>37.  SORU</a:t>
            </a:r>
          </a:p>
        </p:txBody>
      </p:sp>
      <p:sp>
        <p:nvSpPr>
          <p:cNvPr id="39" name="31 Yuvarlatılmış Dikdörtgen">
            <a:hlinkClick r:id="rId33" action="ppaction://hlinksldjump"/>
            <a:extLst>
              <a:ext uri="{FF2B5EF4-FFF2-40B4-BE49-F238E27FC236}">
                <a16:creationId xmlns:a16="http://schemas.microsoft.com/office/drawing/2014/main" id="{E1D77349-E71C-4317-827B-C0FCF3B7B82A}"/>
              </a:ext>
            </a:extLst>
          </p:cNvPr>
          <p:cNvSpPr/>
          <p:nvPr/>
        </p:nvSpPr>
        <p:spPr>
          <a:xfrm>
            <a:off x="6616726" y="2816862"/>
            <a:ext cx="1080000" cy="540000"/>
          </a:xfrm>
          <a:prstGeom prst="roundRect">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rgbClr val="FF0000"/>
                </a:solidFill>
                <a:latin typeface="Arial Black" pitchFamily="34" charset="0"/>
              </a:rPr>
              <a:t>38.  SORU</a:t>
            </a:r>
          </a:p>
        </p:txBody>
      </p:sp>
      <p:sp>
        <p:nvSpPr>
          <p:cNvPr id="40" name="32 Yuvarlatılmış Dikdörtgen">
            <a:hlinkClick r:id="rId34" action="ppaction://hlinksldjump"/>
            <a:extLst>
              <a:ext uri="{FF2B5EF4-FFF2-40B4-BE49-F238E27FC236}">
                <a16:creationId xmlns:a16="http://schemas.microsoft.com/office/drawing/2014/main" id="{AC34770A-896B-47F2-8F8F-5F68C5F4F041}"/>
              </a:ext>
            </a:extLst>
          </p:cNvPr>
          <p:cNvSpPr/>
          <p:nvPr/>
        </p:nvSpPr>
        <p:spPr>
          <a:xfrm>
            <a:off x="6616726" y="3539433"/>
            <a:ext cx="1080000" cy="540000"/>
          </a:xfrm>
          <a:prstGeom prst="roundRect">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rgbClr val="FF0000"/>
                </a:solidFill>
                <a:latin typeface="Arial Black" pitchFamily="34" charset="0"/>
              </a:rPr>
              <a:t>39.  SORU</a:t>
            </a:r>
          </a:p>
        </p:txBody>
      </p:sp>
      <p:sp>
        <p:nvSpPr>
          <p:cNvPr id="41" name="33 Yuvarlatılmış Dikdörtgen">
            <a:hlinkClick r:id="rId35" action="ppaction://hlinksldjump"/>
            <a:extLst>
              <a:ext uri="{FF2B5EF4-FFF2-40B4-BE49-F238E27FC236}">
                <a16:creationId xmlns:a16="http://schemas.microsoft.com/office/drawing/2014/main" id="{E675FC7D-2789-462D-8A26-F48DBC79EF50}"/>
              </a:ext>
            </a:extLst>
          </p:cNvPr>
          <p:cNvSpPr/>
          <p:nvPr/>
        </p:nvSpPr>
        <p:spPr>
          <a:xfrm>
            <a:off x="6613013" y="4269544"/>
            <a:ext cx="1080000" cy="540000"/>
          </a:xfrm>
          <a:prstGeom prst="roundRect">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rgbClr val="FF0000"/>
                </a:solidFill>
                <a:latin typeface="Arial Black" pitchFamily="34" charset="0"/>
              </a:rPr>
              <a:t>40.  SORU</a:t>
            </a:r>
          </a:p>
        </p:txBody>
      </p:sp>
      <p:sp>
        <p:nvSpPr>
          <p:cNvPr id="42" name="34 Yuvarlatılmış Dikdörtgen">
            <a:hlinkClick r:id="rId36" action="ppaction://hlinksldjump"/>
            <a:extLst>
              <a:ext uri="{FF2B5EF4-FFF2-40B4-BE49-F238E27FC236}">
                <a16:creationId xmlns:a16="http://schemas.microsoft.com/office/drawing/2014/main" id="{1D62121B-906E-4A1A-8E4B-C3F72B9CE15E}"/>
              </a:ext>
            </a:extLst>
          </p:cNvPr>
          <p:cNvSpPr/>
          <p:nvPr/>
        </p:nvSpPr>
        <p:spPr>
          <a:xfrm>
            <a:off x="1434289" y="1368377"/>
            <a:ext cx="1080000" cy="540000"/>
          </a:xfrm>
          <a:prstGeom prst="roundRect">
            <a:avLst/>
          </a:prstGeom>
          <a:solidFill>
            <a:srgbClr val="FF00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rgbClr val="FFFF00"/>
                </a:solidFill>
                <a:latin typeface="Arial Black" pitchFamily="34" charset="0"/>
              </a:rPr>
              <a:t>8.  SORU</a:t>
            </a:r>
          </a:p>
        </p:txBody>
      </p:sp>
      <p:sp>
        <p:nvSpPr>
          <p:cNvPr id="43" name="35 Yuvarlatılmış Dikdörtgen">
            <a:hlinkClick r:id="rId37" action="ppaction://hlinksldjump"/>
            <a:extLst>
              <a:ext uri="{FF2B5EF4-FFF2-40B4-BE49-F238E27FC236}">
                <a16:creationId xmlns:a16="http://schemas.microsoft.com/office/drawing/2014/main" id="{878FB220-D665-47E2-904E-6D7FF2286CE8}"/>
              </a:ext>
            </a:extLst>
          </p:cNvPr>
          <p:cNvSpPr/>
          <p:nvPr/>
        </p:nvSpPr>
        <p:spPr>
          <a:xfrm>
            <a:off x="1434289" y="2062639"/>
            <a:ext cx="1080000" cy="540000"/>
          </a:xfrm>
          <a:prstGeom prst="roundRect">
            <a:avLst/>
          </a:prstGeom>
          <a:solidFill>
            <a:srgbClr val="FF00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rgbClr val="FFFF00"/>
                </a:solidFill>
                <a:latin typeface="Arial Black" pitchFamily="34" charset="0"/>
              </a:rPr>
              <a:t>9.  SORU</a:t>
            </a:r>
          </a:p>
        </p:txBody>
      </p:sp>
      <p:sp>
        <p:nvSpPr>
          <p:cNvPr id="44" name="36 Yuvarlatılmış Dikdörtgen">
            <a:hlinkClick r:id="rId38" action="ppaction://hlinksldjump"/>
            <a:extLst>
              <a:ext uri="{FF2B5EF4-FFF2-40B4-BE49-F238E27FC236}">
                <a16:creationId xmlns:a16="http://schemas.microsoft.com/office/drawing/2014/main" id="{E4B0B703-1D39-400C-9A8F-267550B28B13}"/>
              </a:ext>
            </a:extLst>
          </p:cNvPr>
          <p:cNvSpPr/>
          <p:nvPr/>
        </p:nvSpPr>
        <p:spPr>
          <a:xfrm>
            <a:off x="1425592" y="2796033"/>
            <a:ext cx="1080000" cy="540000"/>
          </a:xfrm>
          <a:prstGeom prst="roundRect">
            <a:avLst/>
          </a:prstGeom>
          <a:solidFill>
            <a:srgbClr val="FF00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rgbClr val="FFFF00"/>
                </a:solidFill>
                <a:latin typeface="Arial Black" pitchFamily="34" charset="0"/>
              </a:rPr>
              <a:t>10.  SORU</a:t>
            </a:r>
          </a:p>
        </p:txBody>
      </p:sp>
      <p:sp>
        <p:nvSpPr>
          <p:cNvPr id="45" name="37 Yuvarlatılmış Dikdörtgen">
            <a:hlinkClick r:id="rId39" action="ppaction://hlinksldjump"/>
            <a:extLst>
              <a:ext uri="{FF2B5EF4-FFF2-40B4-BE49-F238E27FC236}">
                <a16:creationId xmlns:a16="http://schemas.microsoft.com/office/drawing/2014/main" id="{01F86510-B393-4C19-869A-7CBA031E6A70}"/>
              </a:ext>
            </a:extLst>
          </p:cNvPr>
          <p:cNvSpPr/>
          <p:nvPr/>
        </p:nvSpPr>
        <p:spPr>
          <a:xfrm>
            <a:off x="1415045" y="3531322"/>
            <a:ext cx="1080000" cy="540000"/>
          </a:xfrm>
          <a:prstGeom prst="roundRect">
            <a:avLst/>
          </a:prstGeom>
          <a:solidFill>
            <a:srgbClr val="FF00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rgbClr val="FFFF00"/>
                </a:solidFill>
                <a:latin typeface="Arial Black" pitchFamily="34" charset="0"/>
              </a:rPr>
              <a:t>11.  SORU</a:t>
            </a:r>
          </a:p>
        </p:txBody>
      </p:sp>
      <p:sp>
        <p:nvSpPr>
          <p:cNvPr id="46" name="38 Yuvarlatılmış Dikdörtgen">
            <a:hlinkClick r:id="rId40" action="ppaction://hlinksldjump"/>
            <a:extLst>
              <a:ext uri="{FF2B5EF4-FFF2-40B4-BE49-F238E27FC236}">
                <a16:creationId xmlns:a16="http://schemas.microsoft.com/office/drawing/2014/main" id="{8959D34D-F2D8-4BDF-834C-DE60F9705CFC}"/>
              </a:ext>
            </a:extLst>
          </p:cNvPr>
          <p:cNvSpPr/>
          <p:nvPr/>
        </p:nvSpPr>
        <p:spPr>
          <a:xfrm>
            <a:off x="1411944" y="4245145"/>
            <a:ext cx="1080000" cy="540000"/>
          </a:xfrm>
          <a:prstGeom prst="roundRect">
            <a:avLst/>
          </a:prstGeom>
          <a:solidFill>
            <a:srgbClr val="FF00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rgbClr val="FFFF00"/>
                </a:solidFill>
                <a:latin typeface="Arial Black" pitchFamily="34" charset="0"/>
              </a:rPr>
              <a:t>12.  SORU</a:t>
            </a:r>
          </a:p>
        </p:txBody>
      </p:sp>
      <p:sp>
        <p:nvSpPr>
          <p:cNvPr id="47" name="20 Yuvarlatılmış Dikdörtgen">
            <a:hlinkClick r:id="rId41" action="ppaction://hlinksldjump"/>
            <a:extLst>
              <a:ext uri="{FF2B5EF4-FFF2-40B4-BE49-F238E27FC236}">
                <a16:creationId xmlns:a16="http://schemas.microsoft.com/office/drawing/2014/main" id="{A521108E-0FFB-45E4-B3BA-4A3EFED8EA91}"/>
              </a:ext>
            </a:extLst>
          </p:cNvPr>
          <p:cNvSpPr/>
          <p:nvPr/>
        </p:nvSpPr>
        <p:spPr>
          <a:xfrm>
            <a:off x="4015576" y="2076347"/>
            <a:ext cx="1080000" cy="540000"/>
          </a:xfrm>
          <a:prstGeom prst="roundRect">
            <a:avLst/>
          </a:prstGeom>
          <a:solidFill>
            <a:srgbClr val="080808"/>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latin typeface="Arial Black" pitchFamily="34" charset="0"/>
              </a:rPr>
              <a:t>23.  SORU</a:t>
            </a:r>
          </a:p>
        </p:txBody>
      </p:sp>
      <p:sp>
        <p:nvSpPr>
          <p:cNvPr id="48" name="21 Yuvarlatılmış Dikdörtgen">
            <a:hlinkClick r:id="rId42" action="ppaction://hlinksldjump"/>
            <a:extLst>
              <a:ext uri="{FF2B5EF4-FFF2-40B4-BE49-F238E27FC236}">
                <a16:creationId xmlns:a16="http://schemas.microsoft.com/office/drawing/2014/main" id="{C4025F42-E189-445E-8606-1FB65D714181}"/>
              </a:ext>
            </a:extLst>
          </p:cNvPr>
          <p:cNvSpPr/>
          <p:nvPr/>
        </p:nvSpPr>
        <p:spPr>
          <a:xfrm>
            <a:off x="4015576" y="2839789"/>
            <a:ext cx="1080000" cy="540000"/>
          </a:xfrm>
          <a:prstGeom prst="roundRect">
            <a:avLst/>
          </a:prstGeom>
          <a:solidFill>
            <a:srgbClr val="080808"/>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latin typeface="Arial Black" pitchFamily="34" charset="0"/>
              </a:rPr>
              <a:t>24.  SORU</a:t>
            </a:r>
          </a:p>
        </p:txBody>
      </p:sp>
      <p:sp>
        <p:nvSpPr>
          <p:cNvPr id="49" name="22 Yuvarlatılmış Dikdörtgen">
            <a:hlinkClick r:id="rId43" action="ppaction://hlinksldjump"/>
            <a:extLst>
              <a:ext uri="{FF2B5EF4-FFF2-40B4-BE49-F238E27FC236}">
                <a16:creationId xmlns:a16="http://schemas.microsoft.com/office/drawing/2014/main" id="{74624992-244D-4B0D-8A00-A2C49DA76ADC}"/>
              </a:ext>
            </a:extLst>
          </p:cNvPr>
          <p:cNvSpPr/>
          <p:nvPr/>
        </p:nvSpPr>
        <p:spPr>
          <a:xfrm>
            <a:off x="4015576" y="3505749"/>
            <a:ext cx="1080000" cy="540000"/>
          </a:xfrm>
          <a:prstGeom prst="roundRect">
            <a:avLst/>
          </a:prstGeom>
          <a:solidFill>
            <a:srgbClr val="080808"/>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latin typeface="Arial Black" pitchFamily="34" charset="0"/>
              </a:rPr>
              <a:t>25.  SORU</a:t>
            </a:r>
          </a:p>
        </p:txBody>
      </p:sp>
      <p:sp>
        <p:nvSpPr>
          <p:cNvPr id="50" name="23 Yuvarlatılmış Dikdörtgen">
            <a:hlinkClick r:id="rId44" action="ppaction://hlinksldjump"/>
            <a:extLst>
              <a:ext uri="{FF2B5EF4-FFF2-40B4-BE49-F238E27FC236}">
                <a16:creationId xmlns:a16="http://schemas.microsoft.com/office/drawing/2014/main" id="{522CEE8E-B2EA-48A7-907E-70ECCA7A5393}"/>
              </a:ext>
            </a:extLst>
          </p:cNvPr>
          <p:cNvSpPr/>
          <p:nvPr/>
        </p:nvSpPr>
        <p:spPr>
          <a:xfrm>
            <a:off x="4015576" y="4219981"/>
            <a:ext cx="1080000" cy="540000"/>
          </a:xfrm>
          <a:prstGeom prst="roundRect">
            <a:avLst/>
          </a:prstGeom>
          <a:solidFill>
            <a:srgbClr val="080808"/>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latin typeface="Arial Black" pitchFamily="34" charset="0"/>
              </a:rPr>
              <a:t>26.  SORU</a:t>
            </a:r>
          </a:p>
        </p:txBody>
      </p:sp>
      <p:sp>
        <p:nvSpPr>
          <p:cNvPr id="53" name="18 Yuvarlatılmış Dikdörtgen">
            <a:hlinkClick r:id="rId45" action="ppaction://hlinksldjump"/>
            <a:extLst>
              <a:ext uri="{FF2B5EF4-FFF2-40B4-BE49-F238E27FC236}">
                <a16:creationId xmlns:a16="http://schemas.microsoft.com/office/drawing/2014/main" id="{D285D042-7178-451B-9458-6548CB182DE2}"/>
              </a:ext>
            </a:extLst>
          </p:cNvPr>
          <p:cNvSpPr/>
          <p:nvPr/>
        </p:nvSpPr>
        <p:spPr>
          <a:xfrm>
            <a:off x="117685" y="4922192"/>
            <a:ext cx="1080000" cy="540000"/>
          </a:xfrm>
          <a:prstGeom prst="roundRect">
            <a:avLst/>
          </a:prstGeom>
          <a:solidFill>
            <a:srgbClr val="0000FF"/>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latin typeface="Arial Black" pitchFamily="34" charset="0"/>
              </a:rPr>
              <a:t>6.  SORU</a:t>
            </a:r>
          </a:p>
        </p:txBody>
      </p:sp>
      <p:sp>
        <p:nvSpPr>
          <p:cNvPr id="54" name="18 Yuvarlatılmış Dikdörtgen">
            <a:hlinkClick r:id="rId46" action="ppaction://hlinksldjump"/>
            <a:extLst>
              <a:ext uri="{FF2B5EF4-FFF2-40B4-BE49-F238E27FC236}">
                <a16:creationId xmlns:a16="http://schemas.microsoft.com/office/drawing/2014/main" id="{D69BFFA3-DE12-40AF-A6E5-C2459D566647}"/>
              </a:ext>
            </a:extLst>
          </p:cNvPr>
          <p:cNvSpPr/>
          <p:nvPr/>
        </p:nvSpPr>
        <p:spPr>
          <a:xfrm>
            <a:off x="86128" y="5646005"/>
            <a:ext cx="1080000" cy="540000"/>
          </a:xfrm>
          <a:prstGeom prst="roundRect">
            <a:avLst/>
          </a:prstGeom>
          <a:solidFill>
            <a:srgbClr val="0000FF"/>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latin typeface="Arial Black" pitchFamily="34" charset="0"/>
              </a:rPr>
              <a:t>7.  SORU</a:t>
            </a:r>
          </a:p>
        </p:txBody>
      </p:sp>
      <p:sp>
        <p:nvSpPr>
          <p:cNvPr id="55" name="38 Yuvarlatılmış Dikdörtgen">
            <a:hlinkClick r:id="rId47" action="ppaction://hlinksldjump"/>
            <a:extLst>
              <a:ext uri="{FF2B5EF4-FFF2-40B4-BE49-F238E27FC236}">
                <a16:creationId xmlns:a16="http://schemas.microsoft.com/office/drawing/2014/main" id="{C82D8B75-51AD-46C2-87F6-4D7CCB0D7FA4}"/>
              </a:ext>
            </a:extLst>
          </p:cNvPr>
          <p:cNvSpPr/>
          <p:nvPr/>
        </p:nvSpPr>
        <p:spPr>
          <a:xfrm>
            <a:off x="1411944" y="4928991"/>
            <a:ext cx="1080000" cy="540000"/>
          </a:xfrm>
          <a:prstGeom prst="roundRect">
            <a:avLst/>
          </a:prstGeom>
          <a:solidFill>
            <a:srgbClr val="FF00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rgbClr val="FFFF00"/>
                </a:solidFill>
                <a:latin typeface="Arial Black" pitchFamily="34" charset="0"/>
              </a:rPr>
              <a:t>13.  SORU</a:t>
            </a:r>
          </a:p>
        </p:txBody>
      </p:sp>
      <p:sp>
        <p:nvSpPr>
          <p:cNvPr id="56" name="38 Yuvarlatılmış Dikdörtgen">
            <a:hlinkClick r:id="rId48" action="ppaction://hlinksldjump"/>
            <a:extLst>
              <a:ext uri="{FF2B5EF4-FFF2-40B4-BE49-F238E27FC236}">
                <a16:creationId xmlns:a16="http://schemas.microsoft.com/office/drawing/2014/main" id="{28472C30-9FB4-48BB-A53E-C1FAF28254AF}"/>
              </a:ext>
            </a:extLst>
          </p:cNvPr>
          <p:cNvSpPr/>
          <p:nvPr/>
        </p:nvSpPr>
        <p:spPr>
          <a:xfrm>
            <a:off x="1398096" y="5648440"/>
            <a:ext cx="1080000" cy="540000"/>
          </a:xfrm>
          <a:prstGeom prst="roundRect">
            <a:avLst/>
          </a:prstGeom>
          <a:solidFill>
            <a:srgbClr val="FF00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rgbClr val="FFFF00"/>
                </a:solidFill>
                <a:latin typeface="Arial Black" pitchFamily="34" charset="0"/>
              </a:rPr>
              <a:t>14.  SORU</a:t>
            </a:r>
          </a:p>
        </p:txBody>
      </p:sp>
      <p:sp>
        <p:nvSpPr>
          <p:cNvPr id="57" name="23 Yuvarlatılmış Dikdörtgen">
            <a:hlinkClick r:id="rId49" action="ppaction://hlinksldjump"/>
            <a:extLst>
              <a:ext uri="{FF2B5EF4-FFF2-40B4-BE49-F238E27FC236}">
                <a16:creationId xmlns:a16="http://schemas.microsoft.com/office/drawing/2014/main" id="{19959AB2-726B-4986-A31D-F2EF9C2A8A0D}"/>
              </a:ext>
            </a:extLst>
          </p:cNvPr>
          <p:cNvSpPr/>
          <p:nvPr/>
        </p:nvSpPr>
        <p:spPr>
          <a:xfrm>
            <a:off x="4020537" y="4968663"/>
            <a:ext cx="1080000" cy="540000"/>
          </a:xfrm>
          <a:prstGeom prst="roundRect">
            <a:avLst/>
          </a:prstGeom>
          <a:solidFill>
            <a:srgbClr val="080808"/>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latin typeface="Arial Black" pitchFamily="34" charset="0"/>
              </a:rPr>
              <a:t>27.  SORU</a:t>
            </a:r>
          </a:p>
        </p:txBody>
      </p:sp>
      <p:sp>
        <p:nvSpPr>
          <p:cNvPr id="58" name="23 Yuvarlatılmış Dikdörtgen">
            <a:hlinkClick r:id="rId50" action="ppaction://hlinksldjump"/>
            <a:extLst>
              <a:ext uri="{FF2B5EF4-FFF2-40B4-BE49-F238E27FC236}">
                <a16:creationId xmlns:a16="http://schemas.microsoft.com/office/drawing/2014/main" id="{A2B73C6C-BD60-4FFB-BBE3-512C5AAAED53}"/>
              </a:ext>
            </a:extLst>
          </p:cNvPr>
          <p:cNvSpPr/>
          <p:nvPr/>
        </p:nvSpPr>
        <p:spPr>
          <a:xfrm>
            <a:off x="4015576" y="5658879"/>
            <a:ext cx="1080000" cy="540000"/>
          </a:xfrm>
          <a:prstGeom prst="roundRect">
            <a:avLst/>
          </a:prstGeom>
          <a:solidFill>
            <a:srgbClr val="080808"/>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latin typeface="Arial Black" pitchFamily="34" charset="0"/>
              </a:rPr>
              <a:t>28.  SORU</a:t>
            </a:r>
          </a:p>
        </p:txBody>
      </p:sp>
      <p:sp>
        <p:nvSpPr>
          <p:cNvPr id="59" name="33 Yuvarlatılmış Dikdörtgen">
            <a:hlinkClick r:id="rId51" action="ppaction://hlinksldjump"/>
            <a:extLst>
              <a:ext uri="{FF2B5EF4-FFF2-40B4-BE49-F238E27FC236}">
                <a16:creationId xmlns:a16="http://schemas.microsoft.com/office/drawing/2014/main" id="{6C62EF22-F988-4D7D-9C35-99BE36EC4D45}"/>
              </a:ext>
            </a:extLst>
          </p:cNvPr>
          <p:cNvSpPr/>
          <p:nvPr/>
        </p:nvSpPr>
        <p:spPr>
          <a:xfrm>
            <a:off x="6615201" y="4957082"/>
            <a:ext cx="1080000" cy="540000"/>
          </a:xfrm>
          <a:prstGeom prst="roundRect">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rgbClr val="FF0000"/>
                </a:solidFill>
                <a:latin typeface="Arial Black" pitchFamily="34" charset="0"/>
              </a:rPr>
              <a:t>41.  SORU</a:t>
            </a:r>
          </a:p>
        </p:txBody>
      </p:sp>
      <p:sp>
        <p:nvSpPr>
          <p:cNvPr id="60" name="33 Yuvarlatılmış Dikdörtgen">
            <a:hlinkClick r:id="rId52" action="ppaction://hlinksldjump"/>
            <a:extLst>
              <a:ext uri="{FF2B5EF4-FFF2-40B4-BE49-F238E27FC236}">
                <a16:creationId xmlns:a16="http://schemas.microsoft.com/office/drawing/2014/main" id="{D0EEE377-5631-4A0C-8331-ACAFB2CDC93B}"/>
              </a:ext>
            </a:extLst>
          </p:cNvPr>
          <p:cNvSpPr/>
          <p:nvPr/>
        </p:nvSpPr>
        <p:spPr>
          <a:xfrm>
            <a:off x="6615302" y="5654956"/>
            <a:ext cx="1080000" cy="540000"/>
          </a:xfrm>
          <a:prstGeom prst="roundRect">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rgbClr val="FF0000"/>
                </a:solidFill>
                <a:latin typeface="Arial Black" pitchFamily="34" charset="0"/>
              </a:rPr>
              <a:t>42.  SORU</a:t>
            </a:r>
          </a:p>
        </p:txBody>
      </p:sp>
      <p:sp>
        <p:nvSpPr>
          <p:cNvPr id="61" name="19 Yuvarlatılmış Dikdörtgen">
            <a:hlinkClick r:id="rId53" action="ppaction://hlinksldjump"/>
            <a:extLst>
              <a:ext uri="{FF2B5EF4-FFF2-40B4-BE49-F238E27FC236}">
                <a16:creationId xmlns:a16="http://schemas.microsoft.com/office/drawing/2014/main" id="{115692F9-EEFD-48D8-8B1A-3D3762639916}"/>
              </a:ext>
            </a:extLst>
          </p:cNvPr>
          <p:cNvSpPr/>
          <p:nvPr/>
        </p:nvSpPr>
        <p:spPr>
          <a:xfrm>
            <a:off x="2707691" y="1358392"/>
            <a:ext cx="1080000" cy="540000"/>
          </a:xfrm>
          <a:prstGeom prst="roundRect">
            <a:avLst/>
          </a:prstGeom>
          <a:solidFill>
            <a:schemeClr val="accent5">
              <a:lumMod val="50000"/>
            </a:schemeClr>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latin typeface="Arial Black" pitchFamily="34" charset="0"/>
              </a:rPr>
              <a:t>15.  SORU</a:t>
            </a:r>
          </a:p>
        </p:txBody>
      </p:sp>
      <p:sp>
        <p:nvSpPr>
          <p:cNvPr id="62" name="20 Yuvarlatılmış Dikdörtgen">
            <a:hlinkClick r:id="rId54" action="ppaction://hlinksldjump"/>
            <a:extLst>
              <a:ext uri="{FF2B5EF4-FFF2-40B4-BE49-F238E27FC236}">
                <a16:creationId xmlns:a16="http://schemas.microsoft.com/office/drawing/2014/main" id="{715B9F40-5224-4208-ADFF-B77DD7418662}"/>
              </a:ext>
            </a:extLst>
          </p:cNvPr>
          <p:cNvSpPr/>
          <p:nvPr/>
        </p:nvSpPr>
        <p:spPr>
          <a:xfrm>
            <a:off x="2707691" y="2076347"/>
            <a:ext cx="1080000" cy="540000"/>
          </a:xfrm>
          <a:prstGeom prst="roundRect">
            <a:avLst/>
          </a:prstGeom>
          <a:solidFill>
            <a:schemeClr val="accent5">
              <a:lumMod val="50000"/>
            </a:schemeClr>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latin typeface="Arial Black" pitchFamily="34" charset="0"/>
              </a:rPr>
              <a:t>16.  SORU</a:t>
            </a:r>
          </a:p>
        </p:txBody>
      </p:sp>
      <p:sp>
        <p:nvSpPr>
          <p:cNvPr id="63" name="21 Yuvarlatılmış Dikdörtgen">
            <a:hlinkClick r:id="rId55" action="ppaction://hlinksldjump"/>
            <a:extLst>
              <a:ext uri="{FF2B5EF4-FFF2-40B4-BE49-F238E27FC236}">
                <a16:creationId xmlns:a16="http://schemas.microsoft.com/office/drawing/2014/main" id="{8709488A-563B-41E5-AE5E-DEF9A812F01B}"/>
              </a:ext>
            </a:extLst>
          </p:cNvPr>
          <p:cNvSpPr/>
          <p:nvPr/>
        </p:nvSpPr>
        <p:spPr>
          <a:xfrm>
            <a:off x="2707691" y="2839789"/>
            <a:ext cx="1080000" cy="540000"/>
          </a:xfrm>
          <a:prstGeom prst="roundRect">
            <a:avLst/>
          </a:prstGeom>
          <a:solidFill>
            <a:schemeClr val="accent5">
              <a:lumMod val="50000"/>
            </a:schemeClr>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latin typeface="Arial Black" pitchFamily="34" charset="0"/>
              </a:rPr>
              <a:t>17.  SORU</a:t>
            </a:r>
          </a:p>
        </p:txBody>
      </p:sp>
      <p:sp>
        <p:nvSpPr>
          <p:cNvPr id="64" name="22 Yuvarlatılmış Dikdörtgen">
            <a:hlinkClick r:id="rId56" action="ppaction://hlinksldjump"/>
            <a:extLst>
              <a:ext uri="{FF2B5EF4-FFF2-40B4-BE49-F238E27FC236}">
                <a16:creationId xmlns:a16="http://schemas.microsoft.com/office/drawing/2014/main" id="{363B465E-31A1-417B-8393-B7A5157701B0}"/>
              </a:ext>
            </a:extLst>
          </p:cNvPr>
          <p:cNvSpPr/>
          <p:nvPr/>
        </p:nvSpPr>
        <p:spPr>
          <a:xfrm>
            <a:off x="2707691" y="3505749"/>
            <a:ext cx="1080000" cy="540000"/>
          </a:xfrm>
          <a:prstGeom prst="roundRect">
            <a:avLst/>
          </a:prstGeom>
          <a:solidFill>
            <a:schemeClr val="accent5">
              <a:lumMod val="50000"/>
            </a:schemeClr>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latin typeface="Arial Black" pitchFamily="34" charset="0"/>
              </a:rPr>
              <a:t>18.  SORU</a:t>
            </a:r>
          </a:p>
        </p:txBody>
      </p:sp>
      <p:sp>
        <p:nvSpPr>
          <p:cNvPr id="65" name="23 Yuvarlatılmış Dikdörtgen">
            <a:hlinkClick r:id="rId57" action="ppaction://hlinksldjump"/>
            <a:extLst>
              <a:ext uri="{FF2B5EF4-FFF2-40B4-BE49-F238E27FC236}">
                <a16:creationId xmlns:a16="http://schemas.microsoft.com/office/drawing/2014/main" id="{2D7909B7-5D84-4F94-BF21-0C595B96A5A9}"/>
              </a:ext>
            </a:extLst>
          </p:cNvPr>
          <p:cNvSpPr/>
          <p:nvPr/>
        </p:nvSpPr>
        <p:spPr>
          <a:xfrm>
            <a:off x="2707691" y="4219981"/>
            <a:ext cx="1080000" cy="540000"/>
          </a:xfrm>
          <a:prstGeom prst="roundRect">
            <a:avLst/>
          </a:prstGeom>
          <a:solidFill>
            <a:schemeClr val="accent5">
              <a:lumMod val="50000"/>
            </a:schemeClr>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latin typeface="Arial Black" pitchFamily="34" charset="0"/>
              </a:rPr>
              <a:t>19.  SORU</a:t>
            </a:r>
          </a:p>
        </p:txBody>
      </p:sp>
      <p:sp>
        <p:nvSpPr>
          <p:cNvPr id="66" name="23 Yuvarlatılmış Dikdörtgen">
            <a:hlinkClick r:id="rId58" action="ppaction://hlinksldjump"/>
            <a:extLst>
              <a:ext uri="{FF2B5EF4-FFF2-40B4-BE49-F238E27FC236}">
                <a16:creationId xmlns:a16="http://schemas.microsoft.com/office/drawing/2014/main" id="{EDC29FB3-A377-424B-8E31-A73F554CCED0}"/>
              </a:ext>
            </a:extLst>
          </p:cNvPr>
          <p:cNvSpPr/>
          <p:nvPr/>
        </p:nvSpPr>
        <p:spPr>
          <a:xfrm>
            <a:off x="2712652" y="4968663"/>
            <a:ext cx="1080000" cy="540000"/>
          </a:xfrm>
          <a:prstGeom prst="roundRect">
            <a:avLst/>
          </a:prstGeom>
          <a:solidFill>
            <a:schemeClr val="accent5">
              <a:lumMod val="50000"/>
            </a:schemeClr>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latin typeface="Arial Black" pitchFamily="34" charset="0"/>
              </a:rPr>
              <a:t>20.  SORU</a:t>
            </a:r>
          </a:p>
        </p:txBody>
      </p:sp>
      <p:sp>
        <p:nvSpPr>
          <p:cNvPr id="67" name="23 Yuvarlatılmış Dikdörtgen">
            <a:hlinkClick r:id="rId59" action="ppaction://hlinksldjump"/>
            <a:extLst>
              <a:ext uri="{FF2B5EF4-FFF2-40B4-BE49-F238E27FC236}">
                <a16:creationId xmlns:a16="http://schemas.microsoft.com/office/drawing/2014/main" id="{50070B86-6119-4E4E-88F9-2F387B705990}"/>
              </a:ext>
            </a:extLst>
          </p:cNvPr>
          <p:cNvSpPr/>
          <p:nvPr/>
        </p:nvSpPr>
        <p:spPr>
          <a:xfrm>
            <a:off x="2707691" y="5658879"/>
            <a:ext cx="1080000" cy="540000"/>
          </a:xfrm>
          <a:prstGeom prst="roundRect">
            <a:avLst/>
          </a:prstGeom>
          <a:solidFill>
            <a:schemeClr val="accent5">
              <a:lumMod val="50000"/>
            </a:schemeClr>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latin typeface="Arial Black" pitchFamily="34" charset="0"/>
              </a:rPr>
              <a:t>21.  SORU</a:t>
            </a:r>
          </a:p>
        </p:txBody>
      </p:sp>
      <p:sp>
        <p:nvSpPr>
          <p:cNvPr id="68" name="19 Yuvarlatılmış Dikdörtgen">
            <a:hlinkClick r:id="rId60" action="ppaction://hlinksldjump"/>
            <a:extLst>
              <a:ext uri="{FF2B5EF4-FFF2-40B4-BE49-F238E27FC236}">
                <a16:creationId xmlns:a16="http://schemas.microsoft.com/office/drawing/2014/main" id="{30596BE4-C219-4BBF-AB0D-674F5E8A444F}"/>
              </a:ext>
            </a:extLst>
          </p:cNvPr>
          <p:cNvSpPr/>
          <p:nvPr/>
        </p:nvSpPr>
        <p:spPr>
          <a:xfrm>
            <a:off x="5297697" y="1368377"/>
            <a:ext cx="1080000" cy="540000"/>
          </a:xfrm>
          <a:prstGeom prst="roundRect">
            <a:avLst/>
          </a:prstGeom>
          <a:solidFill>
            <a:schemeClr val="bg1"/>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rgbClr val="0000FF"/>
                </a:solidFill>
                <a:latin typeface="Arial Black" pitchFamily="34" charset="0"/>
              </a:rPr>
              <a:t>29.  SORU</a:t>
            </a:r>
          </a:p>
        </p:txBody>
      </p:sp>
      <p:sp>
        <p:nvSpPr>
          <p:cNvPr id="69" name="20 Yuvarlatılmış Dikdörtgen">
            <a:hlinkClick r:id="rId61" action="ppaction://hlinksldjump"/>
            <a:extLst>
              <a:ext uri="{FF2B5EF4-FFF2-40B4-BE49-F238E27FC236}">
                <a16:creationId xmlns:a16="http://schemas.microsoft.com/office/drawing/2014/main" id="{28988FB1-668A-4191-880B-77FA32E3D2FB}"/>
              </a:ext>
            </a:extLst>
          </p:cNvPr>
          <p:cNvSpPr/>
          <p:nvPr/>
        </p:nvSpPr>
        <p:spPr>
          <a:xfrm>
            <a:off x="5297697" y="2086332"/>
            <a:ext cx="1080000" cy="540000"/>
          </a:xfrm>
          <a:prstGeom prst="roundRect">
            <a:avLst/>
          </a:prstGeom>
          <a:solidFill>
            <a:schemeClr val="bg1"/>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rgbClr val="0000FF"/>
                </a:solidFill>
                <a:latin typeface="Arial Black" pitchFamily="34" charset="0"/>
              </a:rPr>
              <a:t>30.  SORU</a:t>
            </a:r>
          </a:p>
        </p:txBody>
      </p:sp>
      <p:sp>
        <p:nvSpPr>
          <p:cNvPr id="70" name="21 Yuvarlatılmış Dikdörtgen">
            <a:hlinkClick r:id="rId62" action="ppaction://hlinksldjump"/>
            <a:extLst>
              <a:ext uri="{FF2B5EF4-FFF2-40B4-BE49-F238E27FC236}">
                <a16:creationId xmlns:a16="http://schemas.microsoft.com/office/drawing/2014/main" id="{4FC8EF8B-EAF6-40F4-B5C9-64D8EBBBE39D}"/>
              </a:ext>
            </a:extLst>
          </p:cNvPr>
          <p:cNvSpPr/>
          <p:nvPr/>
        </p:nvSpPr>
        <p:spPr>
          <a:xfrm>
            <a:off x="5297697" y="2849774"/>
            <a:ext cx="1080000" cy="540000"/>
          </a:xfrm>
          <a:prstGeom prst="roundRect">
            <a:avLst/>
          </a:prstGeom>
          <a:solidFill>
            <a:schemeClr val="bg1"/>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rgbClr val="0000FF"/>
                </a:solidFill>
                <a:latin typeface="Arial Black" pitchFamily="34" charset="0"/>
              </a:rPr>
              <a:t>31.  SORU</a:t>
            </a:r>
          </a:p>
        </p:txBody>
      </p:sp>
      <p:sp>
        <p:nvSpPr>
          <p:cNvPr id="71" name="22 Yuvarlatılmış Dikdörtgen">
            <a:hlinkClick r:id="rId63" action="ppaction://hlinksldjump"/>
            <a:extLst>
              <a:ext uri="{FF2B5EF4-FFF2-40B4-BE49-F238E27FC236}">
                <a16:creationId xmlns:a16="http://schemas.microsoft.com/office/drawing/2014/main" id="{5E568AEB-D7A8-46AA-B6A6-1BD0EBAA87D7}"/>
              </a:ext>
            </a:extLst>
          </p:cNvPr>
          <p:cNvSpPr/>
          <p:nvPr/>
        </p:nvSpPr>
        <p:spPr>
          <a:xfrm>
            <a:off x="5297697" y="3515734"/>
            <a:ext cx="1080000" cy="540000"/>
          </a:xfrm>
          <a:prstGeom prst="roundRect">
            <a:avLst/>
          </a:prstGeom>
          <a:solidFill>
            <a:schemeClr val="bg1"/>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rgbClr val="0000FF"/>
                </a:solidFill>
                <a:latin typeface="Arial Black" pitchFamily="34" charset="0"/>
              </a:rPr>
              <a:t>32.  SORU</a:t>
            </a:r>
          </a:p>
        </p:txBody>
      </p:sp>
      <p:sp>
        <p:nvSpPr>
          <p:cNvPr id="72" name="23 Yuvarlatılmış Dikdörtgen">
            <a:hlinkClick r:id="rId64" action="ppaction://hlinksldjump"/>
            <a:extLst>
              <a:ext uri="{FF2B5EF4-FFF2-40B4-BE49-F238E27FC236}">
                <a16:creationId xmlns:a16="http://schemas.microsoft.com/office/drawing/2014/main" id="{86ABFE43-A68A-4661-8BBC-8179D14437C2}"/>
              </a:ext>
            </a:extLst>
          </p:cNvPr>
          <p:cNvSpPr/>
          <p:nvPr/>
        </p:nvSpPr>
        <p:spPr>
          <a:xfrm>
            <a:off x="5297697" y="4229966"/>
            <a:ext cx="1080000" cy="540000"/>
          </a:xfrm>
          <a:prstGeom prst="roundRect">
            <a:avLst/>
          </a:prstGeom>
          <a:solidFill>
            <a:schemeClr val="bg1"/>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rgbClr val="0000FF"/>
                </a:solidFill>
                <a:latin typeface="Arial Black" pitchFamily="34" charset="0"/>
              </a:rPr>
              <a:t>33.  SORU</a:t>
            </a:r>
          </a:p>
        </p:txBody>
      </p:sp>
      <p:sp>
        <p:nvSpPr>
          <p:cNvPr id="73" name="23 Yuvarlatılmış Dikdörtgen">
            <a:hlinkClick r:id="rId65" action="ppaction://hlinksldjump"/>
            <a:extLst>
              <a:ext uri="{FF2B5EF4-FFF2-40B4-BE49-F238E27FC236}">
                <a16:creationId xmlns:a16="http://schemas.microsoft.com/office/drawing/2014/main" id="{A7D2B28F-B0B8-4C36-949D-CE851EB8C86B}"/>
              </a:ext>
            </a:extLst>
          </p:cNvPr>
          <p:cNvSpPr/>
          <p:nvPr/>
        </p:nvSpPr>
        <p:spPr>
          <a:xfrm>
            <a:off x="5302658" y="4978648"/>
            <a:ext cx="1080000" cy="540000"/>
          </a:xfrm>
          <a:prstGeom prst="roundRect">
            <a:avLst/>
          </a:prstGeom>
          <a:solidFill>
            <a:schemeClr val="bg1"/>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rgbClr val="0000FF"/>
                </a:solidFill>
                <a:latin typeface="Arial Black" pitchFamily="34" charset="0"/>
              </a:rPr>
              <a:t>34.  SORU</a:t>
            </a:r>
          </a:p>
        </p:txBody>
      </p:sp>
      <p:sp>
        <p:nvSpPr>
          <p:cNvPr id="74" name="23 Yuvarlatılmış Dikdörtgen">
            <a:hlinkClick r:id="rId66" action="ppaction://hlinksldjump"/>
            <a:extLst>
              <a:ext uri="{FF2B5EF4-FFF2-40B4-BE49-F238E27FC236}">
                <a16:creationId xmlns:a16="http://schemas.microsoft.com/office/drawing/2014/main" id="{86DAA3CC-AD1F-4065-9626-4AD163FD6D72}"/>
              </a:ext>
            </a:extLst>
          </p:cNvPr>
          <p:cNvSpPr/>
          <p:nvPr/>
        </p:nvSpPr>
        <p:spPr>
          <a:xfrm>
            <a:off x="5297697" y="5668864"/>
            <a:ext cx="1080000" cy="540000"/>
          </a:xfrm>
          <a:prstGeom prst="roundRect">
            <a:avLst/>
          </a:prstGeom>
          <a:solidFill>
            <a:schemeClr val="bg1"/>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rgbClr val="0000FF"/>
                </a:solidFill>
                <a:latin typeface="Arial Black" pitchFamily="34" charset="0"/>
              </a:rPr>
              <a:t>35.  SORU</a:t>
            </a:r>
          </a:p>
        </p:txBody>
      </p:sp>
      <p:sp>
        <p:nvSpPr>
          <p:cNvPr id="75" name="19 Yuvarlatılmış Dikdörtgen">
            <a:hlinkClick r:id="rId67" action="ppaction://hlinksldjump"/>
            <a:extLst>
              <a:ext uri="{FF2B5EF4-FFF2-40B4-BE49-F238E27FC236}">
                <a16:creationId xmlns:a16="http://schemas.microsoft.com/office/drawing/2014/main" id="{FA931363-27B0-4C30-99A7-AB33F2E0552C}"/>
              </a:ext>
            </a:extLst>
          </p:cNvPr>
          <p:cNvSpPr/>
          <p:nvPr/>
        </p:nvSpPr>
        <p:spPr>
          <a:xfrm>
            <a:off x="7892838" y="1358392"/>
            <a:ext cx="1080000" cy="540000"/>
          </a:xfrm>
          <a:prstGeom prst="roundRect">
            <a:avLst/>
          </a:prstGeom>
          <a:solidFill>
            <a:srgbClr val="FF00FF"/>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latin typeface="Arial Black" pitchFamily="34" charset="0"/>
              </a:rPr>
              <a:t>43.  SORU</a:t>
            </a:r>
          </a:p>
        </p:txBody>
      </p:sp>
      <p:sp>
        <p:nvSpPr>
          <p:cNvPr id="76" name="20 Yuvarlatılmış Dikdörtgen">
            <a:hlinkClick r:id="rId68" action="ppaction://hlinksldjump"/>
            <a:extLst>
              <a:ext uri="{FF2B5EF4-FFF2-40B4-BE49-F238E27FC236}">
                <a16:creationId xmlns:a16="http://schemas.microsoft.com/office/drawing/2014/main" id="{9FF49F43-B2D2-43AF-8489-55707CE36A89}"/>
              </a:ext>
            </a:extLst>
          </p:cNvPr>
          <p:cNvSpPr/>
          <p:nvPr/>
        </p:nvSpPr>
        <p:spPr>
          <a:xfrm>
            <a:off x="7892838" y="2076347"/>
            <a:ext cx="1080000" cy="540000"/>
          </a:xfrm>
          <a:prstGeom prst="roundRect">
            <a:avLst/>
          </a:prstGeom>
          <a:solidFill>
            <a:srgbClr val="FF00FF"/>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latin typeface="Arial Black" pitchFamily="34" charset="0"/>
              </a:rPr>
              <a:t>44.  SORU</a:t>
            </a:r>
          </a:p>
        </p:txBody>
      </p:sp>
      <p:sp>
        <p:nvSpPr>
          <p:cNvPr id="77" name="21 Yuvarlatılmış Dikdörtgen">
            <a:hlinkClick r:id="rId69" action="ppaction://hlinksldjump"/>
            <a:extLst>
              <a:ext uri="{FF2B5EF4-FFF2-40B4-BE49-F238E27FC236}">
                <a16:creationId xmlns:a16="http://schemas.microsoft.com/office/drawing/2014/main" id="{591FEF3C-8CD7-409D-87E5-BD775E734281}"/>
              </a:ext>
            </a:extLst>
          </p:cNvPr>
          <p:cNvSpPr/>
          <p:nvPr/>
        </p:nvSpPr>
        <p:spPr>
          <a:xfrm>
            <a:off x="7892838" y="2839789"/>
            <a:ext cx="1080000" cy="540000"/>
          </a:xfrm>
          <a:prstGeom prst="roundRect">
            <a:avLst/>
          </a:prstGeom>
          <a:solidFill>
            <a:srgbClr val="FF00FF"/>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latin typeface="Arial Black" pitchFamily="34" charset="0"/>
              </a:rPr>
              <a:t>45.  SORU</a:t>
            </a:r>
          </a:p>
        </p:txBody>
      </p:sp>
      <p:sp>
        <p:nvSpPr>
          <p:cNvPr id="78" name="22 Yuvarlatılmış Dikdörtgen">
            <a:hlinkClick r:id="rId70" action="ppaction://hlinksldjump"/>
            <a:extLst>
              <a:ext uri="{FF2B5EF4-FFF2-40B4-BE49-F238E27FC236}">
                <a16:creationId xmlns:a16="http://schemas.microsoft.com/office/drawing/2014/main" id="{D19BF944-79B5-4CCA-9FE8-3C0B28D0B36A}"/>
              </a:ext>
            </a:extLst>
          </p:cNvPr>
          <p:cNvSpPr/>
          <p:nvPr/>
        </p:nvSpPr>
        <p:spPr>
          <a:xfrm>
            <a:off x="7892838" y="3505749"/>
            <a:ext cx="1080000" cy="540000"/>
          </a:xfrm>
          <a:prstGeom prst="roundRect">
            <a:avLst/>
          </a:prstGeom>
          <a:solidFill>
            <a:srgbClr val="FF00FF"/>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latin typeface="Arial Black" pitchFamily="34" charset="0"/>
              </a:rPr>
              <a:t>46.  SORU</a:t>
            </a:r>
          </a:p>
        </p:txBody>
      </p:sp>
      <p:sp>
        <p:nvSpPr>
          <p:cNvPr id="79" name="23 Yuvarlatılmış Dikdörtgen">
            <a:hlinkClick r:id="rId71" action="ppaction://hlinksldjump"/>
            <a:extLst>
              <a:ext uri="{FF2B5EF4-FFF2-40B4-BE49-F238E27FC236}">
                <a16:creationId xmlns:a16="http://schemas.microsoft.com/office/drawing/2014/main" id="{5F4E25B7-92B1-4C7E-9451-CF99CDA35412}"/>
              </a:ext>
            </a:extLst>
          </p:cNvPr>
          <p:cNvSpPr/>
          <p:nvPr/>
        </p:nvSpPr>
        <p:spPr>
          <a:xfrm>
            <a:off x="7892838" y="4219981"/>
            <a:ext cx="1080000" cy="540000"/>
          </a:xfrm>
          <a:prstGeom prst="roundRect">
            <a:avLst/>
          </a:prstGeom>
          <a:solidFill>
            <a:srgbClr val="FF00FF"/>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latin typeface="Arial Black" pitchFamily="34" charset="0"/>
              </a:rPr>
              <a:t>47.  SORU</a:t>
            </a:r>
          </a:p>
        </p:txBody>
      </p:sp>
      <p:sp>
        <p:nvSpPr>
          <p:cNvPr id="80" name="23 Yuvarlatılmış Dikdörtgen">
            <a:hlinkClick r:id="rId72" action="ppaction://hlinksldjump"/>
            <a:extLst>
              <a:ext uri="{FF2B5EF4-FFF2-40B4-BE49-F238E27FC236}">
                <a16:creationId xmlns:a16="http://schemas.microsoft.com/office/drawing/2014/main" id="{3DF549AF-35B5-4C88-A37D-38F4671F81FD}"/>
              </a:ext>
            </a:extLst>
          </p:cNvPr>
          <p:cNvSpPr/>
          <p:nvPr/>
        </p:nvSpPr>
        <p:spPr>
          <a:xfrm>
            <a:off x="7897799" y="4968663"/>
            <a:ext cx="1080000" cy="540000"/>
          </a:xfrm>
          <a:prstGeom prst="roundRect">
            <a:avLst/>
          </a:prstGeom>
          <a:solidFill>
            <a:srgbClr val="FF00FF"/>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latin typeface="Arial Black" pitchFamily="34" charset="0"/>
              </a:rPr>
              <a:t>48.  SORU</a:t>
            </a:r>
          </a:p>
        </p:txBody>
      </p:sp>
      <p:sp>
        <p:nvSpPr>
          <p:cNvPr id="81" name="23 Yuvarlatılmış Dikdörtgen">
            <a:extLst>
              <a:ext uri="{FF2B5EF4-FFF2-40B4-BE49-F238E27FC236}">
                <a16:creationId xmlns:a16="http://schemas.microsoft.com/office/drawing/2014/main" id="{9A3606C1-0DC6-46A3-BBFC-B63B6BAC5CE2}"/>
              </a:ext>
            </a:extLst>
          </p:cNvPr>
          <p:cNvSpPr/>
          <p:nvPr/>
        </p:nvSpPr>
        <p:spPr>
          <a:xfrm>
            <a:off x="7892838" y="5658879"/>
            <a:ext cx="1080000" cy="540000"/>
          </a:xfrm>
          <a:prstGeom prst="roundRect">
            <a:avLst/>
          </a:prstGeom>
          <a:solidFill>
            <a:srgbClr val="FF00FF"/>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latin typeface="Arial Black" pitchFamily="34" charset="0"/>
              </a:rPr>
              <a:t>49.  SORU</a:t>
            </a:r>
          </a:p>
        </p:txBody>
      </p:sp>
      <p:sp>
        <p:nvSpPr>
          <p:cNvPr id="86" name="Akış Çizelgesi: Sonlandırıcı 85">
            <a:hlinkClick r:id="" action="ppaction://hlinkshowjump?jump=lastslideviewed"/>
            <a:extLst>
              <a:ext uri="{FF2B5EF4-FFF2-40B4-BE49-F238E27FC236}">
                <a16:creationId xmlns:a16="http://schemas.microsoft.com/office/drawing/2014/main" id="{9BD6ABD4-282A-4E00-A774-608E46B16FDC}"/>
              </a:ext>
            </a:extLst>
          </p:cNvPr>
          <p:cNvSpPr/>
          <p:nvPr/>
        </p:nvSpPr>
        <p:spPr>
          <a:xfrm>
            <a:off x="7132385" y="6359196"/>
            <a:ext cx="1665028" cy="468000"/>
          </a:xfrm>
          <a:prstGeom prst="flowChartTerminator">
            <a:avLst/>
          </a:prstGeom>
          <a:solidFill>
            <a:srgbClr val="FF00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dirty="0">
                <a:latin typeface="Arial Black" panose="020B0A04020102020204" pitchFamily="34" charset="0"/>
              </a:rPr>
              <a:t>Geri Dön</a:t>
            </a:r>
          </a:p>
        </p:txBody>
      </p:sp>
      <p:sp>
        <p:nvSpPr>
          <p:cNvPr id="87" name="Dikdörtgen 86">
            <a:extLst>
              <a:ext uri="{FF2B5EF4-FFF2-40B4-BE49-F238E27FC236}">
                <a16:creationId xmlns:a16="http://schemas.microsoft.com/office/drawing/2014/main" id="{45A6005B-0D8F-42B8-B582-5F3E716746A7}"/>
              </a:ext>
            </a:extLst>
          </p:cNvPr>
          <p:cNvSpPr/>
          <p:nvPr/>
        </p:nvSpPr>
        <p:spPr>
          <a:xfrm>
            <a:off x="0" y="-1"/>
            <a:ext cx="12192000" cy="1133053"/>
          </a:xfrm>
          <a:prstGeom prst="rect">
            <a:avLst/>
          </a:prstGeom>
          <a:solidFill>
            <a:srgbClr val="00FFFF"/>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tr-TR" sz="3600" b="1" dirty="0">
                <a:solidFill>
                  <a:srgbClr val="0000FF"/>
                </a:solidFill>
              </a:rPr>
              <a:t>7. Sınıf Sosyal Bilgiler </a:t>
            </a:r>
            <a:r>
              <a:rPr lang="tr-TR" sz="3600" b="1" dirty="0">
                <a:solidFill>
                  <a:schemeClr val="tx1"/>
                </a:solidFill>
              </a:rPr>
              <a:t>Kültür ve Miras Ünitesi </a:t>
            </a:r>
          </a:p>
          <a:p>
            <a:pPr algn="ctr"/>
            <a:r>
              <a:rPr lang="tr-TR" sz="3600" b="1" dirty="0">
                <a:solidFill>
                  <a:srgbClr val="FF0000"/>
                </a:solidFill>
              </a:rPr>
              <a:t>Çat Kapı Yarışması Soru Tablosu / Ana Sayfa</a:t>
            </a:r>
          </a:p>
        </p:txBody>
      </p:sp>
      <p:sp>
        <p:nvSpPr>
          <p:cNvPr id="88" name="Akış Çizelgesi: Sonlandırıcı 87">
            <a:hlinkClick r:id="" action="ppaction://hlinkshowjump?jump=endshow"/>
            <a:extLst>
              <a:ext uri="{FF2B5EF4-FFF2-40B4-BE49-F238E27FC236}">
                <a16:creationId xmlns:a16="http://schemas.microsoft.com/office/drawing/2014/main" id="{A61C301C-D9EA-4990-9444-37EDBC0D5FED}"/>
              </a:ext>
            </a:extLst>
          </p:cNvPr>
          <p:cNvSpPr/>
          <p:nvPr/>
        </p:nvSpPr>
        <p:spPr>
          <a:xfrm>
            <a:off x="8822321" y="6302997"/>
            <a:ext cx="3287064" cy="468000"/>
          </a:xfrm>
          <a:prstGeom prst="flowChartTerminator">
            <a:avLst/>
          </a:prstGeom>
          <a:solidFill>
            <a:schemeClr val="tx1"/>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dirty="0">
                <a:latin typeface="Arial Black" panose="020B0A04020102020204" pitchFamily="34" charset="0"/>
              </a:rPr>
              <a:t>Yarışmayı Bitir</a:t>
            </a:r>
          </a:p>
        </p:txBody>
      </p:sp>
      <p:sp>
        <p:nvSpPr>
          <p:cNvPr id="5" name="Dikdörtgen 4"/>
          <p:cNvSpPr/>
          <p:nvPr/>
        </p:nvSpPr>
        <p:spPr>
          <a:xfrm>
            <a:off x="29429" y="6352831"/>
            <a:ext cx="7069871" cy="4662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600" b="1" dirty="0" smtClean="0"/>
              <a:t>Lütfen sorular ve slaytlar arası geçişleri sadece </a:t>
            </a:r>
            <a:r>
              <a:rPr lang="tr-TR" sz="1600" b="1" dirty="0" err="1" smtClean="0"/>
              <a:t>maus</a:t>
            </a:r>
            <a:r>
              <a:rPr lang="tr-TR" sz="1600" b="1" dirty="0" smtClean="0"/>
              <a:t> (fare) ile yapınız. </a:t>
            </a:r>
            <a:r>
              <a:rPr lang="tr-TR" sz="1600" b="1" dirty="0" err="1" smtClean="0"/>
              <a:t>Enter</a:t>
            </a:r>
            <a:r>
              <a:rPr lang="tr-TR" sz="1600" b="1" dirty="0" smtClean="0"/>
              <a:t>, yön tuşları, boşluk tuşu </a:t>
            </a:r>
            <a:r>
              <a:rPr lang="tr-TR" sz="1600" b="1" dirty="0" err="1" smtClean="0"/>
              <a:t>vb’ni</a:t>
            </a:r>
            <a:r>
              <a:rPr lang="tr-TR" sz="1600" b="1" dirty="0" smtClean="0"/>
              <a:t> kullanmayın.</a:t>
            </a:r>
            <a:endParaRPr lang="tr-TR" sz="1600" b="1" dirty="0"/>
          </a:p>
        </p:txBody>
      </p:sp>
    </p:spTree>
    <p:controls>
      <mc:AlternateContent xmlns:mc="http://schemas.openxmlformats.org/markup-compatibility/2006">
        <mc:Choice xmlns:v="urn:schemas-microsoft-com:vml" Requires="v">
          <p:control spid="1186" name="TextBox9" r:id="rId2" imgW="1905120" imgH="380880"/>
        </mc:Choice>
        <mc:Fallback>
          <p:control name="TextBox9" r:id="rId2" imgW="1905120" imgH="380880">
            <p:pic>
              <p:nvPicPr>
                <p:cNvPr id="2" name="TextBox9"/>
                <p:cNvPicPr preferRelativeResize="0">
                  <a:picLocks noChangeArrowheads="1" noChangeShapeType="1"/>
                </p:cNvPicPr>
                <p:nvPr/>
              </p:nvPicPr>
              <p:blipFill>
                <a:blip r:embed="rId73"/>
                <a:srcRect/>
                <a:stretch>
                  <a:fillRect/>
                </a:stretch>
              </p:blipFill>
              <p:spPr bwMode="auto">
                <a:xfrm>
                  <a:off x="9153163" y="1879513"/>
                  <a:ext cx="1905000" cy="3810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mc:AlternateContent xmlns:mc="http://schemas.openxmlformats.org/markup-compatibility/2006">
        <mc:Choice xmlns:v="urn:schemas-microsoft-com:vml" Requires="v">
          <p:control spid="1187" name="TextBox10" r:id="rId3" imgW="1905120" imgH="380880"/>
        </mc:Choice>
        <mc:Fallback>
          <p:control name="TextBox10" r:id="rId3" imgW="1905120" imgH="380880">
            <p:pic>
              <p:nvPicPr>
                <p:cNvPr id="3" name="TextBox10"/>
                <p:cNvPicPr preferRelativeResize="0">
                  <a:picLocks noChangeArrowheads="1" noChangeShapeType="1"/>
                </p:cNvPicPr>
                <p:nvPr/>
              </p:nvPicPr>
              <p:blipFill>
                <a:blip r:embed="rId74"/>
                <a:srcRect/>
                <a:stretch>
                  <a:fillRect/>
                </a:stretch>
              </p:blipFill>
              <p:spPr bwMode="auto">
                <a:xfrm>
                  <a:off x="9153163" y="2384338"/>
                  <a:ext cx="1905000" cy="3810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mc:AlternateContent xmlns:mc="http://schemas.openxmlformats.org/markup-compatibility/2006">
        <mc:Choice xmlns:v="urn:schemas-microsoft-com:vml" Requires="v">
          <p:control spid="1188" name="TextBox11" r:id="rId4" imgW="1905120" imgH="380880"/>
        </mc:Choice>
        <mc:Fallback>
          <p:control name="TextBox11" r:id="rId4" imgW="1905120" imgH="380880">
            <p:pic>
              <p:nvPicPr>
                <p:cNvPr id="4" name="TextBox11"/>
                <p:cNvPicPr preferRelativeResize="0">
                  <a:picLocks noChangeArrowheads="1" noChangeShapeType="1"/>
                </p:cNvPicPr>
                <p:nvPr/>
              </p:nvPicPr>
              <p:blipFill>
                <a:blip r:embed="rId75"/>
                <a:srcRect/>
                <a:stretch>
                  <a:fillRect/>
                </a:stretch>
              </p:blipFill>
              <p:spPr bwMode="auto">
                <a:xfrm>
                  <a:off x="9153163" y="2960601"/>
                  <a:ext cx="1905000" cy="3810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mc:AlternateContent xmlns:mc="http://schemas.openxmlformats.org/markup-compatibility/2006">
        <mc:Choice xmlns:v="urn:schemas-microsoft-com:vml" Requires="v">
          <p:control spid="1189" name="TextBox12" r:id="rId5" imgW="1905120" imgH="380880"/>
        </mc:Choice>
        <mc:Fallback>
          <p:control name="TextBox12" r:id="rId5" imgW="1905120" imgH="380880">
            <p:pic>
              <p:nvPicPr>
                <p:cNvPr id="12" name="TextBox12"/>
                <p:cNvPicPr preferRelativeResize="0">
                  <a:picLocks noChangeArrowheads="1" noChangeShapeType="1"/>
                </p:cNvPicPr>
                <p:nvPr/>
              </p:nvPicPr>
              <p:blipFill>
                <a:blip r:embed="rId76"/>
                <a:srcRect/>
                <a:stretch>
                  <a:fillRect/>
                </a:stretch>
              </p:blipFill>
              <p:spPr bwMode="auto">
                <a:xfrm>
                  <a:off x="9153163" y="3463838"/>
                  <a:ext cx="1905000" cy="3810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mc:AlternateContent xmlns:mc="http://schemas.openxmlformats.org/markup-compatibility/2006">
        <mc:Choice xmlns:v="urn:schemas-microsoft-com:vml" Requires="v">
          <p:control spid="1190" name="TextBox13" r:id="rId6" imgW="1905120" imgH="380880"/>
        </mc:Choice>
        <mc:Fallback>
          <p:control name="TextBox13" r:id="rId6" imgW="1905120" imgH="380880">
            <p:pic>
              <p:nvPicPr>
                <p:cNvPr id="14" name="TextBox13"/>
                <p:cNvPicPr preferRelativeResize="0">
                  <a:picLocks noChangeArrowheads="1" noChangeShapeType="1"/>
                </p:cNvPicPr>
                <p:nvPr/>
              </p:nvPicPr>
              <p:blipFill>
                <a:blip r:embed="rId77"/>
                <a:srcRect/>
                <a:stretch>
                  <a:fillRect/>
                </a:stretch>
              </p:blipFill>
              <p:spPr bwMode="auto">
                <a:xfrm>
                  <a:off x="9153163" y="4040101"/>
                  <a:ext cx="1905000" cy="3810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mc:AlternateContent xmlns:mc="http://schemas.openxmlformats.org/markup-compatibility/2006">
        <mc:Choice xmlns:v="urn:schemas-microsoft-com:vml" Requires="v">
          <p:control spid="1191" name="TextBox14" r:id="rId7" imgW="1905120" imgH="380880"/>
        </mc:Choice>
        <mc:Fallback>
          <p:control name="TextBox14" r:id="rId7" imgW="1905120" imgH="380880">
            <p:pic>
              <p:nvPicPr>
                <p:cNvPr id="18" name="TextBox14"/>
                <p:cNvPicPr preferRelativeResize="0">
                  <a:picLocks noChangeArrowheads="1" noChangeShapeType="1"/>
                </p:cNvPicPr>
                <p:nvPr/>
              </p:nvPicPr>
              <p:blipFill>
                <a:blip r:embed="rId78"/>
                <a:srcRect/>
                <a:stretch>
                  <a:fillRect/>
                </a:stretch>
              </p:blipFill>
              <p:spPr bwMode="auto">
                <a:xfrm>
                  <a:off x="9153163" y="4544926"/>
                  <a:ext cx="1905000" cy="3810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mc:AlternateContent xmlns:mc="http://schemas.openxmlformats.org/markup-compatibility/2006">
        <mc:Choice xmlns:v="urn:schemas-microsoft-com:vml" Requires="v">
          <p:control spid="1192" name="TextBox15" r:id="rId8" imgW="1905120" imgH="380880"/>
        </mc:Choice>
        <mc:Fallback>
          <p:control name="TextBox15" r:id="rId8" imgW="1905120" imgH="380880">
            <p:pic>
              <p:nvPicPr>
                <p:cNvPr id="19" name="TextBox15"/>
                <p:cNvPicPr preferRelativeResize="0">
                  <a:picLocks noChangeArrowheads="1" noChangeShapeType="1"/>
                </p:cNvPicPr>
                <p:nvPr/>
              </p:nvPicPr>
              <p:blipFill>
                <a:blip r:embed="rId79"/>
                <a:srcRect/>
                <a:stretch>
                  <a:fillRect/>
                </a:stretch>
              </p:blipFill>
              <p:spPr bwMode="auto">
                <a:xfrm>
                  <a:off x="9153163" y="5048163"/>
                  <a:ext cx="1905000" cy="3810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mc:AlternateContent xmlns:mc="http://schemas.openxmlformats.org/markup-compatibility/2006">
        <mc:Choice xmlns:v="urn:schemas-microsoft-com:vml" Requires="v">
          <p:control spid="1193" name="TextBox16" r:id="rId9" imgW="1905120" imgH="380880"/>
        </mc:Choice>
        <mc:Fallback>
          <p:control name="TextBox16" r:id="rId9" imgW="1905120" imgH="380880">
            <p:pic>
              <p:nvPicPr>
                <p:cNvPr id="20" name="TextBox16"/>
                <p:cNvPicPr preferRelativeResize="0">
                  <a:picLocks noChangeArrowheads="1" noChangeShapeType="1"/>
                </p:cNvPicPr>
                <p:nvPr/>
              </p:nvPicPr>
              <p:blipFill>
                <a:blip r:embed="rId80"/>
                <a:srcRect/>
                <a:stretch>
                  <a:fillRect/>
                </a:stretch>
              </p:blipFill>
              <p:spPr bwMode="auto">
                <a:xfrm>
                  <a:off x="9153163" y="5624426"/>
                  <a:ext cx="1905000" cy="3810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mc:AlternateContent xmlns:mc="http://schemas.openxmlformats.org/markup-compatibility/2006">
        <mc:Choice xmlns:v="urn:schemas-microsoft-com:vml" Requires="v">
          <p:control spid="1194" name="TextBox1" r:id="rId10" imgW="990720" imgH="380880"/>
        </mc:Choice>
        <mc:Fallback>
          <p:control name="TextBox1" r:id="rId10" imgW="990720" imgH="380880">
            <p:pic>
              <p:nvPicPr>
                <p:cNvPr id="21" name="TextBox1"/>
                <p:cNvPicPr preferRelativeResize="0">
                  <a:picLocks noChangeArrowheads="1" noChangeShapeType="1"/>
                </p:cNvPicPr>
                <p:nvPr/>
              </p:nvPicPr>
              <p:blipFill>
                <a:blip r:embed="rId81"/>
                <a:srcRect/>
                <a:stretch>
                  <a:fillRect/>
                </a:stretch>
              </p:blipFill>
              <p:spPr bwMode="auto">
                <a:xfrm>
                  <a:off x="11061338" y="2946313"/>
                  <a:ext cx="990600" cy="3810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mc:AlternateContent xmlns:mc="http://schemas.openxmlformats.org/markup-compatibility/2006">
        <mc:Choice xmlns:v="urn:schemas-microsoft-com:vml" Requires="v">
          <p:control spid="1195" name="TextBox2" r:id="rId11" imgW="990720" imgH="380880"/>
        </mc:Choice>
        <mc:Fallback>
          <p:control name="TextBox2" r:id="rId11" imgW="990720" imgH="380880">
            <p:pic>
              <p:nvPicPr>
                <p:cNvPr id="22" name="TextBox2"/>
                <p:cNvPicPr preferRelativeResize="0">
                  <a:picLocks noChangeArrowheads="1" noChangeShapeType="1"/>
                </p:cNvPicPr>
                <p:nvPr/>
              </p:nvPicPr>
              <p:blipFill>
                <a:blip r:embed="rId81"/>
                <a:srcRect/>
                <a:stretch>
                  <a:fillRect/>
                </a:stretch>
              </p:blipFill>
              <p:spPr bwMode="auto">
                <a:xfrm>
                  <a:off x="11061338" y="3479713"/>
                  <a:ext cx="990600" cy="3810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mc:AlternateContent xmlns:mc="http://schemas.openxmlformats.org/markup-compatibility/2006">
        <mc:Choice xmlns:v="urn:schemas-microsoft-com:vml" Requires="v">
          <p:control spid="1196" name="TextBox3" r:id="rId12" imgW="990720" imgH="380880"/>
        </mc:Choice>
        <mc:Fallback>
          <p:control name="TextBox3" r:id="rId12" imgW="990720" imgH="380880">
            <p:pic>
              <p:nvPicPr>
                <p:cNvPr id="23" name="TextBox3"/>
                <p:cNvPicPr preferRelativeResize="0">
                  <a:picLocks noChangeArrowheads="1" noChangeShapeType="1"/>
                </p:cNvPicPr>
                <p:nvPr/>
              </p:nvPicPr>
              <p:blipFill>
                <a:blip r:embed="rId81"/>
                <a:srcRect/>
                <a:stretch>
                  <a:fillRect/>
                </a:stretch>
              </p:blipFill>
              <p:spPr bwMode="auto">
                <a:xfrm>
                  <a:off x="11061338" y="2384338"/>
                  <a:ext cx="990600" cy="3810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mc:AlternateContent xmlns:mc="http://schemas.openxmlformats.org/markup-compatibility/2006">
        <mc:Choice xmlns:v="urn:schemas-microsoft-com:vml" Requires="v">
          <p:control spid="1197" name="TextBox4" r:id="rId13" imgW="990720" imgH="380880"/>
        </mc:Choice>
        <mc:Fallback>
          <p:control name="TextBox4" r:id="rId13" imgW="990720" imgH="380880">
            <p:pic>
              <p:nvPicPr>
                <p:cNvPr id="24" name="TextBox4"/>
                <p:cNvPicPr preferRelativeResize="0">
                  <a:picLocks noChangeArrowheads="1" noChangeShapeType="1"/>
                </p:cNvPicPr>
                <p:nvPr/>
              </p:nvPicPr>
              <p:blipFill>
                <a:blip r:embed="rId81"/>
                <a:srcRect/>
                <a:stretch>
                  <a:fillRect/>
                </a:stretch>
              </p:blipFill>
              <p:spPr bwMode="auto">
                <a:xfrm>
                  <a:off x="11061338" y="1879513"/>
                  <a:ext cx="990600" cy="3810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mc:AlternateContent xmlns:mc="http://schemas.openxmlformats.org/markup-compatibility/2006">
        <mc:Choice xmlns:v="urn:schemas-microsoft-com:vml" Requires="v">
          <p:control spid="1198" name="TextBox5" r:id="rId14" imgW="990720" imgH="380880"/>
        </mc:Choice>
        <mc:Fallback>
          <p:control name="TextBox5" r:id="rId14" imgW="990720" imgH="380880">
            <p:pic>
              <p:nvPicPr>
                <p:cNvPr id="25" name="TextBox5"/>
                <p:cNvPicPr preferRelativeResize="0">
                  <a:picLocks noChangeArrowheads="1" noChangeShapeType="1"/>
                </p:cNvPicPr>
                <p:nvPr/>
              </p:nvPicPr>
              <p:blipFill>
                <a:blip r:embed="rId81"/>
                <a:srcRect/>
                <a:stretch>
                  <a:fillRect/>
                </a:stretch>
              </p:blipFill>
              <p:spPr bwMode="auto">
                <a:xfrm>
                  <a:off x="11061338" y="4040101"/>
                  <a:ext cx="990600" cy="3810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mc:AlternateContent xmlns:mc="http://schemas.openxmlformats.org/markup-compatibility/2006">
        <mc:Choice xmlns:v="urn:schemas-microsoft-com:vml" Requires="v">
          <p:control spid="1199" name="TextBox6" r:id="rId15" imgW="990720" imgH="380880"/>
        </mc:Choice>
        <mc:Fallback>
          <p:control name="TextBox6" r:id="rId15" imgW="990720" imgH="380880">
            <p:pic>
              <p:nvPicPr>
                <p:cNvPr id="26" name="TextBox6"/>
                <p:cNvPicPr preferRelativeResize="0">
                  <a:picLocks noChangeArrowheads="1" noChangeShapeType="1"/>
                </p:cNvPicPr>
                <p:nvPr/>
              </p:nvPicPr>
              <p:blipFill>
                <a:blip r:embed="rId81"/>
                <a:srcRect/>
                <a:stretch>
                  <a:fillRect/>
                </a:stretch>
              </p:blipFill>
              <p:spPr bwMode="auto">
                <a:xfrm>
                  <a:off x="11061338" y="4544926"/>
                  <a:ext cx="990600" cy="3810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mc:AlternateContent xmlns:mc="http://schemas.openxmlformats.org/markup-compatibility/2006">
        <mc:Choice xmlns:v="urn:schemas-microsoft-com:vml" Requires="v">
          <p:control spid="1200" name="TextBox7" r:id="rId16" imgW="990720" imgH="380880"/>
        </mc:Choice>
        <mc:Fallback>
          <p:control name="TextBox7" r:id="rId16" imgW="990720" imgH="380880">
            <p:pic>
              <p:nvPicPr>
                <p:cNvPr id="27" name="TextBox7"/>
                <p:cNvPicPr preferRelativeResize="0">
                  <a:picLocks noChangeArrowheads="1" noChangeShapeType="1"/>
                </p:cNvPicPr>
                <p:nvPr/>
              </p:nvPicPr>
              <p:blipFill>
                <a:blip r:embed="rId81"/>
                <a:srcRect/>
                <a:stretch>
                  <a:fillRect/>
                </a:stretch>
              </p:blipFill>
              <p:spPr bwMode="auto">
                <a:xfrm>
                  <a:off x="11061338" y="5048163"/>
                  <a:ext cx="990600" cy="3810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mc:AlternateContent xmlns:mc="http://schemas.openxmlformats.org/markup-compatibility/2006">
        <mc:Choice xmlns:v="urn:schemas-microsoft-com:vml" Requires="v">
          <p:control spid="1201" name="TextBox8" r:id="rId17" imgW="990720" imgH="380880"/>
        </mc:Choice>
        <mc:Fallback>
          <p:control name="TextBox8" r:id="rId17" imgW="990720" imgH="380880">
            <p:pic>
              <p:nvPicPr>
                <p:cNvPr id="28" name="TextBox8"/>
                <p:cNvPicPr preferRelativeResize="0">
                  <a:picLocks noChangeArrowheads="1" noChangeShapeType="1"/>
                </p:cNvPicPr>
                <p:nvPr/>
              </p:nvPicPr>
              <p:blipFill>
                <a:blip r:embed="rId81"/>
                <a:srcRect/>
                <a:stretch>
                  <a:fillRect/>
                </a:stretch>
              </p:blipFill>
              <p:spPr bwMode="auto">
                <a:xfrm>
                  <a:off x="11061338" y="5624426"/>
                  <a:ext cx="990600" cy="3810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peelOff"/>
        <p:sndAc>
          <p:stSnd>
            <p:snd r:embed="rId19" name="chimes.wav"/>
          </p:stSnd>
        </p:sndAc>
      </p:transition>
    </mc:Choice>
    <mc:Fallback xmlns="">
      <p:transition spd="slow" advClick="0">
        <p:fade/>
        <p:sndAc>
          <p:stSnd>
            <p:snd r:embed="rId89" name="chimes.wav"/>
          </p:stSnd>
        </p:sndAc>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2"/>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2000"/>
                                        <p:tgtEl>
                                          <p:spTgt spid="32"/>
                                        </p:tgtEl>
                                      </p:cBhvr>
                                    </p:animEffect>
                                    <p:set>
                                      <p:cBhvr>
                                        <p:cTn id="7" dur="1" fill="hold">
                                          <p:stCondLst>
                                            <p:cond delay="1999"/>
                                          </p:stCondLst>
                                        </p:cTn>
                                        <p:tgtEl>
                                          <p:spTgt spid="32"/>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20" name="whoosh.wav"/>
                                        </p:tgtEl>
                                      </p:cMediaNode>
                                    </p:audio>
                                  </p:subTnLst>
                                </p:cTn>
                              </p:par>
                            </p:childTnLst>
                          </p:cTn>
                        </p:par>
                      </p:childTnLst>
                    </p:cTn>
                  </p:par>
                </p:childTnLst>
              </p:cTn>
              <p:nextCondLst>
                <p:cond evt="onClick" delay="0">
                  <p:tgtEl>
                    <p:spTgt spid="32"/>
                  </p:tgtEl>
                </p:cond>
              </p:nextCondLst>
            </p:seq>
            <p:seq concurrent="1" nextAc="seek">
              <p:cTn id="8" restart="whenNotActive" fill="hold" evtFilter="cancelBubble" nodeType="interactiveSeq">
                <p:stCondLst>
                  <p:cond evt="onClick" delay="0">
                    <p:tgtEl>
                      <p:spTgt spid="33"/>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grpId="0" nodeType="clickEffect">
                                  <p:stCondLst>
                                    <p:cond delay="0"/>
                                  </p:stCondLst>
                                  <p:childTnLst>
                                    <p:animEffect transition="out" filter="fade">
                                      <p:cBhvr>
                                        <p:cTn id="12" dur="2000"/>
                                        <p:tgtEl>
                                          <p:spTgt spid="33"/>
                                        </p:tgtEl>
                                      </p:cBhvr>
                                    </p:animEffect>
                                    <p:set>
                                      <p:cBhvr>
                                        <p:cTn id="13" dur="1" fill="hold">
                                          <p:stCondLst>
                                            <p:cond delay="1999"/>
                                          </p:stCondLst>
                                        </p:cTn>
                                        <p:tgtEl>
                                          <p:spTgt spid="33"/>
                                        </p:tgtEl>
                                        <p:attrNameLst>
                                          <p:attrName>style.visibility</p:attrName>
                                        </p:attrNameLst>
                                      </p:cBhvr>
                                      <p:to>
                                        <p:strVal val="hidden"/>
                                      </p:to>
                                    </p:set>
                                  </p:childTnLst>
                                  <p:subTnLst>
                                    <p:audio>
                                      <p:cMediaNode>
                                        <p:cTn display="0" masterRel="sameClick">
                                          <p:stCondLst>
                                            <p:cond evt="begin" delay="0">
                                              <p:tn val="11"/>
                                            </p:cond>
                                          </p:stCondLst>
                                          <p:endCondLst>
                                            <p:cond evt="onStopAudio" delay="0">
                                              <p:tgtEl>
                                                <p:sldTgt/>
                                              </p:tgtEl>
                                            </p:cond>
                                          </p:endCondLst>
                                        </p:cTn>
                                        <p:tgtEl>
                                          <p:sndTgt r:embed="rId21" name="laser.wav"/>
                                        </p:tgtEl>
                                      </p:cMediaNode>
                                    </p:audio>
                                  </p:subTnLst>
                                </p:cTn>
                              </p:par>
                            </p:childTnLst>
                          </p:cTn>
                        </p:par>
                      </p:childTnLst>
                    </p:cTn>
                  </p:par>
                </p:childTnLst>
              </p:cTn>
              <p:nextCondLst>
                <p:cond evt="onClick" delay="0">
                  <p:tgtEl>
                    <p:spTgt spid="33"/>
                  </p:tgtEl>
                </p:cond>
              </p:nextCondLst>
            </p:seq>
            <p:seq concurrent="1" nextAc="seek">
              <p:cTn id="14" restart="whenNotActive" fill="hold" evtFilter="cancelBubble" nodeType="interactiveSeq">
                <p:stCondLst>
                  <p:cond evt="onClick" delay="0">
                    <p:tgtEl>
                      <p:spTgt spid="34"/>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grpId="0" nodeType="clickEffect">
                                  <p:stCondLst>
                                    <p:cond delay="0"/>
                                  </p:stCondLst>
                                  <p:childTnLst>
                                    <p:animEffect transition="out" filter="fade">
                                      <p:cBhvr>
                                        <p:cTn id="18" dur="2000"/>
                                        <p:tgtEl>
                                          <p:spTgt spid="34"/>
                                        </p:tgtEl>
                                      </p:cBhvr>
                                    </p:animEffect>
                                    <p:set>
                                      <p:cBhvr>
                                        <p:cTn id="19" dur="1" fill="hold">
                                          <p:stCondLst>
                                            <p:cond delay="1999"/>
                                          </p:stCondLst>
                                        </p:cTn>
                                        <p:tgtEl>
                                          <p:spTgt spid="34"/>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22" name="suction.wav"/>
                                        </p:tgtEl>
                                      </p:cMediaNode>
                                    </p:audio>
                                  </p:subTnLst>
                                </p:cTn>
                              </p:par>
                            </p:childTnLst>
                          </p:cTn>
                        </p:par>
                      </p:childTnLst>
                    </p:cTn>
                  </p:par>
                </p:childTnLst>
              </p:cTn>
              <p:nextCondLst>
                <p:cond evt="onClick" delay="0">
                  <p:tgtEl>
                    <p:spTgt spid="34"/>
                  </p:tgtEl>
                </p:cond>
              </p:nextCondLst>
            </p:seq>
            <p:seq concurrent="1" nextAc="seek">
              <p:cTn id="20" restart="whenNotActive" fill="hold" evtFilter="cancelBubble" nodeType="interactiveSeq">
                <p:stCondLst>
                  <p:cond evt="onClick" delay="0">
                    <p:tgtEl>
                      <p:spTgt spid="35"/>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grpId="0" nodeType="clickEffect">
                                  <p:stCondLst>
                                    <p:cond delay="0"/>
                                  </p:stCondLst>
                                  <p:childTnLst>
                                    <p:animEffect transition="out" filter="fade">
                                      <p:cBhvr>
                                        <p:cTn id="24" dur="2000"/>
                                        <p:tgtEl>
                                          <p:spTgt spid="35"/>
                                        </p:tgtEl>
                                      </p:cBhvr>
                                    </p:animEffect>
                                    <p:set>
                                      <p:cBhvr>
                                        <p:cTn id="25" dur="1" fill="hold">
                                          <p:stCondLst>
                                            <p:cond delay="1999"/>
                                          </p:stCondLst>
                                        </p:cTn>
                                        <p:tgtEl>
                                          <p:spTgt spid="35"/>
                                        </p:tgtEl>
                                        <p:attrNameLst>
                                          <p:attrName>style.visibility</p:attrName>
                                        </p:attrNameLst>
                                      </p:cBhvr>
                                      <p:to>
                                        <p:strVal val="hidden"/>
                                      </p:to>
                                    </p:set>
                                  </p:childTnLst>
                                  <p:subTnLst>
                                    <p:audio>
                                      <p:cMediaNode>
                                        <p:cTn display="0" masterRel="sameClick">
                                          <p:stCondLst>
                                            <p:cond evt="begin" delay="0">
                                              <p:tn val="23"/>
                                            </p:cond>
                                          </p:stCondLst>
                                          <p:endCondLst>
                                            <p:cond evt="onStopAudio" delay="0">
                                              <p:tgtEl>
                                                <p:sldTgt/>
                                              </p:tgtEl>
                                            </p:cond>
                                          </p:endCondLst>
                                        </p:cTn>
                                        <p:tgtEl>
                                          <p:sndTgt r:embed="rId23" name="drumroll.wav"/>
                                        </p:tgtEl>
                                      </p:cMediaNode>
                                    </p:audio>
                                  </p:subTnLst>
                                </p:cTn>
                              </p:par>
                            </p:childTnLst>
                          </p:cTn>
                        </p:par>
                      </p:childTnLst>
                    </p:cTn>
                  </p:par>
                </p:childTnLst>
              </p:cTn>
              <p:nextCondLst>
                <p:cond evt="onClick" delay="0">
                  <p:tgtEl>
                    <p:spTgt spid="35"/>
                  </p:tgtEl>
                </p:cond>
              </p:nextCondLst>
            </p:seq>
            <p:seq concurrent="1" nextAc="seek">
              <p:cTn id="26" restart="whenNotActive" fill="hold" evtFilter="cancelBubble" nodeType="interactiveSeq">
                <p:stCondLst>
                  <p:cond evt="onClick" delay="0">
                    <p:tgtEl>
                      <p:spTgt spid="36"/>
                    </p:tgtEl>
                  </p:cond>
                </p:stCondLst>
                <p:endSync evt="end" delay="0">
                  <p:rtn val="all"/>
                </p:endSync>
                <p:childTnLst>
                  <p:par>
                    <p:cTn id="27" fill="hold">
                      <p:stCondLst>
                        <p:cond delay="0"/>
                      </p:stCondLst>
                      <p:childTnLst>
                        <p:par>
                          <p:cTn id="28" fill="hold">
                            <p:stCondLst>
                              <p:cond delay="0"/>
                            </p:stCondLst>
                            <p:childTnLst>
                              <p:par>
                                <p:cTn id="29" presetID="10" presetClass="exit" presetSubtype="0" fill="hold" grpId="0" nodeType="clickEffect">
                                  <p:stCondLst>
                                    <p:cond delay="0"/>
                                  </p:stCondLst>
                                  <p:childTnLst>
                                    <p:animEffect transition="out" filter="fade">
                                      <p:cBhvr>
                                        <p:cTn id="30" dur="2000"/>
                                        <p:tgtEl>
                                          <p:spTgt spid="36"/>
                                        </p:tgtEl>
                                      </p:cBhvr>
                                    </p:animEffect>
                                    <p:set>
                                      <p:cBhvr>
                                        <p:cTn id="31" dur="1" fill="hold">
                                          <p:stCondLst>
                                            <p:cond delay="1999"/>
                                          </p:stCondLst>
                                        </p:cTn>
                                        <p:tgtEl>
                                          <p:spTgt spid="36"/>
                                        </p:tgtEl>
                                        <p:attrNameLst>
                                          <p:attrName>style.visibility</p:attrName>
                                        </p:attrNameLst>
                                      </p:cBhvr>
                                      <p:to>
                                        <p:strVal val="hidden"/>
                                      </p:to>
                                    </p:set>
                                  </p:childTnLst>
                                  <p:subTnLst>
                                    <p:audio>
                                      <p:cMediaNode>
                                        <p:cTn display="0" masterRel="sameClick">
                                          <p:stCondLst>
                                            <p:cond evt="begin" delay="0">
                                              <p:tn val="29"/>
                                            </p:cond>
                                          </p:stCondLst>
                                          <p:endCondLst>
                                            <p:cond evt="onStopAudio" delay="0">
                                              <p:tgtEl>
                                                <p:sldTgt/>
                                              </p:tgtEl>
                                            </p:cond>
                                          </p:endCondLst>
                                        </p:cTn>
                                        <p:tgtEl>
                                          <p:sndTgt r:embed="rId24" name="camera.wav"/>
                                        </p:tgtEl>
                                      </p:cMediaNode>
                                    </p:audio>
                                  </p:subTnLst>
                                </p:cTn>
                              </p:par>
                            </p:childTnLst>
                          </p:cTn>
                        </p:par>
                      </p:childTnLst>
                    </p:cTn>
                  </p:par>
                </p:childTnLst>
              </p:cTn>
              <p:nextCondLst>
                <p:cond evt="onClick" delay="0">
                  <p:tgtEl>
                    <p:spTgt spid="36"/>
                  </p:tgtEl>
                </p:cond>
              </p:nextCondLst>
            </p:seq>
            <p:seq concurrent="1" nextAc="seek">
              <p:cTn id="32" restart="whenNotActive" fill="hold" evtFilter="cancelBubble" nodeType="interactiveSeq">
                <p:stCondLst>
                  <p:cond evt="onClick" delay="0">
                    <p:tgtEl>
                      <p:spTgt spid="37"/>
                    </p:tgtEl>
                  </p:cond>
                </p:stCondLst>
                <p:endSync evt="end" delay="0">
                  <p:rtn val="all"/>
                </p:endSync>
                <p:childTnLst>
                  <p:par>
                    <p:cTn id="33" fill="hold">
                      <p:stCondLst>
                        <p:cond delay="0"/>
                      </p:stCondLst>
                      <p:childTnLst>
                        <p:par>
                          <p:cTn id="34" fill="hold">
                            <p:stCondLst>
                              <p:cond delay="0"/>
                            </p:stCondLst>
                            <p:childTnLst>
                              <p:par>
                                <p:cTn id="35" presetID="10" presetClass="exit" presetSubtype="0" fill="hold" grpId="0" nodeType="clickEffect">
                                  <p:stCondLst>
                                    <p:cond delay="0"/>
                                  </p:stCondLst>
                                  <p:childTnLst>
                                    <p:animEffect transition="out" filter="fade">
                                      <p:cBhvr>
                                        <p:cTn id="36" dur="2000"/>
                                        <p:tgtEl>
                                          <p:spTgt spid="37"/>
                                        </p:tgtEl>
                                      </p:cBhvr>
                                    </p:animEffect>
                                    <p:set>
                                      <p:cBhvr>
                                        <p:cTn id="37" dur="1" fill="hold">
                                          <p:stCondLst>
                                            <p:cond delay="1999"/>
                                          </p:stCondLst>
                                        </p:cTn>
                                        <p:tgtEl>
                                          <p:spTgt spid="37"/>
                                        </p:tgtEl>
                                        <p:attrNameLst>
                                          <p:attrName>style.visibility</p:attrName>
                                        </p:attrNameLst>
                                      </p:cBhvr>
                                      <p:to>
                                        <p:strVal val="hidden"/>
                                      </p:to>
                                    </p:set>
                                  </p:childTnLst>
                                  <p:subTnLst>
                                    <p:audio>
                                      <p:cMediaNode>
                                        <p:cTn display="0" masterRel="sameClick">
                                          <p:stCondLst>
                                            <p:cond evt="begin" delay="0">
                                              <p:tn val="35"/>
                                            </p:cond>
                                          </p:stCondLst>
                                          <p:endCondLst>
                                            <p:cond evt="onStopAudio" delay="0">
                                              <p:tgtEl>
                                                <p:sldTgt/>
                                              </p:tgtEl>
                                            </p:cond>
                                          </p:endCondLst>
                                        </p:cTn>
                                        <p:tgtEl>
                                          <p:sndTgt r:embed="rId24" name="camera.wav"/>
                                        </p:tgtEl>
                                      </p:cMediaNode>
                                    </p:audio>
                                  </p:subTnLst>
                                </p:cTn>
                              </p:par>
                            </p:childTnLst>
                          </p:cTn>
                        </p:par>
                      </p:childTnLst>
                    </p:cTn>
                  </p:par>
                </p:childTnLst>
              </p:cTn>
              <p:nextCondLst>
                <p:cond evt="onClick" delay="0">
                  <p:tgtEl>
                    <p:spTgt spid="37"/>
                  </p:tgtEl>
                </p:cond>
              </p:nextCondLst>
            </p:seq>
            <p:seq concurrent="1" nextAc="seek">
              <p:cTn id="38" restart="whenNotActive" fill="hold" evtFilter="cancelBubble" nodeType="interactiveSeq">
                <p:stCondLst>
                  <p:cond evt="onClick" delay="0">
                    <p:tgtEl>
                      <p:spTgt spid="38"/>
                    </p:tgtEl>
                  </p:cond>
                </p:stCondLst>
                <p:endSync evt="end" delay="0">
                  <p:rtn val="all"/>
                </p:endSync>
                <p:childTnLst>
                  <p:par>
                    <p:cTn id="39" fill="hold">
                      <p:stCondLst>
                        <p:cond delay="0"/>
                      </p:stCondLst>
                      <p:childTnLst>
                        <p:par>
                          <p:cTn id="40" fill="hold">
                            <p:stCondLst>
                              <p:cond delay="0"/>
                            </p:stCondLst>
                            <p:childTnLst>
                              <p:par>
                                <p:cTn id="41" presetID="10" presetClass="exit" presetSubtype="0" fill="hold" grpId="0" nodeType="clickEffect">
                                  <p:stCondLst>
                                    <p:cond delay="0"/>
                                  </p:stCondLst>
                                  <p:childTnLst>
                                    <p:animEffect transition="out" filter="fade">
                                      <p:cBhvr>
                                        <p:cTn id="42" dur="2000"/>
                                        <p:tgtEl>
                                          <p:spTgt spid="38"/>
                                        </p:tgtEl>
                                      </p:cBhvr>
                                    </p:animEffect>
                                    <p:set>
                                      <p:cBhvr>
                                        <p:cTn id="43" dur="1" fill="hold">
                                          <p:stCondLst>
                                            <p:cond delay="1999"/>
                                          </p:stCondLst>
                                        </p:cTn>
                                        <p:tgtEl>
                                          <p:spTgt spid="38"/>
                                        </p:tgtEl>
                                        <p:attrNameLst>
                                          <p:attrName>style.visibility</p:attrName>
                                        </p:attrNameLst>
                                      </p:cBhvr>
                                      <p:to>
                                        <p:strVal val="hidden"/>
                                      </p:to>
                                    </p:set>
                                  </p:childTnLst>
                                  <p:subTnLst>
                                    <p:audio>
                                      <p:cMediaNode>
                                        <p:cTn display="0" masterRel="sameClick">
                                          <p:stCondLst>
                                            <p:cond evt="begin" delay="0">
                                              <p:tn val="41"/>
                                            </p:cond>
                                          </p:stCondLst>
                                          <p:endCondLst>
                                            <p:cond evt="onStopAudio" delay="0">
                                              <p:tgtEl>
                                                <p:sldTgt/>
                                              </p:tgtEl>
                                            </p:cond>
                                          </p:endCondLst>
                                        </p:cTn>
                                        <p:tgtEl>
                                          <p:sndTgt r:embed="rId20" name="whoosh.wav"/>
                                        </p:tgtEl>
                                      </p:cMediaNode>
                                    </p:audio>
                                  </p:subTnLst>
                                </p:cTn>
                              </p:par>
                            </p:childTnLst>
                          </p:cTn>
                        </p:par>
                      </p:childTnLst>
                    </p:cTn>
                  </p:par>
                </p:childTnLst>
              </p:cTn>
              <p:nextCondLst>
                <p:cond evt="onClick" delay="0">
                  <p:tgtEl>
                    <p:spTgt spid="38"/>
                  </p:tgtEl>
                </p:cond>
              </p:nextCondLst>
            </p:seq>
            <p:seq concurrent="1" nextAc="seek">
              <p:cTn id="44" restart="whenNotActive" fill="hold" evtFilter="cancelBubble" nodeType="interactiveSeq">
                <p:stCondLst>
                  <p:cond evt="onClick" delay="0">
                    <p:tgtEl>
                      <p:spTgt spid="39"/>
                    </p:tgtEl>
                  </p:cond>
                </p:stCondLst>
                <p:endSync evt="end" delay="0">
                  <p:rtn val="all"/>
                </p:endSync>
                <p:childTnLst>
                  <p:par>
                    <p:cTn id="45" fill="hold">
                      <p:stCondLst>
                        <p:cond delay="0"/>
                      </p:stCondLst>
                      <p:childTnLst>
                        <p:par>
                          <p:cTn id="46" fill="hold">
                            <p:stCondLst>
                              <p:cond delay="0"/>
                            </p:stCondLst>
                            <p:childTnLst>
                              <p:par>
                                <p:cTn id="47" presetID="10" presetClass="exit" presetSubtype="0" fill="hold" grpId="0" nodeType="clickEffect">
                                  <p:stCondLst>
                                    <p:cond delay="0"/>
                                  </p:stCondLst>
                                  <p:childTnLst>
                                    <p:animEffect transition="out" filter="fade">
                                      <p:cBhvr>
                                        <p:cTn id="48" dur="2000"/>
                                        <p:tgtEl>
                                          <p:spTgt spid="39"/>
                                        </p:tgtEl>
                                      </p:cBhvr>
                                    </p:animEffect>
                                    <p:set>
                                      <p:cBhvr>
                                        <p:cTn id="49" dur="1" fill="hold">
                                          <p:stCondLst>
                                            <p:cond delay="1999"/>
                                          </p:stCondLst>
                                        </p:cTn>
                                        <p:tgtEl>
                                          <p:spTgt spid="39"/>
                                        </p:tgtEl>
                                        <p:attrNameLst>
                                          <p:attrName>style.visibility</p:attrName>
                                        </p:attrNameLst>
                                      </p:cBhvr>
                                      <p:to>
                                        <p:strVal val="hidden"/>
                                      </p:to>
                                    </p:set>
                                  </p:childTnLst>
                                  <p:subTnLst>
                                    <p:audio>
                                      <p:cMediaNode>
                                        <p:cTn display="0" masterRel="sameClick">
                                          <p:stCondLst>
                                            <p:cond evt="begin" delay="0">
                                              <p:tn val="47"/>
                                            </p:cond>
                                          </p:stCondLst>
                                          <p:endCondLst>
                                            <p:cond evt="onStopAudio" delay="0">
                                              <p:tgtEl>
                                                <p:sldTgt/>
                                              </p:tgtEl>
                                            </p:cond>
                                          </p:endCondLst>
                                        </p:cTn>
                                        <p:tgtEl>
                                          <p:sndTgt r:embed="rId21" name="laser.wav"/>
                                        </p:tgtEl>
                                      </p:cMediaNode>
                                    </p:audio>
                                  </p:subTnLst>
                                </p:cTn>
                              </p:par>
                            </p:childTnLst>
                          </p:cTn>
                        </p:par>
                      </p:childTnLst>
                    </p:cTn>
                  </p:par>
                </p:childTnLst>
              </p:cTn>
              <p:nextCondLst>
                <p:cond evt="onClick" delay="0">
                  <p:tgtEl>
                    <p:spTgt spid="39"/>
                  </p:tgtEl>
                </p:cond>
              </p:nextCondLst>
            </p:seq>
            <p:seq concurrent="1" nextAc="seek">
              <p:cTn id="50" restart="whenNotActive" fill="hold" evtFilter="cancelBubble" nodeType="interactiveSeq">
                <p:stCondLst>
                  <p:cond evt="onClick" delay="0">
                    <p:tgtEl>
                      <p:spTgt spid="40"/>
                    </p:tgtEl>
                  </p:cond>
                </p:stCondLst>
                <p:endSync evt="end" delay="0">
                  <p:rtn val="all"/>
                </p:endSync>
                <p:childTnLst>
                  <p:par>
                    <p:cTn id="51" fill="hold">
                      <p:stCondLst>
                        <p:cond delay="0"/>
                      </p:stCondLst>
                      <p:childTnLst>
                        <p:par>
                          <p:cTn id="52" fill="hold">
                            <p:stCondLst>
                              <p:cond delay="0"/>
                            </p:stCondLst>
                            <p:childTnLst>
                              <p:par>
                                <p:cTn id="53" presetID="10" presetClass="exit" presetSubtype="0" fill="hold" grpId="0" nodeType="clickEffect">
                                  <p:stCondLst>
                                    <p:cond delay="0"/>
                                  </p:stCondLst>
                                  <p:childTnLst>
                                    <p:animEffect transition="out" filter="fade">
                                      <p:cBhvr>
                                        <p:cTn id="54" dur="2000"/>
                                        <p:tgtEl>
                                          <p:spTgt spid="40"/>
                                        </p:tgtEl>
                                      </p:cBhvr>
                                    </p:animEffect>
                                    <p:set>
                                      <p:cBhvr>
                                        <p:cTn id="55" dur="1" fill="hold">
                                          <p:stCondLst>
                                            <p:cond delay="1999"/>
                                          </p:stCondLst>
                                        </p:cTn>
                                        <p:tgtEl>
                                          <p:spTgt spid="40"/>
                                        </p:tgtEl>
                                        <p:attrNameLst>
                                          <p:attrName>style.visibility</p:attrName>
                                        </p:attrNameLst>
                                      </p:cBhvr>
                                      <p:to>
                                        <p:strVal val="hidden"/>
                                      </p:to>
                                    </p:set>
                                  </p:childTnLst>
                                  <p:subTnLst>
                                    <p:audio>
                                      <p:cMediaNode>
                                        <p:cTn display="0" masterRel="sameClick">
                                          <p:stCondLst>
                                            <p:cond evt="begin" delay="0">
                                              <p:tn val="53"/>
                                            </p:cond>
                                          </p:stCondLst>
                                          <p:endCondLst>
                                            <p:cond evt="onStopAudio" delay="0">
                                              <p:tgtEl>
                                                <p:sldTgt/>
                                              </p:tgtEl>
                                            </p:cond>
                                          </p:endCondLst>
                                        </p:cTn>
                                        <p:tgtEl>
                                          <p:sndTgt r:embed="rId22" name="suction.wav"/>
                                        </p:tgtEl>
                                      </p:cMediaNode>
                                    </p:audio>
                                  </p:subTnLst>
                                </p:cTn>
                              </p:par>
                            </p:childTnLst>
                          </p:cTn>
                        </p:par>
                      </p:childTnLst>
                    </p:cTn>
                  </p:par>
                </p:childTnLst>
              </p:cTn>
              <p:nextCondLst>
                <p:cond evt="onClick" delay="0">
                  <p:tgtEl>
                    <p:spTgt spid="40"/>
                  </p:tgtEl>
                </p:cond>
              </p:nextCondLst>
            </p:seq>
            <p:seq concurrent="1" nextAc="seek">
              <p:cTn id="56" restart="whenNotActive" fill="hold" evtFilter="cancelBubble" nodeType="interactiveSeq">
                <p:stCondLst>
                  <p:cond evt="onClick" delay="0">
                    <p:tgtEl>
                      <p:spTgt spid="41"/>
                    </p:tgtEl>
                  </p:cond>
                </p:stCondLst>
                <p:endSync evt="end" delay="0">
                  <p:rtn val="all"/>
                </p:endSync>
                <p:childTnLst>
                  <p:par>
                    <p:cTn id="57" fill="hold">
                      <p:stCondLst>
                        <p:cond delay="0"/>
                      </p:stCondLst>
                      <p:childTnLst>
                        <p:par>
                          <p:cTn id="58" fill="hold">
                            <p:stCondLst>
                              <p:cond delay="0"/>
                            </p:stCondLst>
                            <p:childTnLst>
                              <p:par>
                                <p:cTn id="59" presetID="10" presetClass="exit" presetSubtype="0" fill="hold" grpId="0" nodeType="clickEffect">
                                  <p:stCondLst>
                                    <p:cond delay="0"/>
                                  </p:stCondLst>
                                  <p:childTnLst>
                                    <p:animEffect transition="out" filter="fade">
                                      <p:cBhvr>
                                        <p:cTn id="60" dur="2000"/>
                                        <p:tgtEl>
                                          <p:spTgt spid="41"/>
                                        </p:tgtEl>
                                      </p:cBhvr>
                                    </p:animEffect>
                                    <p:set>
                                      <p:cBhvr>
                                        <p:cTn id="61" dur="1" fill="hold">
                                          <p:stCondLst>
                                            <p:cond delay="1999"/>
                                          </p:stCondLst>
                                        </p:cTn>
                                        <p:tgtEl>
                                          <p:spTgt spid="41"/>
                                        </p:tgtEl>
                                        <p:attrNameLst>
                                          <p:attrName>style.visibility</p:attrName>
                                        </p:attrNameLst>
                                      </p:cBhvr>
                                      <p:to>
                                        <p:strVal val="hidden"/>
                                      </p:to>
                                    </p:set>
                                  </p:childTnLst>
                                  <p:subTnLst>
                                    <p:audio>
                                      <p:cMediaNode>
                                        <p:cTn display="0" masterRel="sameClick">
                                          <p:stCondLst>
                                            <p:cond evt="begin" delay="0">
                                              <p:tn val="59"/>
                                            </p:cond>
                                          </p:stCondLst>
                                          <p:endCondLst>
                                            <p:cond evt="onStopAudio" delay="0">
                                              <p:tgtEl>
                                                <p:sldTgt/>
                                              </p:tgtEl>
                                            </p:cond>
                                          </p:endCondLst>
                                        </p:cTn>
                                        <p:tgtEl>
                                          <p:sndTgt r:embed="rId23" name="drumroll.wav"/>
                                        </p:tgtEl>
                                      </p:cMediaNode>
                                    </p:audio>
                                  </p:subTnLst>
                                </p:cTn>
                              </p:par>
                            </p:childTnLst>
                          </p:cTn>
                        </p:par>
                      </p:childTnLst>
                    </p:cTn>
                  </p:par>
                </p:childTnLst>
              </p:cTn>
              <p:nextCondLst>
                <p:cond evt="onClick" delay="0">
                  <p:tgtEl>
                    <p:spTgt spid="41"/>
                  </p:tgtEl>
                </p:cond>
              </p:nextCondLst>
            </p:seq>
            <p:seq concurrent="1" nextAc="seek">
              <p:cTn id="62" restart="whenNotActive" fill="hold" evtFilter="cancelBubble" nodeType="interactiveSeq">
                <p:stCondLst>
                  <p:cond evt="onClick" delay="0">
                    <p:tgtEl>
                      <p:spTgt spid="42"/>
                    </p:tgtEl>
                  </p:cond>
                </p:stCondLst>
                <p:endSync evt="end" delay="0">
                  <p:rtn val="all"/>
                </p:endSync>
                <p:childTnLst>
                  <p:par>
                    <p:cTn id="63" fill="hold">
                      <p:stCondLst>
                        <p:cond delay="0"/>
                      </p:stCondLst>
                      <p:childTnLst>
                        <p:par>
                          <p:cTn id="64" fill="hold">
                            <p:stCondLst>
                              <p:cond delay="0"/>
                            </p:stCondLst>
                            <p:childTnLst>
                              <p:par>
                                <p:cTn id="65" presetID="10" presetClass="exit" presetSubtype="0" fill="hold" grpId="0" nodeType="clickEffect">
                                  <p:stCondLst>
                                    <p:cond delay="0"/>
                                  </p:stCondLst>
                                  <p:childTnLst>
                                    <p:animEffect transition="out" filter="fade">
                                      <p:cBhvr>
                                        <p:cTn id="66" dur="2000"/>
                                        <p:tgtEl>
                                          <p:spTgt spid="42"/>
                                        </p:tgtEl>
                                      </p:cBhvr>
                                    </p:animEffect>
                                    <p:set>
                                      <p:cBhvr>
                                        <p:cTn id="67" dur="1" fill="hold">
                                          <p:stCondLst>
                                            <p:cond delay="1999"/>
                                          </p:stCondLst>
                                        </p:cTn>
                                        <p:tgtEl>
                                          <p:spTgt spid="42"/>
                                        </p:tgtEl>
                                        <p:attrNameLst>
                                          <p:attrName>style.visibility</p:attrName>
                                        </p:attrNameLst>
                                      </p:cBhvr>
                                      <p:to>
                                        <p:strVal val="hidden"/>
                                      </p:to>
                                    </p:set>
                                  </p:childTnLst>
                                  <p:subTnLst>
                                    <p:audio>
                                      <p:cMediaNode>
                                        <p:cTn display="0" masterRel="sameClick">
                                          <p:stCondLst>
                                            <p:cond evt="begin" delay="0">
                                              <p:tn val="65"/>
                                            </p:cond>
                                          </p:stCondLst>
                                          <p:endCondLst>
                                            <p:cond evt="onStopAudio" delay="0">
                                              <p:tgtEl>
                                                <p:sldTgt/>
                                              </p:tgtEl>
                                            </p:cond>
                                          </p:endCondLst>
                                        </p:cTn>
                                        <p:tgtEl>
                                          <p:sndTgt r:embed="rId24" name="camera.wav"/>
                                        </p:tgtEl>
                                      </p:cMediaNode>
                                    </p:audio>
                                  </p:subTnLst>
                                </p:cTn>
                              </p:par>
                            </p:childTnLst>
                          </p:cTn>
                        </p:par>
                      </p:childTnLst>
                    </p:cTn>
                  </p:par>
                </p:childTnLst>
              </p:cTn>
              <p:nextCondLst>
                <p:cond evt="onClick" delay="0">
                  <p:tgtEl>
                    <p:spTgt spid="42"/>
                  </p:tgtEl>
                </p:cond>
              </p:nextCondLst>
            </p:seq>
            <p:seq concurrent="1" nextAc="seek">
              <p:cTn id="68" restart="whenNotActive" fill="hold" evtFilter="cancelBubble" nodeType="interactiveSeq">
                <p:stCondLst>
                  <p:cond evt="onClick" delay="0">
                    <p:tgtEl>
                      <p:spTgt spid="43"/>
                    </p:tgtEl>
                  </p:cond>
                </p:stCondLst>
                <p:endSync evt="end" delay="0">
                  <p:rtn val="all"/>
                </p:endSync>
                <p:childTnLst>
                  <p:par>
                    <p:cTn id="69" fill="hold">
                      <p:stCondLst>
                        <p:cond delay="0"/>
                      </p:stCondLst>
                      <p:childTnLst>
                        <p:par>
                          <p:cTn id="70" fill="hold">
                            <p:stCondLst>
                              <p:cond delay="0"/>
                            </p:stCondLst>
                            <p:childTnLst>
                              <p:par>
                                <p:cTn id="71" presetID="10" presetClass="exit" presetSubtype="0" fill="hold" grpId="0" nodeType="clickEffect">
                                  <p:stCondLst>
                                    <p:cond delay="0"/>
                                  </p:stCondLst>
                                  <p:childTnLst>
                                    <p:animEffect transition="out" filter="fade">
                                      <p:cBhvr>
                                        <p:cTn id="72" dur="2000"/>
                                        <p:tgtEl>
                                          <p:spTgt spid="43"/>
                                        </p:tgtEl>
                                      </p:cBhvr>
                                    </p:animEffect>
                                    <p:set>
                                      <p:cBhvr>
                                        <p:cTn id="73" dur="1" fill="hold">
                                          <p:stCondLst>
                                            <p:cond delay="1999"/>
                                          </p:stCondLst>
                                        </p:cTn>
                                        <p:tgtEl>
                                          <p:spTgt spid="43"/>
                                        </p:tgtEl>
                                        <p:attrNameLst>
                                          <p:attrName>style.visibility</p:attrName>
                                        </p:attrNameLst>
                                      </p:cBhvr>
                                      <p:to>
                                        <p:strVal val="hidden"/>
                                      </p:to>
                                    </p:set>
                                  </p:childTnLst>
                                  <p:subTnLst>
                                    <p:audio>
                                      <p:cMediaNode>
                                        <p:cTn display="0" masterRel="sameClick">
                                          <p:stCondLst>
                                            <p:cond evt="begin" delay="0">
                                              <p:tn val="71"/>
                                            </p:cond>
                                          </p:stCondLst>
                                          <p:endCondLst>
                                            <p:cond evt="onStopAudio" delay="0">
                                              <p:tgtEl>
                                                <p:sldTgt/>
                                              </p:tgtEl>
                                            </p:cond>
                                          </p:endCondLst>
                                        </p:cTn>
                                        <p:tgtEl>
                                          <p:sndTgt r:embed="rId20" name="whoosh.wav"/>
                                        </p:tgtEl>
                                      </p:cMediaNode>
                                    </p:audio>
                                  </p:subTnLst>
                                </p:cTn>
                              </p:par>
                            </p:childTnLst>
                          </p:cTn>
                        </p:par>
                      </p:childTnLst>
                    </p:cTn>
                  </p:par>
                </p:childTnLst>
              </p:cTn>
              <p:nextCondLst>
                <p:cond evt="onClick" delay="0">
                  <p:tgtEl>
                    <p:spTgt spid="43"/>
                  </p:tgtEl>
                </p:cond>
              </p:nextCondLst>
            </p:seq>
            <p:seq concurrent="1" nextAc="seek">
              <p:cTn id="74" restart="whenNotActive" fill="hold" evtFilter="cancelBubble" nodeType="interactiveSeq">
                <p:stCondLst>
                  <p:cond evt="onClick" delay="0">
                    <p:tgtEl>
                      <p:spTgt spid="44"/>
                    </p:tgtEl>
                  </p:cond>
                </p:stCondLst>
                <p:endSync evt="end" delay="0">
                  <p:rtn val="all"/>
                </p:endSync>
                <p:childTnLst>
                  <p:par>
                    <p:cTn id="75" fill="hold">
                      <p:stCondLst>
                        <p:cond delay="0"/>
                      </p:stCondLst>
                      <p:childTnLst>
                        <p:par>
                          <p:cTn id="76" fill="hold">
                            <p:stCondLst>
                              <p:cond delay="0"/>
                            </p:stCondLst>
                            <p:childTnLst>
                              <p:par>
                                <p:cTn id="77" presetID="10" presetClass="exit" presetSubtype="0" fill="hold" grpId="0" nodeType="clickEffect">
                                  <p:stCondLst>
                                    <p:cond delay="0"/>
                                  </p:stCondLst>
                                  <p:childTnLst>
                                    <p:animEffect transition="out" filter="fade">
                                      <p:cBhvr>
                                        <p:cTn id="78" dur="2000"/>
                                        <p:tgtEl>
                                          <p:spTgt spid="44"/>
                                        </p:tgtEl>
                                      </p:cBhvr>
                                    </p:animEffect>
                                    <p:set>
                                      <p:cBhvr>
                                        <p:cTn id="79" dur="1" fill="hold">
                                          <p:stCondLst>
                                            <p:cond delay="1999"/>
                                          </p:stCondLst>
                                        </p:cTn>
                                        <p:tgtEl>
                                          <p:spTgt spid="44"/>
                                        </p:tgtEl>
                                        <p:attrNameLst>
                                          <p:attrName>style.visibility</p:attrName>
                                        </p:attrNameLst>
                                      </p:cBhvr>
                                      <p:to>
                                        <p:strVal val="hidden"/>
                                      </p:to>
                                    </p:set>
                                  </p:childTnLst>
                                  <p:subTnLst>
                                    <p:audio>
                                      <p:cMediaNode>
                                        <p:cTn display="0" masterRel="sameClick">
                                          <p:stCondLst>
                                            <p:cond evt="begin" delay="0">
                                              <p:tn val="77"/>
                                            </p:cond>
                                          </p:stCondLst>
                                          <p:endCondLst>
                                            <p:cond evt="onStopAudio" delay="0">
                                              <p:tgtEl>
                                                <p:sldTgt/>
                                              </p:tgtEl>
                                            </p:cond>
                                          </p:endCondLst>
                                        </p:cTn>
                                        <p:tgtEl>
                                          <p:sndTgt r:embed="rId21" name="laser.wav"/>
                                        </p:tgtEl>
                                      </p:cMediaNode>
                                    </p:audio>
                                  </p:subTnLst>
                                </p:cTn>
                              </p:par>
                            </p:childTnLst>
                          </p:cTn>
                        </p:par>
                      </p:childTnLst>
                    </p:cTn>
                  </p:par>
                </p:childTnLst>
              </p:cTn>
              <p:nextCondLst>
                <p:cond evt="onClick" delay="0">
                  <p:tgtEl>
                    <p:spTgt spid="44"/>
                  </p:tgtEl>
                </p:cond>
              </p:nextCondLst>
            </p:seq>
            <p:seq concurrent="1" nextAc="seek">
              <p:cTn id="80" restart="whenNotActive" fill="hold" evtFilter="cancelBubble" nodeType="interactiveSeq">
                <p:stCondLst>
                  <p:cond evt="onClick" delay="0">
                    <p:tgtEl>
                      <p:spTgt spid="45"/>
                    </p:tgtEl>
                  </p:cond>
                </p:stCondLst>
                <p:endSync evt="end" delay="0">
                  <p:rtn val="all"/>
                </p:endSync>
                <p:childTnLst>
                  <p:par>
                    <p:cTn id="81" fill="hold">
                      <p:stCondLst>
                        <p:cond delay="0"/>
                      </p:stCondLst>
                      <p:childTnLst>
                        <p:par>
                          <p:cTn id="82" fill="hold">
                            <p:stCondLst>
                              <p:cond delay="0"/>
                            </p:stCondLst>
                            <p:childTnLst>
                              <p:par>
                                <p:cTn id="83" presetID="10" presetClass="exit" presetSubtype="0" fill="hold" grpId="0" nodeType="clickEffect">
                                  <p:stCondLst>
                                    <p:cond delay="0"/>
                                  </p:stCondLst>
                                  <p:childTnLst>
                                    <p:animEffect transition="out" filter="fade">
                                      <p:cBhvr>
                                        <p:cTn id="84" dur="2000"/>
                                        <p:tgtEl>
                                          <p:spTgt spid="45"/>
                                        </p:tgtEl>
                                      </p:cBhvr>
                                    </p:animEffect>
                                    <p:set>
                                      <p:cBhvr>
                                        <p:cTn id="85" dur="1" fill="hold">
                                          <p:stCondLst>
                                            <p:cond delay="1999"/>
                                          </p:stCondLst>
                                        </p:cTn>
                                        <p:tgtEl>
                                          <p:spTgt spid="45"/>
                                        </p:tgtEl>
                                        <p:attrNameLst>
                                          <p:attrName>style.visibility</p:attrName>
                                        </p:attrNameLst>
                                      </p:cBhvr>
                                      <p:to>
                                        <p:strVal val="hidden"/>
                                      </p:to>
                                    </p:set>
                                  </p:childTnLst>
                                  <p:subTnLst>
                                    <p:audio>
                                      <p:cMediaNode>
                                        <p:cTn display="0" masterRel="sameClick">
                                          <p:stCondLst>
                                            <p:cond evt="begin" delay="0">
                                              <p:tn val="83"/>
                                            </p:cond>
                                          </p:stCondLst>
                                          <p:endCondLst>
                                            <p:cond evt="onStopAudio" delay="0">
                                              <p:tgtEl>
                                                <p:sldTgt/>
                                              </p:tgtEl>
                                            </p:cond>
                                          </p:endCondLst>
                                        </p:cTn>
                                        <p:tgtEl>
                                          <p:sndTgt r:embed="rId22" name="suction.wav"/>
                                        </p:tgtEl>
                                      </p:cMediaNode>
                                    </p:audio>
                                  </p:subTnLst>
                                </p:cTn>
                              </p:par>
                            </p:childTnLst>
                          </p:cTn>
                        </p:par>
                      </p:childTnLst>
                    </p:cTn>
                  </p:par>
                </p:childTnLst>
              </p:cTn>
              <p:nextCondLst>
                <p:cond evt="onClick" delay="0">
                  <p:tgtEl>
                    <p:spTgt spid="45"/>
                  </p:tgtEl>
                </p:cond>
              </p:nextCondLst>
            </p:seq>
            <p:seq concurrent="1" nextAc="seek">
              <p:cTn id="86" restart="whenNotActive" fill="hold" evtFilter="cancelBubble" nodeType="interactiveSeq">
                <p:stCondLst>
                  <p:cond evt="onClick" delay="0">
                    <p:tgtEl>
                      <p:spTgt spid="46"/>
                    </p:tgtEl>
                  </p:cond>
                </p:stCondLst>
                <p:endSync evt="end" delay="0">
                  <p:rtn val="all"/>
                </p:endSync>
                <p:childTnLst>
                  <p:par>
                    <p:cTn id="87" fill="hold">
                      <p:stCondLst>
                        <p:cond delay="0"/>
                      </p:stCondLst>
                      <p:childTnLst>
                        <p:par>
                          <p:cTn id="88" fill="hold">
                            <p:stCondLst>
                              <p:cond delay="0"/>
                            </p:stCondLst>
                            <p:childTnLst>
                              <p:par>
                                <p:cTn id="89" presetID="10" presetClass="exit" presetSubtype="0" fill="hold" grpId="0" nodeType="clickEffect">
                                  <p:stCondLst>
                                    <p:cond delay="0"/>
                                  </p:stCondLst>
                                  <p:childTnLst>
                                    <p:animEffect transition="out" filter="fade">
                                      <p:cBhvr>
                                        <p:cTn id="90" dur="2000"/>
                                        <p:tgtEl>
                                          <p:spTgt spid="46"/>
                                        </p:tgtEl>
                                      </p:cBhvr>
                                    </p:animEffect>
                                    <p:set>
                                      <p:cBhvr>
                                        <p:cTn id="91" dur="1" fill="hold">
                                          <p:stCondLst>
                                            <p:cond delay="1999"/>
                                          </p:stCondLst>
                                        </p:cTn>
                                        <p:tgtEl>
                                          <p:spTgt spid="46"/>
                                        </p:tgtEl>
                                        <p:attrNameLst>
                                          <p:attrName>style.visibility</p:attrName>
                                        </p:attrNameLst>
                                      </p:cBhvr>
                                      <p:to>
                                        <p:strVal val="hidden"/>
                                      </p:to>
                                    </p:set>
                                  </p:childTnLst>
                                  <p:subTnLst>
                                    <p:audio>
                                      <p:cMediaNode>
                                        <p:cTn display="0" masterRel="sameClick">
                                          <p:stCondLst>
                                            <p:cond evt="begin" delay="0">
                                              <p:tn val="89"/>
                                            </p:cond>
                                          </p:stCondLst>
                                          <p:endCondLst>
                                            <p:cond evt="onStopAudio" delay="0">
                                              <p:tgtEl>
                                                <p:sldTgt/>
                                              </p:tgtEl>
                                            </p:cond>
                                          </p:endCondLst>
                                        </p:cTn>
                                        <p:tgtEl>
                                          <p:sndTgt r:embed="rId23" name="drumroll.wav"/>
                                        </p:tgtEl>
                                      </p:cMediaNode>
                                    </p:audio>
                                  </p:subTnLst>
                                </p:cTn>
                              </p:par>
                            </p:childTnLst>
                          </p:cTn>
                        </p:par>
                      </p:childTnLst>
                    </p:cTn>
                  </p:par>
                </p:childTnLst>
              </p:cTn>
              <p:nextCondLst>
                <p:cond evt="onClick" delay="0">
                  <p:tgtEl>
                    <p:spTgt spid="46"/>
                  </p:tgtEl>
                </p:cond>
              </p:nextCondLst>
            </p:seq>
            <p:seq concurrent="1" nextAc="seek">
              <p:cTn id="92" restart="whenNotActive" fill="hold" evtFilter="cancelBubble" nodeType="interactiveSeq">
                <p:stCondLst>
                  <p:cond evt="onClick" delay="0">
                    <p:tgtEl>
                      <p:spTgt spid="47"/>
                    </p:tgtEl>
                  </p:cond>
                </p:stCondLst>
                <p:endSync evt="end" delay="0">
                  <p:rtn val="all"/>
                </p:endSync>
                <p:childTnLst>
                  <p:par>
                    <p:cTn id="93" fill="hold">
                      <p:stCondLst>
                        <p:cond delay="0"/>
                      </p:stCondLst>
                      <p:childTnLst>
                        <p:par>
                          <p:cTn id="94" fill="hold">
                            <p:stCondLst>
                              <p:cond delay="0"/>
                            </p:stCondLst>
                            <p:childTnLst>
                              <p:par>
                                <p:cTn id="95" presetID="10" presetClass="exit" presetSubtype="0" fill="hold" grpId="0" nodeType="clickEffect">
                                  <p:stCondLst>
                                    <p:cond delay="0"/>
                                  </p:stCondLst>
                                  <p:childTnLst>
                                    <p:animEffect transition="out" filter="fade">
                                      <p:cBhvr>
                                        <p:cTn id="96" dur="2000"/>
                                        <p:tgtEl>
                                          <p:spTgt spid="47"/>
                                        </p:tgtEl>
                                      </p:cBhvr>
                                    </p:animEffect>
                                    <p:set>
                                      <p:cBhvr>
                                        <p:cTn id="97" dur="1" fill="hold">
                                          <p:stCondLst>
                                            <p:cond delay="1999"/>
                                          </p:stCondLst>
                                        </p:cTn>
                                        <p:tgtEl>
                                          <p:spTgt spid="47"/>
                                        </p:tgtEl>
                                        <p:attrNameLst>
                                          <p:attrName>style.visibility</p:attrName>
                                        </p:attrNameLst>
                                      </p:cBhvr>
                                      <p:to>
                                        <p:strVal val="hidden"/>
                                      </p:to>
                                    </p:set>
                                  </p:childTnLst>
                                  <p:subTnLst>
                                    <p:audio>
                                      <p:cMediaNode>
                                        <p:cTn display="0" masterRel="sameClick">
                                          <p:stCondLst>
                                            <p:cond evt="begin" delay="0">
                                              <p:tn val="95"/>
                                            </p:cond>
                                          </p:stCondLst>
                                          <p:endCondLst>
                                            <p:cond evt="onStopAudio" delay="0">
                                              <p:tgtEl>
                                                <p:sldTgt/>
                                              </p:tgtEl>
                                            </p:cond>
                                          </p:endCondLst>
                                        </p:cTn>
                                        <p:tgtEl>
                                          <p:sndTgt r:embed="rId20" name="whoosh.wav"/>
                                        </p:tgtEl>
                                      </p:cMediaNode>
                                    </p:audio>
                                  </p:subTnLst>
                                </p:cTn>
                              </p:par>
                            </p:childTnLst>
                          </p:cTn>
                        </p:par>
                      </p:childTnLst>
                    </p:cTn>
                  </p:par>
                </p:childTnLst>
              </p:cTn>
              <p:nextCondLst>
                <p:cond evt="onClick" delay="0">
                  <p:tgtEl>
                    <p:spTgt spid="47"/>
                  </p:tgtEl>
                </p:cond>
              </p:nextCondLst>
            </p:seq>
            <p:seq concurrent="1" nextAc="seek">
              <p:cTn id="98" restart="whenNotActive" fill="hold" evtFilter="cancelBubble" nodeType="interactiveSeq">
                <p:stCondLst>
                  <p:cond evt="onClick" delay="0">
                    <p:tgtEl>
                      <p:spTgt spid="48"/>
                    </p:tgtEl>
                  </p:cond>
                </p:stCondLst>
                <p:endSync evt="end" delay="0">
                  <p:rtn val="all"/>
                </p:endSync>
                <p:childTnLst>
                  <p:par>
                    <p:cTn id="99" fill="hold">
                      <p:stCondLst>
                        <p:cond delay="0"/>
                      </p:stCondLst>
                      <p:childTnLst>
                        <p:par>
                          <p:cTn id="100" fill="hold">
                            <p:stCondLst>
                              <p:cond delay="0"/>
                            </p:stCondLst>
                            <p:childTnLst>
                              <p:par>
                                <p:cTn id="101" presetID="10" presetClass="exit" presetSubtype="0" fill="hold" grpId="0" nodeType="clickEffect">
                                  <p:stCondLst>
                                    <p:cond delay="0"/>
                                  </p:stCondLst>
                                  <p:childTnLst>
                                    <p:animEffect transition="out" filter="fade">
                                      <p:cBhvr>
                                        <p:cTn id="102" dur="2000"/>
                                        <p:tgtEl>
                                          <p:spTgt spid="48"/>
                                        </p:tgtEl>
                                      </p:cBhvr>
                                    </p:animEffect>
                                    <p:set>
                                      <p:cBhvr>
                                        <p:cTn id="103" dur="1" fill="hold">
                                          <p:stCondLst>
                                            <p:cond delay="1999"/>
                                          </p:stCondLst>
                                        </p:cTn>
                                        <p:tgtEl>
                                          <p:spTgt spid="48"/>
                                        </p:tgtEl>
                                        <p:attrNameLst>
                                          <p:attrName>style.visibility</p:attrName>
                                        </p:attrNameLst>
                                      </p:cBhvr>
                                      <p:to>
                                        <p:strVal val="hidden"/>
                                      </p:to>
                                    </p:set>
                                  </p:childTnLst>
                                  <p:subTnLst>
                                    <p:audio>
                                      <p:cMediaNode>
                                        <p:cTn display="0" masterRel="sameClick">
                                          <p:stCondLst>
                                            <p:cond evt="begin" delay="0">
                                              <p:tn val="101"/>
                                            </p:cond>
                                          </p:stCondLst>
                                          <p:endCondLst>
                                            <p:cond evt="onStopAudio" delay="0">
                                              <p:tgtEl>
                                                <p:sldTgt/>
                                              </p:tgtEl>
                                            </p:cond>
                                          </p:endCondLst>
                                        </p:cTn>
                                        <p:tgtEl>
                                          <p:sndTgt r:embed="rId21" name="laser.wav"/>
                                        </p:tgtEl>
                                      </p:cMediaNode>
                                    </p:audio>
                                  </p:subTnLst>
                                </p:cTn>
                              </p:par>
                            </p:childTnLst>
                          </p:cTn>
                        </p:par>
                      </p:childTnLst>
                    </p:cTn>
                  </p:par>
                </p:childTnLst>
              </p:cTn>
              <p:nextCondLst>
                <p:cond evt="onClick" delay="0">
                  <p:tgtEl>
                    <p:spTgt spid="48"/>
                  </p:tgtEl>
                </p:cond>
              </p:nextCondLst>
            </p:seq>
            <p:seq concurrent="1" nextAc="seek">
              <p:cTn id="104" restart="whenNotActive" fill="hold" evtFilter="cancelBubble" nodeType="interactiveSeq">
                <p:stCondLst>
                  <p:cond evt="onClick" delay="0">
                    <p:tgtEl>
                      <p:spTgt spid="49"/>
                    </p:tgtEl>
                  </p:cond>
                </p:stCondLst>
                <p:endSync evt="end" delay="0">
                  <p:rtn val="all"/>
                </p:endSync>
                <p:childTnLst>
                  <p:par>
                    <p:cTn id="105" fill="hold">
                      <p:stCondLst>
                        <p:cond delay="0"/>
                      </p:stCondLst>
                      <p:childTnLst>
                        <p:par>
                          <p:cTn id="106" fill="hold">
                            <p:stCondLst>
                              <p:cond delay="0"/>
                            </p:stCondLst>
                            <p:childTnLst>
                              <p:par>
                                <p:cTn id="107" presetID="10" presetClass="exit" presetSubtype="0" fill="hold" grpId="0" nodeType="clickEffect">
                                  <p:stCondLst>
                                    <p:cond delay="0"/>
                                  </p:stCondLst>
                                  <p:childTnLst>
                                    <p:animEffect transition="out" filter="fade">
                                      <p:cBhvr>
                                        <p:cTn id="108" dur="2000"/>
                                        <p:tgtEl>
                                          <p:spTgt spid="49"/>
                                        </p:tgtEl>
                                      </p:cBhvr>
                                    </p:animEffect>
                                    <p:set>
                                      <p:cBhvr>
                                        <p:cTn id="109" dur="1" fill="hold">
                                          <p:stCondLst>
                                            <p:cond delay="1999"/>
                                          </p:stCondLst>
                                        </p:cTn>
                                        <p:tgtEl>
                                          <p:spTgt spid="49"/>
                                        </p:tgtEl>
                                        <p:attrNameLst>
                                          <p:attrName>style.visibility</p:attrName>
                                        </p:attrNameLst>
                                      </p:cBhvr>
                                      <p:to>
                                        <p:strVal val="hidden"/>
                                      </p:to>
                                    </p:set>
                                  </p:childTnLst>
                                  <p:subTnLst>
                                    <p:audio>
                                      <p:cMediaNode>
                                        <p:cTn display="0" masterRel="sameClick">
                                          <p:stCondLst>
                                            <p:cond evt="begin" delay="0">
                                              <p:tn val="107"/>
                                            </p:cond>
                                          </p:stCondLst>
                                          <p:endCondLst>
                                            <p:cond evt="onStopAudio" delay="0">
                                              <p:tgtEl>
                                                <p:sldTgt/>
                                              </p:tgtEl>
                                            </p:cond>
                                          </p:endCondLst>
                                        </p:cTn>
                                        <p:tgtEl>
                                          <p:sndTgt r:embed="rId22" name="suction.wav"/>
                                        </p:tgtEl>
                                      </p:cMediaNode>
                                    </p:audio>
                                  </p:subTnLst>
                                </p:cTn>
                              </p:par>
                            </p:childTnLst>
                          </p:cTn>
                        </p:par>
                      </p:childTnLst>
                    </p:cTn>
                  </p:par>
                </p:childTnLst>
              </p:cTn>
              <p:nextCondLst>
                <p:cond evt="onClick" delay="0">
                  <p:tgtEl>
                    <p:spTgt spid="49"/>
                  </p:tgtEl>
                </p:cond>
              </p:nextCondLst>
            </p:seq>
            <p:seq concurrent="1" nextAc="seek">
              <p:cTn id="110" restart="whenNotActive" fill="hold" evtFilter="cancelBubble" nodeType="interactiveSeq">
                <p:stCondLst>
                  <p:cond evt="onClick" delay="0">
                    <p:tgtEl>
                      <p:spTgt spid="50"/>
                    </p:tgtEl>
                  </p:cond>
                </p:stCondLst>
                <p:endSync evt="end" delay="0">
                  <p:rtn val="all"/>
                </p:endSync>
                <p:childTnLst>
                  <p:par>
                    <p:cTn id="111" fill="hold">
                      <p:stCondLst>
                        <p:cond delay="0"/>
                      </p:stCondLst>
                      <p:childTnLst>
                        <p:par>
                          <p:cTn id="112" fill="hold">
                            <p:stCondLst>
                              <p:cond delay="0"/>
                            </p:stCondLst>
                            <p:childTnLst>
                              <p:par>
                                <p:cTn id="113" presetID="10" presetClass="exit" presetSubtype="0" fill="hold" grpId="0" nodeType="clickEffect">
                                  <p:stCondLst>
                                    <p:cond delay="0"/>
                                  </p:stCondLst>
                                  <p:childTnLst>
                                    <p:animEffect transition="out" filter="fade">
                                      <p:cBhvr>
                                        <p:cTn id="114" dur="2000"/>
                                        <p:tgtEl>
                                          <p:spTgt spid="50"/>
                                        </p:tgtEl>
                                      </p:cBhvr>
                                    </p:animEffect>
                                    <p:set>
                                      <p:cBhvr>
                                        <p:cTn id="115" dur="1" fill="hold">
                                          <p:stCondLst>
                                            <p:cond delay="1999"/>
                                          </p:stCondLst>
                                        </p:cTn>
                                        <p:tgtEl>
                                          <p:spTgt spid="50"/>
                                        </p:tgtEl>
                                        <p:attrNameLst>
                                          <p:attrName>style.visibility</p:attrName>
                                        </p:attrNameLst>
                                      </p:cBhvr>
                                      <p:to>
                                        <p:strVal val="hidden"/>
                                      </p:to>
                                    </p:set>
                                  </p:childTnLst>
                                  <p:subTnLst>
                                    <p:audio>
                                      <p:cMediaNode>
                                        <p:cTn display="0" masterRel="sameClick">
                                          <p:stCondLst>
                                            <p:cond evt="begin" delay="0">
                                              <p:tn val="113"/>
                                            </p:cond>
                                          </p:stCondLst>
                                          <p:endCondLst>
                                            <p:cond evt="onStopAudio" delay="0">
                                              <p:tgtEl>
                                                <p:sldTgt/>
                                              </p:tgtEl>
                                            </p:cond>
                                          </p:endCondLst>
                                        </p:cTn>
                                        <p:tgtEl>
                                          <p:sndTgt r:embed="rId23" name="drumroll.wav"/>
                                        </p:tgtEl>
                                      </p:cMediaNode>
                                    </p:audio>
                                  </p:subTnLst>
                                </p:cTn>
                              </p:par>
                            </p:childTnLst>
                          </p:cTn>
                        </p:par>
                      </p:childTnLst>
                    </p:cTn>
                  </p:par>
                </p:childTnLst>
              </p:cTn>
              <p:nextCondLst>
                <p:cond evt="onClick" delay="0">
                  <p:tgtEl>
                    <p:spTgt spid="50"/>
                  </p:tgtEl>
                </p:cond>
              </p:nextCondLst>
            </p:seq>
            <p:seq concurrent="1" nextAc="seek">
              <p:cTn id="116" restart="whenNotActive" fill="hold" evtFilter="cancelBubble" nodeType="interactiveSeq">
                <p:stCondLst>
                  <p:cond evt="onClick" delay="0">
                    <p:tgtEl>
                      <p:spTgt spid="53"/>
                    </p:tgtEl>
                  </p:cond>
                </p:stCondLst>
                <p:endSync evt="end" delay="0">
                  <p:rtn val="all"/>
                </p:endSync>
                <p:childTnLst>
                  <p:par>
                    <p:cTn id="117" fill="hold">
                      <p:stCondLst>
                        <p:cond delay="0"/>
                      </p:stCondLst>
                      <p:childTnLst>
                        <p:par>
                          <p:cTn id="118" fill="hold">
                            <p:stCondLst>
                              <p:cond delay="0"/>
                            </p:stCondLst>
                            <p:childTnLst>
                              <p:par>
                                <p:cTn id="119" presetID="10" presetClass="exit" presetSubtype="0" fill="hold" grpId="0" nodeType="clickEffect">
                                  <p:stCondLst>
                                    <p:cond delay="0"/>
                                  </p:stCondLst>
                                  <p:childTnLst>
                                    <p:animEffect transition="out" filter="fade">
                                      <p:cBhvr>
                                        <p:cTn id="120" dur="2000"/>
                                        <p:tgtEl>
                                          <p:spTgt spid="53"/>
                                        </p:tgtEl>
                                      </p:cBhvr>
                                    </p:animEffect>
                                    <p:set>
                                      <p:cBhvr>
                                        <p:cTn id="121" dur="1" fill="hold">
                                          <p:stCondLst>
                                            <p:cond delay="1999"/>
                                          </p:stCondLst>
                                        </p:cTn>
                                        <p:tgtEl>
                                          <p:spTgt spid="53"/>
                                        </p:tgtEl>
                                        <p:attrNameLst>
                                          <p:attrName>style.visibility</p:attrName>
                                        </p:attrNameLst>
                                      </p:cBhvr>
                                      <p:to>
                                        <p:strVal val="hidden"/>
                                      </p:to>
                                    </p:set>
                                  </p:childTnLst>
                                  <p:subTnLst>
                                    <p:audio>
                                      <p:cMediaNode>
                                        <p:cTn display="0" masterRel="sameClick">
                                          <p:stCondLst>
                                            <p:cond evt="begin" delay="0">
                                              <p:tn val="119"/>
                                            </p:cond>
                                          </p:stCondLst>
                                          <p:endCondLst>
                                            <p:cond evt="onStopAudio" delay="0">
                                              <p:tgtEl>
                                                <p:sldTgt/>
                                              </p:tgtEl>
                                            </p:cond>
                                          </p:endCondLst>
                                        </p:cTn>
                                        <p:tgtEl>
                                          <p:sndTgt r:embed="rId23" name="drumroll.wav"/>
                                        </p:tgtEl>
                                      </p:cMediaNode>
                                    </p:audio>
                                  </p:subTnLst>
                                </p:cTn>
                              </p:par>
                            </p:childTnLst>
                          </p:cTn>
                        </p:par>
                      </p:childTnLst>
                    </p:cTn>
                  </p:par>
                </p:childTnLst>
              </p:cTn>
              <p:nextCondLst>
                <p:cond evt="onClick" delay="0">
                  <p:tgtEl>
                    <p:spTgt spid="53"/>
                  </p:tgtEl>
                </p:cond>
              </p:nextCondLst>
            </p:seq>
            <p:seq concurrent="1" nextAc="seek">
              <p:cTn id="122" restart="whenNotActive" fill="hold" evtFilter="cancelBubble" nodeType="interactiveSeq">
                <p:stCondLst>
                  <p:cond evt="onClick" delay="0">
                    <p:tgtEl>
                      <p:spTgt spid="54"/>
                    </p:tgtEl>
                  </p:cond>
                </p:stCondLst>
                <p:endSync evt="end" delay="0">
                  <p:rtn val="all"/>
                </p:endSync>
                <p:childTnLst>
                  <p:par>
                    <p:cTn id="123" fill="hold">
                      <p:stCondLst>
                        <p:cond delay="0"/>
                      </p:stCondLst>
                      <p:childTnLst>
                        <p:par>
                          <p:cTn id="124" fill="hold">
                            <p:stCondLst>
                              <p:cond delay="0"/>
                            </p:stCondLst>
                            <p:childTnLst>
                              <p:par>
                                <p:cTn id="125" presetID="10" presetClass="exit" presetSubtype="0" fill="hold" grpId="0" nodeType="clickEffect">
                                  <p:stCondLst>
                                    <p:cond delay="0"/>
                                  </p:stCondLst>
                                  <p:childTnLst>
                                    <p:animEffect transition="out" filter="fade">
                                      <p:cBhvr>
                                        <p:cTn id="126" dur="2000"/>
                                        <p:tgtEl>
                                          <p:spTgt spid="54"/>
                                        </p:tgtEl>
                                      </p:cBhvr>
                                    </p:animEffect>
                                    <p:set>
                                      <p:cBhvr>
                                        <p:cTn id="127" dur="1" fill="hold">
                                          <p:stCondLst>
                                            <p:cond delay="1999"/>
                                          </p:stCondLst>
                                        </p:cTn>
                                        <p:tgtEl>
                                          <p:spTgt spid="54"/>
                                        </p:tgtEl>
                                        <p:attrNameLst>
                                          <p:attrName>style.visibility</p:attrName>
                                        </p:attrNameLst>
                                      </p:cBhvr>
                                      <p:to>
                                        <p:strVal val="hidden"/>
                                      </p:to>
                                    </p:set>
                                  </p:childTnLst>
                                  <p:subTnLst>
                                    <p:audio>
                                      <p:cMediaNode>
                                        <p:cTn display="0" masterRel="sameClick">
                                          <p:stCondLst>
                                            <p:cond evt="begin" delay="0">
                                              <p:tn val="125"/>
                                            </p:cond>
                                          </p:stCondLst>
                                          <p:endCondLst>
                                            <p:cond evt="onStopAudio" delay="0">
                                              <p:tgtEl>
                                                <p:sldTgt/>
                                              </p:tgtEl>
                                            </p:cond>
                                          </p:endCondLst>
                                        </p:cTn>
                                        <p:tgtEl>
                                          <p:sndTgt r:embed="rId23" name="drumroll.wav"/>
                                        </p:tgtEl>
                                      </p:cMediaNode>
                                    </p:audio>
                                  </p:subTnLst>
                                </p:cTn>
                              </p:par>
                            </p:childTnLst>
                          </p:cTn>
                        </p:par>
                      </p:childTnLst>
                    </p:cTn>
                  </p:par>
                </p:childTnLst>
              </p:cTn>
              <p:nextCondLst>
                <p:cond evt="onClick" delay="0">
                  <p:tgtEl>
                    <p:spTgt spid="54"/>
                  </p:tgtEl>
                </p:cond>
              </p:nextCondLst>
            </p:seq>
            <p:seq concurrent="1" nextAc="seek">
              <p:cTn id="128" restart="whenNotActive" fill="hold" evtFilter="cancelBubble" nodeType="interactiveSeq">
                <p:stCondLst>
                  <p:cond evt="onClick" delay="0">
                    <p:tgtEl>
                      <p:spTgt spid="55"/>
                    </p:tgtEl>
                  </p:cond>
                </p:stCondLst>
                <p:endSync evt="end" delay="0">
                  <p:rtn val="all"/>
                </p:endSync>
                <p:childTnLst>
                  <p:par>
                    <p:cTn id="129" fill="hold">
                      <p:stCondLst>
                        <p:cond delay="0"/>
                      </p:stCondLst>
                      <p:childTnLst>
                        <p:par>
                          <p:cTn id="130" fill="hold">
                            <p:stCondLst>
                              <p:cond delay="0"/>
                            </p:stCondLst>
                            <p:childTnLst>
                              <p:par>
                                <p:cTn id="131" presetID="10" presetClass="exit" presetSubtype="0" fill="hold" grpId="0" nodeType="clickEffect">
                                  <p:stCondLst>
                                    <p:cond delay="0"/>
                                  </p:stCondLst>
                                  <p:childTnLst>
                                    <p:animEffect transition="out" filter="fade">
                                      <p:cBhvr>
                                        <p:cTn id="132" dur="2000"/>
                                        <p:tgtEl>
                                          <p:spTgt spid="55"/>
                                        </p:tgtEl>
                                      </p:cBhvr>
                                    </p:animEffect>
                                    <p:set>
                                      <p:cBhvr>
                                        <p:cTn id="133" dur="1" fill="hold">
                                          <p:stCondLst>
                                            <p:cond delay="1999"/>
                                          </p:stCondLst>
                                        </p:cTn>
                                        <p:tgtEl>
                                          <p:spTgt spid="55"/>
                                        </p:tgtEl>
                                        <p:attrNameLst>
                                          <p:attrName>style.visibility</p:attrName>
                                        </p:attrNameLst>
                                      </p:cBhvr>
                                      <p:to>
                                        <p:strVal val="hidden"/>
                                      </p:to>
                                    </p:set>
                                  </p:childTnLst>
                                  <p:subTnLst>
                                    <p:audio>
                                      <p:cMediaNode>
                                        <p:cTn display="0" masterRel="sameClick">
                                          <p:stCondLst>
                                            <p:cond evt="begin" delay="0">
                                              <p:tn val="131"/>
                                            </p:cond>
                                          </p:stCondLst>
                                          <p:endCondLst>
                                            <p:cond evt="onStopAudio" delay="0">
                                              <p:tgtEl>
                                                <p:sldTgt/>
                                              </p:tgtEl>
                                            </p:cond>
                                          </p:endCondLst>
                                        </p:cTn>
                                        <p:tgtEl>
                                          <p:sndTgt r:embed="rId23" name="drumroll.wav"/>
                                        </p:tgtEl>
                                      </p:cMediaNode>
                                    </p:audio>
                                  </p:subTnLst>
                                </p:cTn>
                              </p:par>
                            </p:childTnLst>
                          </p:cTn>
                        </p:par>
                      </p:childTnLst>
                    </p:cTn>
                  </p:par>
                </p:childTnLst>
              </p:cTn>
              <p:nextCondLst>
                <p:cond evt="onClick" delay="0">
                  <p:tgtEl>
                    <p:spTgt spid="55"/>
                  </p:tgtEl>
                </p:cond>
              </p:nextCondLst>
            </p:seq>
            <p:seq concurrent="1" nextAc="seek">
              <p:cTn id="134" restart="whenNotActive" fill="hold" evtFilter="cancelBubble" nodeType="interactiveSeq">
                <p:stCondLst>
                  <p:cond evt="onClick" delay="0">
                    <p:tgtEl>
                      <p:spTgt spid="56"/>
                    </p:tgtEl>
                  </p:cond>
                </p:stCondLst>
                <p:endSync evt="end" delay="0">
                  <p:rtn val="all"/>
                </p:endSync>
                <p:childTnLst>
                  <p:par>
                    <p:cTn id="135" fill="hold">
                      <p:stCondLst>
                        <p:cond delay="0"/>
                      </p:stCondLst>
                      <p:childTnLst>
                        <p:par>
                          <p:cTn id="136" fill="hold">
                            <p:stCondLst>
                              <p:cond delay="0"/>
                            </p:stCondLst>
                            <p:childTnLst>
                              <p:par>
                                <p:cTn id="137" presetID="10" presetClass="exit" presetSubtype="0" fill="hold" grpId="0" nodeType="clickEffect">
                                  <p:stCondLst>
                                    <p:cond delay="0"/>
                                  </p:stCondLst>
                                  <p:childTnLst>
                                    <p:animEffect transition="out" filter="fade">
                                      <p:cBhvr>
                                        <p:cTn id="138" dur="2000"/>
                                        <p:tgtEl>
                                          <p:spTgt spid="56"/>
                                        </p:tgtEl>
                                      </p:cBhvr>
                                    </p:animEffect>
                                    <p:set>
                                      <p:cBhvr>
                                        <p:cTn id="139" dur="1" fill="hold">
                                          <p:stCondLst>
                                            <p:cond delay="1999"/>
                                          </p:stCondLst>
                                        </p:cTn>
                                        <p:tgtEl>
                                          <p:spTgt spid="56"/>
                                        </p:tgtEl>
                                        <p:attrNameLst>
                                          <p:attrName>style.visibility</p:attrName>
                                        </p:attrNameLst>
                                      </p:cBhvr>
                                      <p:to>
                                        <p:strVal val="hidden"/>
                                      </p:to>
                                    </p:set>
                                  </p:childTnLst>
                                  <p:subTnLst>
                                    <p:audio>
                                      <p:cMediaNode>
                                        <p:cTn display="0" masterRel="sameClick">
                                          <p:stCondLst>
                                            <p:cond evt="begin" delay="0">
                                              <p:tn val="137"/>
                                            </p:cond>
                                          </p:stCondLst>
                                          <p:endCondLst>
                                            <p:cond evt="onStopAudio" delay="0">
                                              <p:tgtEl>
                                                <p:sldTgt/>
                                              </p:tgtEl>
                                            </p:cond>
                                          </p:endCondLst>
                                        </p:cTn>
                                        <p:tgtEl>
                                          <p:sndTgt r:embed="rId23" name="drumroll.wav"/>
                                        </p:tgtEl>
                                      </p:cMediaNode>
                                    </p:audio>
                                  </p:subTnLst>
                                </p:cTn>
                              </p:par>
                            </p:childTnLst>
                          </p:cTn>
                        </p:par>
                      </p:childTnLst>
                    </p:cTn>
                  </p:par>
                </p:childTnLst>
              </p:cTn>
              <p:nextCondLst>
                <p:cond evt="onClick" delay="0">
                  <p:tgtEl>
                    <p:spTgt spid="56"/>
                  </p:tgtEl>
                </p:cond>
              </p:nextCondLst>
            </p:seq>
            <p:seq concurrent="1" nextAc="seek">
              <p:cTn id="140" restart="whenNotActive" fill="hold" evtFilter="cancelBubble" nodeType="interactiveSeq">
                <p:stCondLst>
                  <p:cond evt="onClick" delay="0">
                    <p:tgtEl>
                      <p:spTgt spid="57"/>
                    </p:tgtEl>
                  </p:cond>
                </p:stCondLst>
                <p:endSync evt="end" delay="0">
                  <p:rtn val="all"/>
                </p:endSync>
                <p:childTnLst>
                  <p:par>
                    <p:cTn id="141" fill="hold">
                      <p:stCondLst>
                        <p:cond delay="0"/>
                      </p:stCondLst>
                      <p:childTnLst>
                        <p:par>
                          <p:cTn id="142" fill="hold">
                            <p:stCondLst>
                              <p:cond delay="0"/>
                            </p:stCondLst>
                            <p:childTnLst>
                              <p:par>
                                <p:cTn id="143" presetID="10" presetClass="exit" presetSubtype="0" fill="hold" grpId="0" nodeType="clickEffect">
                                  <p:stCondLst>
                                    <p:cond delay="0"/>
                                  </p:stCondLst>
                                  <p:childTnLst>
                                    <p:animEffect transition="out" filter="fade">
                                      <p:cBhvr>
                                        <p:cTn id="144" dur="2000"/>
                                        <p:tgtEl>
                                          <p:spTgt spid="57"/>
                                        </p:tgtEl>
                                      </p:cBhvr>
                                    </p:animEffect>
                                    <p:set>
                                      <p:cBhvr>
                                        <p:cTn id="145" dur="1" fill="hold">
                                          <p:stCondLst>
                                            <p:cond delay="1999"/>
                                          </p:stCondLst>
                                        </p:cTn>
                                        <p:tgtEl>
                                          <p:spTgt spid="57"/>
                                        </p:tgtEl>
                                        <p:attrNameLst>
                                          <p:attrName>style.visibility</p:attrName>
                                        </p:attrNameLst>
                                      </p:cBhvr>
                                      <p:to>
                                        <p:strVal val="hidden"/>
                                      </p:to>
                                    </p:set>
                                  </p:childTnLst>
                                  <p:subTnLst>
                                    <p:audio>
                                      <p:cMediaNode>
                                        <p:cTn display="0" masterRel="sameClick">
                                          <p:stCondLst>
                                            <p:cond evt="begin" delay="0">
                                              <p:tn val="143"/>
                                            </p:cond>
                                          </p:stCondLst>
                                          <p:endCondLst>
                                            <p:cond evt="onStopAudio" delay="0">
                                              <p:tgtEl>
                                                <p:sldTgt/>
                                              </p:tgtEl>
                                            </p:cond>
                                          </p:endCondLst>
                                        </p:cTn>
                                        <p:tgtEl>
                                          <p:sndTgt r:embed="rId23" name="drumroll.wav"/>
                                        </p:tgtEl>
                                      </p:cMediaNode>
                                    </p:audio>
                                  </p:subTnLst>
                                </p:cTn>
                              </p:par>
                            </p:childTnLst>
                          </p:cTn>
                        </p:par>
                      </p:childTnLst>
                    </p:cTn>
                  </p:par>
                </p:childTnLst>
              </p:cTn>
              <p:nextCondLst>
                <p:cond evt="onClick" delay="0">
                  <p:tgtEl>
                    <p:spTgt spid="57"/>
                  </p:tgtEl>
                </p:cond>
              </p:nextCondLst>
            </p:seq>
            <p:seq concurrent="1" nextAc="seek">
              <p:cTn id="146" restart="whenNotActive" fill="hold" evtFilter="cancelBubble" nodeType="interactiveSeq">
                <p:stCondLst>
                  <p:cond evt="onClick" delay="0">
                    <p:tgtEl>
                      <p:spTgt spid="58"/>
                    </p:tgtEl>
                  </p:cond>
                </p:stCondLst>
                <p:endSync evt="end" delay="0">
                  <p:rtn val="all"/>
                </p:endSync>
                <p:childTnLst>
                  <p:par>
                    <p:cTn id="147" fill="hold">
                      <p:stCondLst>
                        <p:cond delay="0"/>
                      </p:stCondLst>
                      <p:childTnLst>
                        <p:par>
                          <p:cTn id="148" fill="hold">
                            <p:stCondLst>
                              <p:cond delay="0"/>
                            </p:stCondLst>
                            <p:childTnLst>
                              <p:par>
                                <p:cTn id="149" presetID="10" presetClass="exit" presetSubtype="0" fill="hold" grpId="0" nodeType="clickEffect">
                                  <p:stCondLst>
                                    <p:cond delay="0"/>
                                  </p:stCondLst>
                                  <p:childTnLst>
                                    <p:animEffect transition="out" filter="fade">
                                      <p:cBhvr>
                                        <p:cTn id="150" dur="2000"/>
                                        <p:tgtEl>
                                          <p:spTgt spid="58"/>
                                        </p:tgtEl>
                                      </p:cBhvr>
                                    </p:animEffect>
                                    <p:set>
                                      <p:cBhvr>
                                        <p:cTn id="151" dur="1" fill="hold">
                                          <p:stCondLst>
                                            <p:cond delay="1999"/>
                                          </p:stCondLst>
                                        </p:cTn>
                                        <p:tgtEl>
                                          <p:spTgt spid="58"/>
                                        </p:tgtEl>
                                        <p:attrNameLst>
                                          <p:attrName>style.visibility</p:attrName>
                                        </p:attrNameLst>
                                      </p:cBhvr>
                                      <p:to>
                                        <p:strVal val="hidden"/>
                                      </p:to>
                                    </p:set>
                                  </p:childTnLst>
                                  <p:subTnLst>
                                    <p:audio>
                                      <p:cMediaNode>
                                        <p:cTn display="0" masterRel="sameClick">
                                          <p:stCondLst>
                                            <p:cond evt="begin" delay="0">
                                              <p:tn val="149"/>
                                            </p:cond>
                                          </p:stCondLst>
                                          <p:endCondLst>
                                            <p:cond evt="onStopAudio" delay="0">
                                              <p:tgtEl>
                                                <p:sldTgt/>
                                              </p:tgtEl>
                                            </p:cond>
                                          </p:endCondLst>
                                        </p:cTn>
                                        <p:tgtEl>
                                          <p:sndTgt r:embed="rId23" name="drumroll.wav"/>
                                        </p:tgtEl>
                                      </p:cMediaNode>
                                    </p:audio>
                                  </p:subTnLst>
                                </p:cTn>
                              </p:par>
                            </p:childTnLst>
                          </p:cTn>
                        </p:par>
                      </p:childTnLst>
                    </p:cTn>
                  </p:par>
                </p:childTnLst>
              </p:cTn>
              <p:nextCondLst>
                <p:cond evt="onClick" delay="0">
                  <p:tgtEl>
                    <p:spTgt spid="58"/>
                  </p:tgtEl>
                </p:cond>
              </p:nextCondLst>
            </p:seq>
            <p:seq concurrent="1" nextAc="seek">
              <p:cTn id="152" restart="whenNotActive" fill="hold" evtFilter="cancelBubble" nodeType="interactiveSeq">
                <p:stCondLst>
                  <p:cond evt="onClick" delay="0">
                    <p:tgtEl>
                      <p:spTgt spid="59"/>
                    </p:tgtEl>
                  </p:cond>
                </p:stCondLst>
                <p:endSync evt="end" delay="0">
                  <p:rtn val="all"/>
                </p:endSync>
                <p:childTnLst>
                  <p:par>
                    <p:cTn id="153" fill="hold">
                      <p:stCondLst>
                        <p:cond delay="0"/>
                      </p:stCondLst>
                      <p:childTnLst>
                        <p:par>
                          <p:cTn id="154" fill="hold">
                            <p:stCondLst>
                              <p:cond delay="0"/>
                            </p:stCondLst>
                            <p:childTnLst>
                              <p:par>
                                <p:cTn id="155" presetID="10" presetClass="exit" presetSubtype="0" fill="hold" grpId="0" nodeType="clickEffect">
                                  <p:stCondLst>
                                    <p:cond delay="0"/>
                                  </p:stCondLst>
                                  <p:childTnLst>
                                    <p:animEffect transition="out" filter="fade">
                                      <p:cBhvr>
                                        <p:cTn id="156" dur="2000"/>
                                        <p:tgtEl>
                                          <p:spTgt spid="59"/>
                                        </p:tgtEl>
                                      </p:cBhvr>
                                    </p:animEffect>
                                    <p:set>
                                      <p:cBhvr>
                                        <p:cTn id="157" dur="1" fill="hold">
                                          <p:stCondLst>
                                            <p:cond delay="1999"/>
                                          </p:stCondLst>
                                        </p:cTn>
                                        <p:tgtEl>
                                          <p:spTgt spid="59"/>
                                        </p:tgtEl>
                                        <p:attrNameLst>
                                          <p:attrName>style.visibility</p:attrName>
                                        </p:attrNameLst>
                                      </p:cBhvr>
                                      <p:to>
                                        <p:strVal val="hidden"/>
                                      </p:to>
                                    </p:set>
                                  </p:childTnLst>
                                  <p:subTnLst>
                                    <p:audio>
                                      <p:cMediaNode>
                                        <p:cTn display="0" masterRel="sameClick">
                                          <p:stCondLst>
                                            <p:cond evt="begin" delay="0">
                                              <p:tn val="155"/>
                                            </p:cond>
                                          </p:stCondLst>
                                          <p:endCondLst>
                                            <p:cond evt="onStopAudio" delay="0">
                                              <p:tgtEl>
                                                <p:sldTgt/>
                                              </p:tgtEl>
                                            </p:cond>
                                          </p:endCondLst>
                                        </p:cTn>
                                        <p:tgtEl>
                                          <p:sndTgt r:embed="rId23" name="drumroll.wav"/>
                                        </p:tgtEl>
                                      </p:cMediaNode>
                                    </p:audio>
                                  </p:subTnLst>
                                </p:cTn>
                              </p:par>
                            </p:childTnLst>
                          </p:cTn>
                        </p:par>
                      </p:childTnLst>
                    </p:cTn>
                  </p:par>
                </p:childTnLst>
              </p:cTn>
              <p:nextCondLst>
                <p:cond evt="onClick" delay="0">
                  <p:tgtEl>
                    <p:spTgt spid="59"/>
                  </p:tgtEl>
                </p:cond>
              </p:nextCondLst>
            </p:seq>
            <p:seq concurrent="1" nextAc="seek">
              <p:cTn id="158" restart="whenNotActive" fill="hold" evtFilter="cancelBubble" nodeType="interactiveSeq">
                <p:stCondLst>
                  <p:cond evt="onClick" delay="0">
                    <p:tgtEl>
                      <p:spTgt spid="60"/>
                    </p:tgtEl>
                  </p:cond>
                </p:stCondLst>
                <p:endSync evt="end" delay="0">
                  <p:rtn val="all"/>
                </p:endSync>
                <p:childTnLst>
                  <p:par>
                    <p:cTn id="159" fill="hold">
                      <p:stCondLst>
                        <p:cond delay="0"/>
                      </p:stCondLst>
                      <p:childTnLst>
                        <p:par>
                          <p:cTn id="160" fill="hold">
                            <p:stCondLst>
                              <p:cond delay="0"/>
                            </p:stCondLst>
                            <p:childTnLst>
                              <p:par>
                                <p:cTn id="161" presetID="10" presetClass="exit" presetSubtype="0" fill="hold" grpId="0" nodeType="clickEffect">
                                  <p:stCondLst>
                                    <p:cond delay="0"/>
                                  </p:stCondLst>
                                  <p:childTnLst>
                                    <p:animEffect transition="out" filter="fade">
                                      <p:cBhvr>
                                        <p:cTn id="162" dur="2000"/>
                                        <p:tgtEl>
                                          <p:spTgt spid="60"/>
                                        </p:tgtEl>
                                      </p:cBhvr>
                                    </p:animEffect>
                                    <p:set>
                                      <p:cBhvr>
                                        <p:cTn id="163" dur="1" fill="hold">
                                          <p:stCondLst>
                                            <p:cond delay="1999"/>
                                          </p:stCondLst>
                                        </p:cTn>
                                        <p:tgtEl>
                                          <p:spTgt spid="60"/>
                                        </p:tgtEl>
                                        <p:attrNameLst>
                                          <p:attrName>style.visibility</p:attrName>
                                        </p:attrNameLst>
                                      </p:cBhvr>
                                      <p:to>
                                        <p:strVal val="hidden"/>
                                      </p:to>
                                    </p:set>
                                  </p:childTnLst>
                                  <p:subTnLst>
                                    <p:audio>
                                      <p:cMediaNode>
                                        <p:cTn display="0" masterRel="sameClick">
                                          <p:stCondLst>
                                            <p:cond evt="begin" delay="0">
                                              <p:tn val="161"/>
                                            </p:cond>
                                          </p:stCondLst>
                                          <p:endCondLst>
                                            <p:cond evt="onStopAudio" delay="0">
                                              <p:tgtEl>
                                                <p:sldTgt/>
                                              </p:tgtEl>
                                            </p:cond>
                                          </p:endCondLst>
                                        </p:cTn>
                                        <p:tgtEl>
                                          <p:sndTgt r:embed="rId23" name="drumroll.wav"/>
                                        </p:tgtEl>
                                      </p:cMediaNode>
                                    </p:audio>
                                  </p:subTnLst>
                                </p:cTn>
                              </p:par>
                            </p:childTnLst>
                          </p:cTn>
                        </p:par>
                      </p:childTnLst>
                    </p:cTn>
                  </p:par>
                </p:childTnLst>
              </p:cTn>
              <p:nextCondLst>
                <p:cond evt="onClick" delay="0">
                  <p:tgtEl>
                    <p:spTgt spid="60"/>
                  </p:tgtEl>
                </p:cond>
              </p:nextCondLst>
            </p:seq>
            <p:seq concurrent="1" nextAc="seek">
              <p:cTn id="164" restart="whenNotActive" fill="hold" evtFilter="cancelBubble" nodeType="interactiveSeq">
                <p:stCondLst>
                  <p:cond evt="onClick" delay="0">
                    <p:tgtEl>
                      <p:spTgt spid="61"/>
                    </p:tgtEl>
                  </p:cond>
                </p:stCondLst>
                <p:endSync evt="end" delay="0">
                  <p:rtn val="all"/>
                </p:endSync>
                <p:childTnLst>
                  <p:par>
                    <p:cTn id="165" fill="hold">
                      <p:stCondLst>
                        <p:cond delay="0"/>
                      </p:stCondLst>
                      <p:childTnLst>
                        <p:par>
                          <p:cTn id="166" fill="hold">
                            <p:stCondLst>
                              <p:cond delay="0"/>
                            </p:stCondLst>
                            <p:childTnLst>
                              <p:par>
                                <p:cTn id="167" presetID="10" presetClass="exit" presetSubtype="0" fill="hold" grpId="0" nodeType="clickEffect">
                                  <p:stCondLst>
                                    <p:cond delay="0"/>
                                  </p:stCondLst>
                                  <p:childTnLst>
                                    <p:animEffect transition="out" filter="fade">
                                      <p:cBhvr>
                                        <p:cTn id="168" dur="2000"/>
                                        <p:tgtEl>
                                          <p:spTgt spid="61"/>
                                        </p:tgtEl>
                                      </p:cBhvr>
                                    </p:animEffect>
                                    <p:set>
                                      <p:cBhvr>
                                        <p:cTn id="169" dur="1" fill="hold">
                                          <p:stCondLst>
                                            <p:cond delay="1999"/>
                                          </p:stCondLst>
                                        </p:cTn>
                                        <p:tgtEl>
                                          <p:spTgt spid="61"/>
                                        </p:tgtEl>
                                        <p:attrNameLst>
                                          <p:attrName>style.visibility</p:attrName>
                                        </p:attrNameLst>
                                      </p:cBhvr>
                                      <p:to>
                                        <p:strVal val="hidden"/>
                                      </p:to>
                                    </p:set>
                                  </p:childTnLst>
                                  <p:subTnLst>
                                    <p:audio>
                                      <p:cMediaNode>
                                        <p:cTn display="0" masterRel="sameClick">
                                          <p:stCondLst>
                                            <p:cond evt="begin" delay="0">
                                              <p:tn val="167"/>
                                            </p:cond>
                                          </p:stCondLst>
                                          <p:endCondLst>
                                            <p:cond evt="onStopAudio" delay="0">
                                              <p:tgtEl>
                                                <p:sldTgt/>
                                              </p:tgtEl>
                                            </p:cond>
                                          </p:endCondLst>
                                        </p:cTn>
                                        <p:tgtEl>
                                          <p:sndTgt r:embed="rId24" name="camera.wav"/>
                                        </p:tgtEl>
                                      </p:cMediaNode>
                                    </p:audio>
                                  </p:subTnLst>
                                </p:cTn>
                              </p:par>
                            </p:childTnLst>
                          </p:cTn>
                        </p:par>
                      </p:childTnLst>
                    </p:cTn>
                  </p:par>
                </p:childTnLst>
              </p:cTn>
              <p:nextCondLst>
                <p:cond evt="onClick" delay="0">
                  <p:tgtEl>
                    <p:spTgt spid="61"/>
                  </p:tgtEl>
                </p:cond>
              </p:nextCondLst>
            </p:seq>
            <p:seq concurrent="1" nextAc="seek">
              <p:cTn id="170" restart="whenNotActive" fill="hold" evtFilter="cancelBubble" nodeType="interactiveSeq">
                <p:stCondLst>
                  <p:cond evt="onClick" delay="0">
                    <p:tgtEl>
                      <p:spTgt spid="62"/>
                    </p:tgtEl>
                  </p:cond>
                </p:stCondLst>
                <p:endSync evt="end" delay="0">
                  <p:rtn val="all"/>
                </p:endSync>
                <p:childTnLst>
                  <p:par>
                    <p:cTn id="171" fill="hold">
                      <p:stCondLst>
                        <p:cond delay="0"/>
                      </p:stCondLst>
                      <p:childTnLst>
                        <p:par>
                          <p:cTn id="172" fill="hold">
                            <p:stCondLst>
                              <p:cond delay="0"/>
                            </p:stCondLst>
                            <p:childTnLst>
                              <p:par>
                                <p:cTn id="173" presetID="10" presetClass="exit" presetSubtype="0" fill="hold" grpId="0" nodeType="clickEffect">
                                  <p:stCondLst>
                                    <p:cond delay="0"/>
                                  </p:stCondLst>
                                  <p:childTnLst>
                                    <p:animEffect transition="out" filter="fade">
                                      <p:cBhvr>
                                        <p:cTn id="174" dur="2000"/>
                                        <p:tgtEl>
                                          <p:spTgt spid="62"/>
                                        </p:tgtEl>
                                      </p:cBhvr>
                                    </p:animEffect>
                                    <p:set>
                                      <p:cBhvr>
                                        <p:cTn id="175" dur="1" fill="hold">
                                          <p:stCondLst>
                                            <p:cond delay="1999"/>
                                          </p:stCondLst>
                                        </p:cTn>
                                        <p:tgtEl>
                                          <p:spTgt spid="62"/>
                                        </p:tgtEl>
                                        <p:attrNameLst>
                                          <p:attrName>style.visibility</p:attrName>
                                        </p:attrNameLst>
                                      </p:cBhvr>
                                      <p:to>
                                        <p:strVal val="hidden"/>
                                      </p:to>
                                    </p:set>
                                  </p:childTnLst>
                                  <p:subTnLst>
                                    <p:audio>
                                      <p:cMediaNode>
                                        <p:cTn display="0" masterRel="sameClick">
                                          <p:stCondLst>
                                            <p:cond evt="begin" delay="0">
                                              <p:tn val="173"/>
                                            </p:cond>
                                          </p:stCondLst>
                                          <p:endCondLst>
                                            <p:cond evt="onStopAudio" delay="0">
                                              <p:tgtEl>
                                                <p:sldTgt/>
                                              </p:tgtEl>
                                            </p:cond>
                                          </p:endCondLst>
                                        </p:cTn>
                                        <p:tgtEl>
                                          <p:sndTgt r:embed="rId20" name="whoosh.wav"/>
                                        </p:tgtEl>
                                      </p:cMediaNode>
                                    </p:audio>
                                  </p:subTnLst>
                                </p:cTn>
                              </p:par>
                            </p:childTnLst>
                          </p:cTn>
                        </p:par>
                      </p:childTnLst>
                    </p:cTn>
                  </p:par>
                </p:childTnLst>
              </p:cTn>
              <p:nextCondLst>
                <p:cond evt="onClick" delay="0">
                  <p:tgtEl>
                    <p:spTgt spid="62"/>
                  </p:tgtEl>
                </p:cond>
              </p:nextCondLst>
            </p:seq>
            <p:seq concurrent="1" nextAc="seek">
              <p:cTn id="176" restart="whenNotActive" fill="hold" evtFilter="cancelBubble" nodeType="interactiveSeq">
                <p:stCondLst>
                  <p:cond evt="onClick" delay="0">
                    <p:tgtEl>
                      <p:spTgt spid="63"/>
                    </p:tgtEl>
                  </p:cond>
                </p:stCondLst>
                <p:endSync evt="end" delay="0">
                  <p:rtn val="all"/>
                </p:endSync>
                <p:childTnLst>
                  <p:par>
                    <p:cTn id="177" fill="hold">
                      <p:stCondLst>
                        <p:cond delay="0"/>
                      </p:stCondLst>
                      <p:childTnLst>
                        <p:par>
                          <p:cTn id="178" fill="hold">
                            <p:stCondLst>
                              <p:cond delay="0"/>
                            </p:stCondLst>
                            <p:childTnLst>
                              <p:par>
                                <p:cTn id="179" presetID="10" presetClass="exit" presetSubtype="0" fill="hold" grpId="0" nodeType="clickEffect">
                                  <p:stCondLst>
                                    <p:cond delay="0"/>
                                  </p:stCondLst>
                                  <p:childTnLst>
                                    <p:animEffect transition="out" filter="fade">
                                      <p:cBhvr>
                                        <p:cTn id="180" dur="2000"/>
                                        <p:tgtEl>
                                          <p:spTgt spid="63"/>
                                        </p:tgtEl>
                                      </p:cBhvr>
                                    </p:animEffect>
                                    <p:set>
                                      <p:cBhvr>
                                        <p:cTn id="181" dur="1" fill="hold">
                                          <p:stCondLst>
                                            <p:cond delay="1999"/>
                                          </p:stCondLst>
                                        </p:cTn>
                                        <p:tgtEl>
                                          <p:spTgt spid="63"/>
                                        </p:tgtEl>
                                        <p:attrNameLst>
                                          <p:attrName>style.visibility</p:attrName>
                                        </p:attrNameLst>
                                      </p:cBhvr>
                                      <p:to>
                                        <p:strVal val="hidden"/>
                                      </p:to>
                                    </p:set>
                                  </p:childTnLst>
                                  <p:subTnLst>
                                    <p:audio>
                                      <p:cMediaNode>
                                        <p:cTn display="0" masterRel="sameClick">
                                          <p:stCondLst>
                                            <p:cond evt="begin" delay="0">
                                              <p:tn val="179"/>
                                            </p:cond>
                                          </p:stCondLst>
                                          <p:endCondLst>
                                            <p:cond evt="onStopAudio" delay="0">
                                              <p:tgtEl>
                                                <p:sldTgt/>
                                              </p:tgtEl>
                                            </p:cond>
                                          </p:endCondLst>
                                        </p:cTn>
                                        <p:tgtEl>
                                          <p:sndTgt r:embed="rId21" name="laser.wav"/>
                                        </p:tgtEl>
                                      </p:cMediaNode>
                                    </p:audio>
                                  </p:subTnLst>
                                </p:cTn>
                              </p:par>
                            </p:childTnLst>
                          </p:cTn>
                        </p:par>
                      </p:childTnLst>
                    </p:cTn>
                  </p:par>
                </p:childTnLst>
              </p:cTn>
              <p:nextCondLst>
                <p:cond evt="onClick" delay="0">
                  <p:tgtEl>
                    <p:spTgt spid="63"/>
                  </p:tgtEl>
                </p:cond>
              </p:nextCondLst>
            </p:seq>
            <p:seq concurrent="1" nextAc="seek">
              <p:cTn id="182" restart="whenNotActive" fill="hold" evtFilter="cancelBubble" nodeType="interactiveSeq">
                <p:stCondLst>
                  <p:cond evt="onClick" delay="0">
                    <p:tgtEl>
                      <p:spTgt spid="64"/>
                    </p:tgtEl>
                  </p:cond>
                </p:stCondLst>
                <p:endSync evt="end" delay="0">
                  <p:rtn val="all"/>
                </p:endSync>
                <p:childTnLst>
                  <p:par>
                    <p:cTn id="183" fill="hold">
                      <p:stCondLst>
                        <p:cond delay="0"/>
                      </p:stCondLst>
                      <p:childTnLst>
                        <p:par>
                          <p:cTn id="184" fill="hold">
                            <p:stCondLst>
                              <p:cond delay="0"/>
                            </p:stCondLst>
                            <p:childTnLst>
                              <p:par>
                                <p:cTn id="185" presetID="10" presetClass="exit" presetSubtype="0" fill="hold" grpId="0" nodeType="clickEffect">
                                  <p:stCondLst>
                                    <p:cond delay="0"/>
                                  </p:stCondLst>
                                  <p:childTnLst>
                                    <p:animEffect transition="out" filter="fade">
                                      <p:cBhvr>
                                        <p:cTn id="186" dur="2000"/>
                                        <p:tgtEl>
                                          <p:spTgt spid="64"/>
                                        </p:tgtEl>
                                      </p:cBhvr>
                                    </p:animEffect>
                                    <p:set>
                                      <p:cBhvr>
                                        <p:cTn id="187" dur="1" fill="hold">
                                          <p:stCondLst>
                                            <p:cond delay="1999"/>
                                          </p:stCondLst>
                                        </p:cTn>
                                        <p:tgtEl>
                                          <p:spTgt spid="64"/>
                                        </p:tgtEl>
                                        <p:attrNameLst>
                                          <p:attrName>style.visibility</p:attrName>
                                        </p:attrNameLst>
                                      </p:cBhvr>
                                      <p:to>
                                        <p:strVal val="hidden"/>
                                      </p:to>
                                    </p:set>
                                  </p:childTnLst>
                                  <p:subTnLst>
                                    <p:audio>
                                      <p:cMediaNode>
                                        <p:cTn display="0" masterRel="sameClick">
                                          <p:stCondLst>
                                            <p:cond evt="begin" delay="0">
                                              <p:tn val="185"/>
                                            </p:cond>
                                          </p:stCondLst>
                                          <p:endCondLst>
                                            <p:cond evt="onStopAudio" delay="0">
                                              <p:tgtEl>
                                                <p:sldTgt/>
                                              </p:tgtEl>
                                            </p:cond>
                                          </p:endCondLst>
                                        </p:cTn>
                                        <p:tgtEl>
                                          <p:sndTgt r:embed="rId22" name="suction.wav"/>
                                        </p:tgtEl>
                                      </p:cMediaNode>
                                    </p:audio>
                                  </p:subTnLst>
                                </p:cTn>
                              </p:par>
                            </p:childTnLst>
                          </p:cTn>
                        </p:par>
                      </p:childTnLst>
                    </p:cTn>
                  </p:par>
                </p:childTnLst>
              </p:cTn>
              <p:nextCondLst>
                <p:cond evt="onClick" delay="0">
                  <p:tgtEl>
                    <p:spTgt spid="64"/>
                  </p:tgtEl>
                </p:cond>
              </p:nextCondLst>
            </p:seq>
            <p:seq concurrent="1" nextAc="seek">
              <p:cTn id="188" restart="whenNotActive" fill="hold" evtFilter="cancelBubble" nodeType="interactiveSeq">
                <p:stCondLst>
                  <p:cond evt="onClick" delay="0">
                    <p:tgtEl>
                      <p:spTgt spid="65"/>
                    </p:tgtEl>
                  </p:cond>
                </p:stCondLst>
                <p:endSync evt="end" delay="0">
                  <p:rtn val="all"/>
                </p:endSync>
                <p:childTnLst>
                  <p:par>
                    <p:cTn id="189" fill="hold">
                      <p:stCondLst>
                        <p:cond delay="0"/>
                      </p:stCondLst>
                      <p:childTnLst>
                        <p:par>
                          <p:cTn id="190" fill="hold">
                            <p:stCondLst>
                              <p:cond delay="0"/>
                            </p:stCondLst>
                            <p:childTnLst>
                              <p:par>
                                <p:cTn id="191" presetID="10" presetClass="exit" presetSubtype="0" fill="hold" grpId="0" nodeType="clickEffect">
                                  <p:stCondLst>
                                    <p:cond delay="0"/>
                                  </p:stCondLst>
                                  <p:childTnLst>
                                    <p:animEffect transition="out" filter="fade">
                                      <p:cBhvr>
                                        <p:cTn id="192" dur="2000"/>
                                        <p:tgtEl>
                                          <p:spTgt spid="65"/>
                                        </p:tgtEl>
                                      </p:cBhvr>
                                    </p:animEffect>
                                    <p:set>
                                      <p:cBhvr>
                                        <p:cTn id="193" dur="1" fill="hold">
                                          <p:stCondLst>
                                            <p:cond delay="1999"/>
                                          </p:stCondLst>
                                        </p:cTn>
                                        <p:tgtEl>
                                          <p:spTgt spid="65"/>
                                        </p:tgtEl>
                                        <p:attrNameLst>
                                          <p:attrName>style.visibility</p:attrName>
                                        </p:attrNameLst>
                                      </p:cBhvr>
                                      <p:to>
                                        <p:strVal val="hidden"/>
                                      </p:to>
                                    </p:set>
                                  </p:childTnLst>
                                  <p:subTnLst>
                                    <p:audio>
                                      <p:cMediaNode>
                                        <p:cTn display="0" masterRel="sameClick">
                                          <p:stCondLst>
                                            <p:cond evt="begin" delay="0">
                                              <p:tn val="191"/>
                                            </p:cond>
                                          </p:stCondLst>
                                          <p:endCondLst>
                                            <p:cond evt="onStopAudio" delay="0">
                                              <p:tgtEl>
                                                <p:sldTgt/>
                                              </p:tgtEl>
                                            </p:cond>
                                          </p:endCondLst>
                                        </p:cTn>
                                        <p:tgtEl>
                                          <p:sndTgt r:embed="rId23" name="drumroll.wav"/>
                                        </p:tgtEl>
                                      </p:cMediaNode>
                                    </p:audio>
                                  </p:subTnLst>
                                </p:cTn>
                              </p:par>
                            </p:childTnLst>
                          </p:cTn>
                        </p:par>
                      </p:childTnLst>
                    </p:cTn>
                  </p:par>
                </p:childTnLst>
              </p:cTn>
              <p:nextCondLst>
                <p:cond evt="onClick" delay="0">
                  <p:tgtEl>
                    <p:spTgt spid="65"/>
                  </p:tgtEl>
                </p:cond>
              </p:nextCondLst>
            </p:seq>
            <p:seq concurrent="1" nextAc="seek">
              <p:cTn id="194" restart="whenNotActive" fill="hold" evtFilter="cancelBubble" nodeType="interactiveSeq">
                <p:stCondLst>
                  <p:cond evt="onClick" delay="0">
                    <p:tgtEl>
                      <p:spTgt spid="66"/>
                    </p:tgtEl>
                  </p:cond>
                </p:stCondLst>
                <p:endSync evt="end" delay="0">
                  <p:rtn val="all"/>
                </p:endSync>
                <p:childTnLst>
                  <p:par>
                    <p:cTn id="195" fill="hold">
                      <p:stCondLst>
                        <p:cond delay="0"/>
                      </p:stCondLst>
                      <p:childTnLst>
                        <p:par>
                          <p:cTn id="196" fill="hold">
                            <p:stCondLst>
                              <p:cond delay="0"/>
                            </p:stCondLst>
                            <p:childTnLst>
                              <p:par>
                                <p:cTn id="197" presetID="10" presetClass="exit" presetSubtype="0" fill="hold" grpId="0" nodeType="clickEffect">
                                  <p:stCondLst>
                                    <p:cond delay="0"/>
                                  </p:stCondLst>
                                  <p:childTnLst>
                                    <p:animEffect transition="out" filter="fade">
                                      <p:cBhvr>
                                        <p:cTn id="198" dur="2000"/>
                                        <p:tgtEl>
                                          <p:spTgt spid="66"/>
                                        </p:tgtEl>
                                      </p:cBhvr>
                                    </p:animEffect>
                                    <p:set>
                                      <p:cBhvr>
                                        <p:cTn id="199" dur="1" fill="hold">
                                          <p:stCondLst>
                                            <p:cond delay="1999"/>
                                          </p:stCondLst>
                                        </p:cTn>
                                        <p:tgtEl>
                                          <p:spTgt spid="66"/>
                                        </p:tgtEl>
                                        <p:attrNameLst>
                                          <p:attrName>style.visibility</p:attrName>
                                        </p:attrNameLst>
                                      </p:cBhvr>
                                      <p:to>
                                        <p:strVal val="hidden"/>
                                      </p:to>
                                    </p:set>
                                  </p:childTnLst>
                                  <p:subTnLst>
                                    <p:audio>
                                      <p:cMediaNode>
                                        <p:cTn display="0" masterRel="sameClick">
                                          <p:stCondLst>
                                            <p:cond evt="begin" delay="0">
                                              <p:tn val="197"/>
                                            </p:cond>
                                          </p:stCondLst>
                                          <p:endCondLst>
                                            <p:cond evt="onStopAudio" delay="0">
                                              <p:tgtEl>
                                                <p:sldTgt/>
                                              </p:tgtEl>
                                            </p:cond>
                                          </p:endCondLst>
                                        </p:cTn>
                                        <p:tgtEl>
                                          <p:sndTgt r:embed="rId23" name="drumroll.wav"/>
                                        </p:tgtEl>
                                      </p:cMediaNode>
                                    </p:audio>
                                  </p:subTnLst>
                                </p:cTn>
                              </p:par>
                            </p:childTnLst>
                          </p:cTn>
                        </p:par>
                      </p:childTnLst>
                    </p:cTn>
                  </p:par>
                </p:childTnLst>
              </p:cTn>
              <p:nextCondLst>
                <p:cond evt="onClick" delay="0">
                  <p:tgtEl>
                    <p:spTgt spid="66"/>
                  </p:tgtEl>
                </p:cond>
              </p:nextCondLst>
            </p:seq>
            <p:seq concurrent="1" nextAc="seek">
              <p:cTn id="200" restart="whenNotActive" fill="hold" evtFilter="cancelBubble" nodeType="interactiveSeq">
                <p:stCondLst>
                  <p:cond evt="onClick" delay="0">
                    <p:tgtEl>
                      <p:spTgt spid="67"/>
                    </p:tgtEl>
                  </p:cond>
                </p:stCondLst>
                <p:endSync evt="end" delay="0">
                  <p:rtn val="all"/>
                </p:endSync>
                <p:childTnLst>
                  <p:par>
                    <p:cTn id="201" fill="hold">
                      <p:stCondLst>
                        <p:cond delay="0"/>
                      </p:stCondLst>
                      <p:childTnLst>
                        <p:par>
                          <p:cTn id="202" fill="hold">
                            <p:stCondLst>
                              <p:cond delay="0"/>
                            </p:stCondLst>
                            <p:childTnLst>
                              <p:par>
                                <p:cTn id="203" presetID="10" presetClass="exit" presetSubtype="0" fill="hold" grpId="0" nodeType="clickEffect">
                                  <p:stCondLst>
                                    <p:cond delay="0"/>
                                  </p:stCondLst>
                                  <p:childTnLst>
                                    <p:animEffect transition="out" filter="fade">
                                      <p:cBhvr>
                                        <p:cTn id="204" dur="2000"/>
                                        <p:tgtEl>
                                          <p:spTgt spid="67"/>
                                        </p:tgtEl>
                                      </p:cBhvr>
                                    </p:animEffect>
                                    <p:set>
                                      <p:cBhvr>
                                        <p:cTn id="205" dur="1" fill="hold">
                                          <p:stCondLst>
                                            <p:cond delay="1999"/>
                                          </p:stCondLst>
                                        </p:cTn>
                                        <p:tgtEl>
                                          <p:spTgt spid="67"/>
                                        </p:tgtEl>
                                        <p:attrNameLst>
                                          <p:attrName>style.visibility</p:attrName>
                                        </p:attrNameLst>
                                      </p:cBhvr>
                                      <p:to>
                                        <p:strVal val="hidden"/>
                                      </p:to>
                                    </p:set>
                                  </p:childTnLst>
                                  <p:subTnLst>
                                    <p:audio>
                                      <p:cMediaNode>
                                        <p:cTn display="0" masterRel="sameClick">
                                          <p:stCondLst>
                                            <p:cond evt="begin" delay="0">
                                              <p:tn val="203"/>
                                            </p:cond>
                                          </p:stCondLst>
                                          <p:endCondLst>
                                            <p:cond evt="onStopAudio" delay="0">
                                              <p:tgtEl>
                                                <p:sldTgt/>
                                              </p:tgtEl>
                                            </p:cond>
                                          </p:endCondLst>
                                        </p:cTn>
                                        <p:tgtEl>
                                          <p:sndTgt r:embed="rId23" name="drumroll.wav"/>
                                        </p:tgtEl>
                                      </p:cMediaNode>
                                    </p:audio>
                                  </p:subTnLst>
                                </p:cTn>
                              </p:par>
                            </p:childTnLst>
                          </p:cTn>
                        </p:par>
                      </p:childTnLst>
                    </p:cTn>
                  </p:par>
                </p:childTnLst>
              </p:cTn>
              <p:nextCondLst>
                <p:cond evt="onClick" delay="0">
                  <p:tgtEl>
                    <p:spTgt spid="67"/>
                  </p:tgtEl>
                </p:cond>
              </p:nextCondLst>
            </p:seq>
            <p:seq concurrent="1" nextAc="seek">
              <p:cTn id="206" restart="whenNotActive" fill="hold" evtFilter="cancelBubble" nodeType="interactiveSeq">
                <p:stCondLst>
                  <p:cond evt="onClick" delay="0">
                    <p:tgtEl>
                      <p:spTgt spid="68"/>
                    </p:tgtEl>
                  </p:cond>
                </p:stCondLst>
                <p:endSync evt="end" delay="0">
                  <p:rtn val="all"/>
                </p:endSync>
                <p:childTnLst>
                  <p:par>
                    <p:cTn id="207" fill="hold">
                      <p:stCondLst>
                        <p:cond delay="0"/>
                      </p:stCondLst>
                      <p:childTnLst>
                        <p:par>
                          <p:cTn id="208" fill="hold">
                            <p:stCondLst>
                              <p:cond delay="0"/>
                            </p:stCondLst>
                            <p:childTnLst>
                              <p:par>
                                <p:cTn id="209" presetID="10" presetClass="exit" presetSubtype="0" fill="hold" grpId="0" nodeType="clickEffect">
                                  <p:stCondLst>
                                    <p:cond delay="0"/>
                                  </p:stCondLst>
                                  <p:childTnLst>
                                    <p:animEffect transition="out" filter="fade">
                                      <p:cBhvr>
                                        <p:cTn id="210" dur="2000"/>
                                        <p:tgtEl>
                                          <p:spTgt spid="68"/>
                                        </p:tgtEl>
                                      </p:cBhvr>
                                    </p:animEffect>
                                    <p:set>
                                      <p:cBhvr>
                                        <p:cTn id="211" dur="1" fill="hold">
                                          <p:stCondLst>
                                            <p:cond delay="1999"/>
                                          </p:stCondLst>
                                        </p:cTn>
                                        <p:tgtEl>
                                          <p:spTgt spid="68"/>
                                        </p:tgtEl>
                                        <p:attrNameLst>
                                          <p:attrName>style.visibility</p:attrName>
                                        </p:attrNameLst>
                                      </p:cBhvr>
                                      <p:to>
                                        <p:strVal val="hidden"/>
                                      </p:to>
                                    </p:set>
                                  </p:childTnLst>
                                  <p:subTnLst>
                                    <p:audio>
                                      <p:cMediaNode>
                                        <p:cTn display="0" masterRel="sameClick">
                                          <p:stCondLst>
                                            <p:cond evt="begin" delay="0">
                                              <p:tn val="209"/>
                                            </p:cond>
                                          </p:stCondLst>
                                          <p:endCondLst>
                                            <p:cond evt="onStopAudio" delay="0">
                                              <p:tgtEl>
                                                <p:sldTgt/>
                                              </p:tgtEl>
                                            </p:cond>
                                          </p:endCondLst>
                                        </p:cTn>
                                        <p:tgtEl>
                                          <p:sndTgt r:embed="rId24" name="camera.wav"/>
                                        </p:tgtEl>
                                      </p:cMediaNode>
                                    </p:audio>
                                  </p:subTnLst>
                                </p:cTn>
                              </p:par>
                            </p:childTnLst>
                          </p:cTn>
                        </p:par>
                      </p:childTnLst>
                    </p:cTn>
                  </p:par>
                </p:childTnLst>
              </p:cTn>
              <p:nextCondLst>
                <p:cond evt="onClick" delay="0">
                  <p:tgtEl>
                    <p:spTgt spid="68"/>
                  </p:tgtEl>
                </p:cond>
              </p:nextCondLst>
            </p:seq>
            <p:seq concurrent="1" nextAc="seek">
              <p:cTn id="212" restart="whenNotActive" fill="hold" evtFilter="cancelBubble" nodeType="interactiveSeq">
                <p:stCondLst>
                  <p:cond evt="onClick" delay="0">
                    <p:tgtEl>
                      <p:spTgt spid="69"/>
                    </p:tgtEl>
                  </p:cond>
                </p:stCondLst>
                <p:endSync evt="end" delay="0">
                  <p:rtn val="all"/>
                </p:endSync>
                <p:childTnLst>
                  <p:par>
                    <p:cTn id="213" fill="hold">
                      <p:stCondLst>
                        <p:cond delay="0"/>
                      </p:stCondLst>
                      <p:childTnLst>
                        <p:par>
                          <p:cTn id="214" fill="hold">
                            <p:stCondLst>
                              <p:cond delay="0"/>
                            </p:stCondLst>
                            <p:childTnLst>
                              <p:par>
                                <p:cTn id="215" presetID="10" presetClass="exit" presetSubtype="0" fill="hold" grpId="0" nodeType="clickEffect">
                                  <p:stCondLst>
                                    <p:cond delay="0"/>
                                  </p:stCondLst>
                                  <p:childTnLst>
                                    <p:animEffect transition="out" filter="fade">
                                      <p:cBhvr>
                                        <p:cTn id="216" dur="2000"/>
                                        <p:tgtEl>
                                          <p:spTgt spid="69"/>
                                        </p:tgtEl>
                                      </p:cBhvr>
                                    </p:animEffect>
                                    <p:set>
                                      <p:cBhvr>
                                        <p:cTn id="217" dur="1" fill="hold">
                                          <p:stCondLst>
                                            <p:cond delay="1999"/>
                                          </p:stCondLst>
                                        </p:cTn>
                                        <p:tgtEl>
                                          <p:spTgt spid="69"/>
                                        </p:tgtEl>
                                        <p:attrNameLst>
                                          <p:attrName>style.visibility</p:attrName>
                                        </p:attrNameLst>
                                      </p:cBhvr>
                                      <p:to>
                                        <p:strVal val="hidden"/>
                                      </p:to>
                                    </p:set>
                                  </p:childTnLst>
                                  <p:subTnLst>
                                    <p:audio>
                                      <p:cMediaNode>
                                        <p:cTn display="0" masterRel="sameClick">
                                          <p:stCondLst>
                                            <p:cond evt="begin" delay="0">
                                              <p:tn val="215"/>
                                            </p:cond>
                                          </p:stCondLst>
                                          <p:endCondLst>
                                            <p:cond evt="onStopAudio" delay="0">
                                              <p:tgtEl>
                                                <p:sldTgt/>
                                              </p:tgtEl>
                                            </p:cond>
                                          </p:endCondLst>
                                        </p:cTn>
                                        <p:tgtEl>
                                          <p:sndTgt r:embed="rId20" name="whoosh.wav"/>
                                        </p:tgtEl>
                                      </p:cMediaNode>
                                    </p:audio>
                                  </p:subTnLst>
                                </p:cTn>
                              </p:par>
                            </p:childTnLst>
                          </p:cTn>
                        </p:par>
                      </p:childTnLst>
                    </p:cTn>
                  </p:par>
                </p:childTnLst>
              </p:cTn>
              <p:nextCondLst>
                <p:cond evt="onClick" delay="0">
                  <p:tgtEl>
                    <p:spTgt spid="69"/>
                  </p:tgtEl>
                </p:cond>
              </p:nextCondLst>
            </p:seq>
            <p:seq concurrent="1" nextAc="seek">
              <p:cTn id="218" restart="whenNotActive" fill="hold" evtFilter="cancelBubble" nodeType="interactiveSeq">
                <p:stCondLst>
                  <p:cond evt="onClick" delay="0">
                    <p:tgtEl>
                      <p:spTgt spid="70"/>
                    </p:tgtEl>
                  </p:cond>
                </p:stCondLst>
                <p:endSync evt="end" delay="0">
                  <p:rtn val="all"/>
                </p:endSync>
                <p:childTnLst>
                  <p:par>
                    <p:cTn id="219" fill="hold">
                      <p:stCondLst>
                        <p:cond delay="0"/>
                      </p:stCondLst>
                      <p:childTnLst>
                        <p:par>
                          <p:cTn id="220" fill="hold">
                            <p:stCondLst>
                              <p:cond delay="0"/>
                            </p:stCondLst>
                            <p:childTnLst>
                              <p:par>
                                <p:cTn id="221" presetID="10" presetClass="exit" presetSubtype="0" fill="hold" grpId="0" nodeType="clickEffect">
                                  <p:stCondLst>
                                    <p:cond delay="0"/>
                                  </p:stCondLst>
                                  <p:childTnLst>
                                    <p:animEffect transition="out" filter="fade">
                                      <p:cBhvr>
                                        <p:cTn id="222" dur="2000"/>
                                        <p:tgtEl>
                                          <p:spTgt spid="70"/>
                                        </p:tgtEl>
                                      </p:cBhvr>
                                    </p:animEffect>
                                    <p:set>
                                      <p:cBhvr>
                                        <p:cTn id="223" dur="1" fill="hold">
                                          <p:stCondLst>
                                            <p:cond delay="1999"/>
                                          </p:stCondLst>
                                        </p:cTn>
                                        <p:tgtEl>
                                          <p:spTgt spid="70"/>
                                        </p:tgtEl>
                                        <p:attrNameLst>
                                          <p:attrName>style.visibility</p:attrName>
                                        </p:attrNameLst>
                                      </p:cBhvr>
                                      <p:to>
                                        <p:strVal val="hidden"/>
                                      </p:to>
                                    </p:set>
                                  </p:childTnLst>
                                  <p:subTnLst>
                                    <p:audio>
                                      <p:cMediaNode>
                                        <p:cTn display="0" masterRel="sameClick">
                                          <p:stCondLst>
                                            <p:cond evt="begin" delay="0">
                                              <p:tn val="221"/>
                                            </p:cond>
                                          </p:stCondLst>
                                          <p:endCondLst>
                                            <p:cond evt="onStopAudio" delay="0">
                                              <p:tgtEl>
                                                <p:sldTgt/>
                                              </p:tgtEl>
                                            </p:cond>
                                          </p:endCondLst>
                                        </p:cTn>
                                        <p:tgtEl>
                                          <p:sndTgt r:embed="rId21" name="laser.wav"/>
                                        </p:tgtEl>
                                      </p:cMediaNode>
                                    </p:audio>
                                  </p:subTnLst>
                                </p:cTn>
                              </p:par>
                            </p:childTnLst>
                          </p:cTn>
                        </p:par>
                      </p:childTnLst>
                    </p:cTn>
                  </p:par>
                </p:childTnLst>
              </p:cTn>
              <p:nextCondLst>
                <p:cond evt="onClick" delay="0">
                  <p:tgtEl>
                    <p:spTgt spid="70"/>
                  </p:tgtEl>
                </p:cond>
              </p:nextCondLst>
            </p:seq>
            <p:seq concurrent="1" nextAc="seek">
              <p:cTn id="224" restart="whenNotActive" fill="hold" evtFilter="cancelBubble" nodeType="interactiveSeq">
                <p:stCondLst>
                  <p:cond evt="onClick" delay="0">
                    <p:tgtEl>
                      <p:spTgt spid="71"/>
                    </p:tgtEl>
                  </p:cond>
                </p:stCondLst>
                <p:endSync evt="end" delay="0">
                  <p:rtn val="all"/>
                </p:endSync>
                <p:childTnLst>
                  <p:par>
                    <p:cTn id="225" fill="hold">
                      <p:stCondLst>
                        <p:cond delay="0"/>
                      </p:stCondLst>
                      <p:childTnLst>
                        <p:par>
                          <p:cTn id="226" fill="hold">
                            <p:stCondLst>
                              <p:cond delay="0"/>
                            </p:stCondLst>
                            <p:childTnLst>
                              <p:par>
                                <p:cTn id="227" presetID="10" presetClass="exit" presetSubtype="0" fill="hold" grpId="0" nodeType="clickEffect">
                                  <p:stCondLst>
                                    <p:cond delay="0"/>
                                  </p:stCondLst>
                                  <p:childTnLst>
                                    <p:animEffect transition="out" filter="fade">
                                      <p:cBhvr>
                                        <p:cTn id="228" dur="2000"/>
                                        <p:tgtEl>
                                          <p:spTgt spid="71"/>
                                        </p:tgtEl>
                                      </p:cBhvr>
                                    </p:animEffect>
                                    <p:set>
                                      <p:cBhvr>
                                        <p:cTn id="229" dur="1" fill="hold">
                                          <p:stCondLst>
                                            <p:cond delay="1999"/>
                                          </p:stCondLst>
                                        </p:cTn>
                                        <p:tgtEl>
                                          <p:spTgt spid="71"/>
                                        </p:tgtEl>
                                        <p:attrNameLst>
                                          <p:attrName>style.visibility</p:attrName>
                                        </p:attrNameLst>
                                      </p:cBhvr>
                                      <p:to>
                                        <p:strVal val="hidden"/>
                                      </p:to>
                                    </p:set>
                                  </p:childTnLst>
                                  <p:subTnLst>
                                    <p:audio>
                                      <p:cMediaNode>
                                        <p:cTn display="0" masterRel="sameClick">
                                          <p:stCondLst>
                                            <p:cond evt="begin" delay="0">
                                              <p:tn val="227"/>
                                            </p:cond>
                                          </p:stCondLst>
                                          <p:endCondLst>
                                            <p:cond evt="onStopAudio" delay="0">
                                              <p:tgtEl>
                                                <p:sldTgt/>
                                              </p:tgtEl>
                                            </p:cond>
                                          </p:endCondLst>
                                        </p:cTn>
                                        <p:tgtEl>
                                          <p:sndTgt r:embed="rId22" name="suction.wav"/>
                                        </p:tgtEl>
                                      </p:cMediaNode>
                                    </p:audio>
                                  </p:subTnLst>
                                </p:cTn>
                              </p:par>
                            </p:childTnLst>
                          </p:cTn>
                        </p:par>
                      </p:childTnLst>
                    </p:cTn>
                  </p:par>
                </p:childTnLst>
              </p:cTn>
              <p:nextCondLst>
                <p:cond evt="onClick" delay="0">
                  <p:tgtEl>
                    <p:spTgt spid="71"/>
                  </p:tgtEl>
                </p:cond>
              </p:nextCondLst>
            </p:seq>
            <p:seq concurrent="1" nextAc="seek">
              <p:cTn id="230" restart="whenNotActive" fill="hold" evtFilter="cancelBubble" nodeType="interactiveSeq">
                <p:stCondLst>
                  <p:cond evt="onClick" delay="0">
                    <p:tgtEl>
                      <p:spTgt spid="72"/>
                    </p:tgtEl>
                  </p:cond>
                </p:stCondLst>
                <p:endSync evt="end" delay="0">
                  <p:rtn val="all"/>
                </p:endSync>
                <p:childTnLst>
                  <p:par>
                    <p:cTn id="231" fill="hold">
                      <p:stCondLst>
                        <p:cond delay="0"/>
                      </p:stCondLst>
                      <p:childTnLst>
                        <p:par>
                          <p:cTn id="232" fill="hold">
                            <p:stCondLst>
                              <p:cond delay="0"/>
                            </p:stCondLst>
                            <p:childTnLst>
                              <p:par>
                                <p:cTn id="233" presetID="10" presetClass="exit" presetSubtype="0" fill="hold" grpId="0" nodeType="clickEffect">
                                  <p:stCondLst>
                                    <p:cond delay="0"/>
                                  </p:stCondLst>
                                  <p:childTnLst>
                                    <p:animEffect transition="out" filter="fade">
                                      <p:cBhvr>
                                        <p:cTn id="234" dur="2000"/>
                                        <p:tgtEl>
                                          <p:spTgt spid="72"/>
                                        </p:tgtEl>
                                      </p:cBhvr>
                                    </p:animEffect>
                                    <p:set>
                                      <p:cBhvr>
                                        <p:cTn id="235" dur="1" fill="hold">
                                          <p:stCondLst>
                                            <p:cond delay="1999"/>
                                          </p:stCondLst>
                                        </p:cTn>
                                        <p:tgtEl>
                                          <p:spTgt spid="72"/>
                                        </p:tgtEl>
                                        <p:attrNameLst>
                                          <p:attrName>style.visibility</p:attrName>
                                        </p:attrNameLst>
                                      </p:cBhvr>
                                      <p:to>
                                        <p:strVal val="hidden"/>
                                      </p:to>
                                    </p:set>
                                  </p:childTnLst>
                                  <p:subTnLst>
                                    <p:audio>
                                      <p:cMediaNode>
                                        <p:cTn display="0" masterRel="sameClick">
                                          <p:stCondLst>
                                            <p:cond evt="begin" delay="0">
                                              <p:tn val="233"/>
                                            </p:cond>
                                          </p:stCondLst>
                                          <p:endCondLst>
                                            <p:cond evt="onStopAudio" delay="0">
                                              <p:tgtEl>
                                                <p:sldTgt/>
                                              </p:tgtEl>
                                            </p:cond>
                                          </p:endCondLst>
                                        </p:cTn>
                                        <p:tgtEl>
                                          <p:sndTgt r:embed="rId23" name="drumroll.wav"/>
                                        </p:tgtEl>
                                      </p:cMediaNode>
                                    </p:audio>
                                  </p:subTnLst>
                                </p:cTn>
                              </p:par>
                            </p:childTnLst>
                          </p:cTn>
                        </p:par>
                      </p:childTnLst>
                    </p:cTn>
                  </p:par>
                </p:childTnLst>
              </p:cTn>
              <p:nextCondLst>
                <p:cond evt="onClick" delay="0">
                  <p:tgtEl>
                    <p:spTgt spid="72"/>
                  </p:tgtEl>
                </p:cond>
              </p:nextCondLst>
            </p:seq>
            <p:seq concurrent="1" nextAc="seek">
              <p:cTn id="236" restart="whenNotActive" fill="hold" evtFilter="cancelBubble" nodeType="interactiveSeq">
                <p:stCondLst>
                  <p:cond evt="onClick" delay="0">
                    <p:tgtEl>
                      <p:spTgt spid="73"/>
                    </p:tgtEl>
                  </p:cond>
                </p:stCondLst>
                <p:endSync evt="end" delay="0">
                  <p:rtn val="all"/>
                </p:endSync>
                <p:childTnLst>
                  <p:par>
                    <p:cTn id="237" fill="hold">
                      <p:stCondLst>
                        <p:cond delay="0"/>
                      </p:stCondLst>
                      <p:childTnLst>
                        <p:par>
                          <p:cTn id="238" fill="hold">
                            <p:stCondLst>
                              <p:cond delay="0"/>
                            </p:stCondLst>
                            <p:childTnLst>
                              <p:par>
                                <p:cTn id="239" presetID="10" presetClass="exit" presetSubtype="0" fill="hold" grpId="0" nodeType="clickEffect">
                                  <p:stCondLst>
                                    <p:cond delay="0"/>
                                  </p:stCondLst>
                                  <p:childTnLst>
                                    <p:animEffect transition="out" filter="fade">
                                      <p:cBhvr>
                                        <p:cTn id="240" dur="2000"/>
                                        <p:tgtEl>
                                          <p:spTgt spid="73"/>
                                        </p:tgtEl>
                                      </p:cBhvr>
                                    </p:animEffect>
                                    <p:set>
                                      <p:cBhvr>
                                        <p:cTn id="241" dur="1" fill="hold">
                                          <p:stCondLst>
                                            <p:cond delay="1999"/>
                                          </p:stCondLst>
                                        </p:cTn>
                                        <p:tgtEl>
                                          <p:spTgt spid="73"/>
                                        </p:tgtEl>
                                        <p:attrNameLst>
                                          <p:attrName>style.visibility</p:attrName>
                                        </p:attrNameLst>
                                      </p:cBhvr>
                                      <p:to>
                                        <p:strVal val="hidden"/>
                                      </p:to>
                                    </p:set>
                                  </p:childTnLst>
                                  <p:subTnLst>
                                    <p:audio>
                                      <p:cMediaNode>
                                        <p:cTn display="0" masterRel="sameClick">
                                          <p:stCondLst>
                                            <p:cond evt="begin" delay="0">
                                              <p:tn val="239"/>
                                            </p:cond>
                                          </p:stCondLst>
                                          <p:endCondLst>
                                            <p:cond evt="onStopAudio" delay="0">
                                              <p:tgtEl>
                                                <p:sldTgt/>
                                              </p:tgtEl>
                                            </p:cond>
                                          </p:endCondLst>
                                        </p:cTn>
                                        <p:tgtEl>
                                          <p:sndTgt r:embed="rId23" name="drumroll.wav"/>
                                        </p:tgtEl>
                                      </p:cMediaNode>
                                    </p:audio>
                                  </p:subTnLst>
                                </p:cTn>
                              </p:par>
                            </p:childTnLst>
                          </p:cTn>
                        </p:par>
                      </p:childTnLst>
                    </p:cTn>
                  </p:par>
                </p:childTnLst>
              </p:cTn>
              <p:nextCondLst>
                <p:cond evt="onClick" delay="0">
                  <p:tgtEl>
                    <p:spTgt spid="73"/>
                  </p:tgtEl>
                </p:cond>
              </p:nextCondLst>
            </p:seq>
            <p:seq concurrent="1" nextAc="seek">
              <p:cTn id="242" restart="whenNotActive" fill="hold" evtFilter="cancelBubble" nodeType="interactiveSeq">
                <p:stCondLst>
                  <p:cond evt="onClick" delay="0">
                    <p:tgtEl>
                      <p:spTgt spid="74"/>
                    </p:tgtEl>
                  </p:cond>
                </p:stCondLst>
                <p:endSync evt="end" delay="0">
                  <p:rtn val="all"/>
                </p:endSync>
                <p:childTnLst>
                  <p:par>
                    <p:cTn id="243" fill="hold">
                      <p:stCondLst>
                        <p:cond delay="0"/>
                      </p:stCondLst>
                      <p:childTnLst>
                        <p:par>
                          <p:cTn id="244" fill="hold">
                            <p:stCondLst>
                              <p:cond delay="0"/>
                            </p:stCondLst>
                            <p:childTnLst>
                              <p:par>
                                <p:cTn id="245" presetID="10" presetClass="exit" presetSubtype="0" fill="hold" grpId="0" nodeType="clickEffect">
                                  <p:stCondLst>
                                    <p:cond delay="0"/>
                                  </p:stCondLst>
                                  <p:childTnLst>
                                    <p:animEffect transition="out" filter="fade">
                                      <p:cBhvr>
                                        <p:cTn id="246" dur="2000"/>
                                        <p:tgtEl>
                                          <p:spTgt spid="74"/>
                                        </p:tgtEl>
                                      </p:cBhvr>
                                    </p:animEffect>
                                    <p:set>
                                      <p:cBhvr>
                                        <p:cTn id="247" dur="1" fill="hold">
                                          <p:stCondLst>
                                            <p:cond delay="1999"/>
                                          </p:stCondLst>
                                        </p:cTn>
                                        <p:tgtEl>
                                          <p:spTgt spid="74"/>
                                        </p:tgtEl>
                                        <p:attrNameLst>
                                          <p:attrName>style.visibility</p:attrName>
                                        </p:attrNameLst>
                                      </p:cBhvr>
                                      <p:to>
                                        <p:strVal val="hidden"/>
                                      </p:to>
                                    </p:set>
                                  </p:childTnLst>
                                  <p:subTnLst>
                                    <p:audio>
                                      <p:cMediaNode>
                                        <p:cTn display="0" masterRel="sameClick">
                                          <p:stCondLst>
                                            <p:cond evt="begin" delay="0">
                                              <p:tn val="245"/>
                                            </p:cond>
                                          </p:stCondLst>
                                          <p:endCondLst>
                                            <p:cond evt="onStopAudio" delay="0">
                                              <p:tgtEl>
                                                <p:sldTgt/>
                                              </p:tgtEl>
                                            </p:cond>
                                          </p:endCondLst>
                                        </p:cTn>
                                        <p:tgtEl>
                                          <p:sndTgt r:embed="rId23" name="drumroll.wav"/>
                                        </p:tgtEl>
                                      </p:cMediaNode>
                                    </p:audio>
                                  </p:subTnLst>
                                </p:cTn>
                              </p:par>
                            </p:childTnLst>
                          </p:cTn>
                        </p:par>
                      </p:childTnLst>
                    </p:cTn>
                  </p:par>
                </p:childTnLst>
              </p:cTn>
              <p:nextCondLst>
                <p:cond evt="onClick" delay="0">
                  <p:tgtEl>
                    <p:spTgt spid="74"/>
                  </p:tgtEl>
                </p:cond>
              </p:nextCondLst>
            </p:seq>
            <p:seq concurrent="1" nextAc="seek">
              <p:cTn id="248" restart="whenNotActive" fill="hold" evtFilter="cancelBubble" nodeType="interactiveSeq">
                <p:stCondLst>
                  <p:cond evt="onClick" delay="0">
                    <p:tgtEl>
                      <p:spTgt spid="75"/>
                    </p:tgtEl>
                  </p:cond>
                </p:stCondLst>
                <p:endSync evt="end" delay="0">
                  <p:rtn val="all"/>
                </p:endSync>
                <p:childTnLst>
                  <p:par>
                    <p:cTn id="249" fill="hold">
                      <p:stCondLst>
                        <p:cond delay="0"/>
                      </p:stCondLst>
                      <p:childTnLst>
                        <p:par>
                          <p:cTn id="250" fill="hold">
                            <p:stCondLst>
                              <p:cond delay="0"/>
                            </p:stCondLst>
                            <p:childTnLst>
                              <p:par>
                                <p:cTn id="251" presetID="10" presetClass="exit" presetSubtype="0" fill="hold" grpId="0" nodeType="clickEffect">
                                  <p:stCondLst>
                                    <p:cond delay="0"/>
                                  </p:stCondLst>
                                  <p:childTnLst>
                                    <p:animEffect transition="out" filter="fade">
                                      <p:cBhvr>
                                        <p:cTn id="252" dur="2000"/>
                                        <p:tgtEl>
                                          <p:spTgt spid="75"/>
                                        </p:tgtEl>
                                      </p:cBhvr>
                                    </p:animEffect>
                                    <p:set>
                                      <p:cBhvr>
                                        <p:cTn id="253" dur="1" fill="hold">
                                          <p:stCondLst>
                                            <p:cond delay="1999"/>
                                          </p:stCondLst>
                                        </p:cTn>
                                        <p:tgtEl>
                                          <p:spTgt spid="75"/>
                                        </p:tgtEl>
                                        <p:attrNameLst>
                                          <p:attrName>style.visibility</p:attrName>
                                        </p:attrNameLst>
                                      </p:cBhvr>
                                      <p:to>
                                        <p:strVal val="hidden"/>
                                      </p:to>
                                    </p:set>
                                  </p:childTnLst>
                                  <p:subTnLst>
                                    <p:audio>
                                      <p:cMediaNode>
                                        <p:cTn display="0" masterRel="sameClick">
                                          <p:stCondLst>
                                            <p:cond evt="begin" delay="0">
                                              <p:tn val="251"/>
                                            </p:cond>
                                          </p:stCondLst>
                                          <p:endCondLst>
                                            <p:cond evt="onStopAudio" delay="0">
                                              <p:tgtEl>
                                                <p:sldTgt/>
                                              </p:tgtEl>
                                            </p:cond>
                                          </p:endCondLst>
                                        </p:cTn>
                                        <p:tgtEl>
                                          <p:sndTgt r:embed="rId24" name="camera.wav"/>
                                        </p:tgtEl>
                                      </p:cMediaNode>
                                    </p:audio>
                                  </p:subTnLst>
                                </p:cTn>
                              </p:par>
                            </p:childTnLst>
                          </p:cTn>
                        </p:par>
                      </p:childTnLst>
                    </p:cTn>
                  </p:par>
                </p:childTnLst>
              </p:cTn>
              <p:nextCondLst>
                <p:cond evt="onClick" delay="0">
                  <p:tgtEl>
                    <p:spTgt spid="75"/>
                  </p:tgtEl>
                </p:cond>
              </p:nextCondLst>
            </p:seq>
            <p:seq concurrent="1" nextAc="seek">
              <p:cTn id="254" restart="whenNotActive" fill="hold" evtFilter="cancelBubble" nodeType="interactiveSeq">
                <p:stCondLst>
                  <p:cond evt="onClick" delay="0">
                    <p:tgtEl>
                      <p:spTgt spid="76"/>
                    </p:tgtEl>
                  </p:cond>
                </p:stCondLst>
                <p:endSync evt="end" delay="0">
                  <p:rtn val="all"/>
                </p:endSync>
                <p:childTnLst>
                  <p:par>
                    <p:cTn id="255" fill="hold">
                      <p:stCondLst>
                        <p:cond delay="0"/>
                      </p:stCondLst>
                      <p:childTnLst>
                        <p:par>
                          <p:cTn id="256" fill="hold">
                            <p:stCondLst>
                              <p:cond delay="0"/>
                            </p:stCondLst>
                            <p:childTnLst>
                              <p:par>
                                <p:cTn id="257" presetID="10" presetClass="exit" presetSubtype="0" fill="hold" grpId="0" nodeType="clickEffect">
                                  <p:stCondLst>
                                    <p:cond delay="0"/>
                                  </p:stCondLst>
                                  <p:childTnLst>
                                    <p:animEffect transition="out" filter="fade">
                                      <p:cBhvr>
                                        <p:cTn id="258" dur="2000"/>
                                        <p:tgtEl>
                                          <p:spTgt spid="76"/>
                                        </p:tgtEl>
                                      </p:cBhvr>
                                    </p:animEffect>
                                    <p:set>
                                      <p:cBhvr>
                                        <p:cTn id="259" dur="1" fill="hold">
                                          <p:stCondLst>
                                            <p:cond delay="1999"/>
                                          </p:stCondLst>
                                        </p:cTn>
                                        <p:tgtEl>
                                          <p:spTgt spid="76"/>
                                        </p:tgtEl>
                                        <p:attrNameLst>
                                          <p:attrName>style.visibility</p:attrName>
                                        </p:attrNameLst>
                                      </p:cBhvr>
                                      <p:to>
                                        <p:strVal val="hidden"/>
                                      </p:to>
                                    </p:set>
                                  </p:childTnLst>
                                  <p:subTnLst>
                                    <p:audio>
                                      <p:cMediaNode>
                                        <p:cTn display="0" masterRel="sameClick">
                                          <p:stCondLst>
                                            <p:cond evt="begin" delay="0">
                                              <p:tn val="257"/>
                                            </p:cond>
                                          </p:stCondLst>
                                          <p:endCondLst>
                                            <p:cond evt="onStopAudio" delay="0">
                                              <p:tgtEl>
                                                <p:sldTgt/>
                                              </p:tgtEl>
                                            </p:cond>
                                          </p:endCondLst>
                                        </p:cTn>
                                        <p:tgtEl>
                                          <p:sndTgt r:embed="rId20" name="whoosh.wav"/>
                                        </p:tgtEl>
                                      </p:cMediaNode>
                                    </p:audio>
                                  </p:subTnLst>
                                </p:cTn>
                              </p:par>
                            </p:childTnLst>
                          </p:cTn>
                        </p:par>
                      </p:childTnLst>
                    </p:cTn>
                  </p:par>
                </p:childTnLst>
              </p:cTn>
              <p:nextCondLst>
                <p:cond evt="onClick" delay="0">
                  <p:tgtEl>
                    <p:spTgt spid="76"/>
                  </p:tgtEl>
                </p:cond>
              </p:nextCondLst>
            </p:seq>
            <p:seq concurrent="1" nextAc="seek">
              <p:cTn id="260" restart="whenNotActive" fill="hold" evtFilter="cancelBubble" nodeType="interactiveSeq">
                <p:stCondLst>
                  <p:cond evt="onClick" delay="0">
                    <p:tgtEl>
                      <p:spTgt spid="77"/>
                    </p:tgtEl>
                  </p:cond>
                </p:stCondLst>
                <p:endSync evt="end" delay="0">
                  <p:rtn val="all"/>
                </p:endSync>
                <p:childTnLst>
                  <p:par>
                    <p:cTn id="261" fill="hold">
                      <p:stCondLst>
                        <p:cond delay="0"/>
                      </p:stCondLst>
                      <p:childTnLst>
                        <p:par>
                          <p:cTn id="262" fill="hold">
                            <p:stCondLst>
                              <p:cond delay="0"/>
                            </p:stCondLst>
                            <p:childTnLst>
                              <p:par>
                                <p:cTn id="263" presetID="10" presetClass="exit" presetSubtype="0" fill="hold" grpId="0" nodeType="clickEffect">
                                  <p:stCondLst>
                                    <p:cond delay="0"/>
                                  </p:stCondLst>
                                  <p:childTnLst>
                                    <p:animEffect transition="out" filter="fade">
                                      <p:cBhvr>
                                        <p:cTn id="264" dur="2000"/>
                                        <p:tgtEl>
                                          <p:spTgt spid="77"/>
                                        </p:tgtEl>
                                      </p:cBhvr>
                                    </p:animEffect>
                                    <p:set>
                                      <p:cBhvr>
                                        <p:cTn id="265" dur="1" fill="hold">
                                          <p:stCondLst>
                                            <p:cond delay="1999"/>
                                          </p:stCondLst>
                                        </p:cTn>
                                        <p:tgtEl>
                                          <p:spTgt spid="77"/>
                                        </p:tgtEl>
                                        <p:attrNameLst>
                                          <p:attrName>style.visibility</p:attrName>
                                        </p:attrNameLst>
                                      </p:cBhvr>
                                      <p:to>
                                        <p:strVal val="hidden"/>
                                      </p:to>
                                    </p:set>
                                  </p:childTnLst>
                                  <p:subTnLst>
                                    <p:audio>
                                      <p:cMediaNode>
                                        <p:cTn display="0" masterRel="sameClick">
                                          <p:stCondLst>
                                            <p:cond evt="begin" delay="0">
                                              <p:tn val="263"/>
                                            </p:cond>
                                          </p:stCondLst>
                                          <p:endCondLst>
                                            <p:cond evt="onStopAudio" delay="0">
                                              <p:tgtEl>
                                                <p:sldTgt/>
                                              </p:tgtEl>
                                            </p:cond>
                                          </p:endCondLst>
                                        </p:cTn>
                                        <p:tgtEl>
                                          <p:sndTgt r:embed="rId21" name="laser.wav"/>
                                        </p:tgtEl>
                                      </p:cMediaNode>
                                    </p:audio>
                                  </p:subTnLst>
                                </p:cTn>
                              </p:par>
                            </p:childTnLst>
                          </p:cTn>
                        </p:par>
                      </p:childTnLst>
                    </p:cTn>
                  </p:par>
                </p:childTnLst>
              </p:cTn>
              <p:nextCondLst>
                <p:cond evt="onClick" delay="0">
                  <p:tgtEl>
                    <p:spTgt spid="77"/>
                  </p:tgtEl>
                </p:cond>
              </p:nextCondLst>
            </p:seq>
            <p:seq concurrent="1" nextAc="seek">
              <p:cTn id="266" restart="whenNotActive" fill="hold" evtFilter="cancelBubble" nodeType="interactiveSeq">
                <p:stCondLst>
                  <p:cond evt="onClick" delay="0">
                    <p:tgtEl>
                      <p:spTgt spid="78"/>
                    </p:tgtEl>
                  </p:cond>
                </p:stCondLst>
                <p:endSync evt="end" delay="0">
                  <p:rtn val="all"/>
                </p:endSync>
                <p:childTnLst>
                  <p:par>
                    <p:cTn id="267" fill="hold">
                      <p:stCondLst>
                        <p:cond delay="0"/>
                      </p:stCondLst>
                      <p:childTnLst>
                        <p:par>
                          <p:cTn id="268" fill="hold">
                            <p:stCondLst>
                              <p:cond delay="0"/>
                            </p:stCondLst>
                            <p:childTnLst>
                              <p:par>
                                <p:cTn id="269" presetID="10" presetClass="exit" presetSubtype="0" fill="hold" grpId="0" nodeType="clickEffect">
                                  <p:stCondLst>
                                    <p:cond delay="0"/>
                                  </p:stCondLst>
                                  <p:childTnLst>
                                    <p:animEffect transition="out" filter="fade">
                                      <p:cBhvr>
                                        <p:cTn id="270" dur="2000"/>
                                        <p:tgtEl>
                                          <p:spTgt spid="78"/>
                                        </p:tgtEl>
                                      </p:cBhvr>
                                    </p:animEffect>
                                    <p:set>
                                      <p:cBhvr>
                                        <p:cTn id="271" dur="1" fill="hold">
                                          <p:stCondLst>
                                            <p:cond delay="1999"/>
                                          </p:stCondLst>
                                        </p:cTn>
                                        <p:tgtEl>
                                          <p:spTgt spid="78"/>
                                        </p:tgtEl>
                                        <p:attrNameLst>
                                          <p:attrName>style.visibility</p:attrName>
                                        </p:attrNameLst>
                                      </p:cBhvr>
                                      <p:to>
                                        <p:strVal val="hidden"/>
                                      </p:to>
                                    </p:set>
                                  </p:childTnLst>
                                  <p:subTnLst>
                                    <p:audio>
                                      <p:cMediaNode>
                                        <p:cTn display="0" masterRel="sameClick">
                                          <p:stCondLst>
                                            <p:cond evt="begin" delay="0">
                                              <p:tn val="269"/>
                                            </p:cond>
                                          </p:stCondLst>
                                          <p:endCondLst>
                                            <p:cond evt="onStopAudio" delay="0">
                                              <p:tgtEl>
                                                <p:sldTgt/>
                                              </p:tgtEl>
                                            </p:cond>
                                          </p:endCondLst>
                                        </p:cTn>
                                        <p:tgtEl>
                                          <p:sndTgt r:embed="rId22" name="suction.wav"/>
                                        </p:tgtEl>
                                      </p:cMediaNode>
                                    </p:audio>
                                  </p:subTnLst>
                                </p:cTn>
                              </p:par>
                            </p:childTnLst>
                          </p:cTn>
                        </p:par>
                      </p:childTnLst>
                    </p:cTn>
                  </p:par>
                </p:childTnLst>
              </p:cTn>
              <p:nextCondLst>
                <p:cond evt="onClick" delay="0">
                  <p:tgtEl>
                    <p:spTgt spid="78"/>
                  </p:tgtEl>
                </p:cond>
              </p:nextCondLst>
            </p:seq>
            <p:seq concurrent="1" nextAc="seek">
              <p:cTn id="272" restart="whenNotActive" fill="hold" evtFilter="cancelBubble" nodeType="interactiveSeq">
                <p:stCondLst>
                  <p:cond evt="onClick" delay="0">
                    <p:tgtEl>
                      <p:spTgt spid="79"/>
                    </p:tgtEl>
                  </p:cond>
                </p:stCondLst>
                <p:endSync evt="end" delay="0">
                  <p:rtn val="all"/>
                </p:endSync>
                <p:childTnLst>
                  <p:par>
                    <p:cTn id="273" fill="hold">
                      <p:stCondLst>
                        <p:cond delay="0"/>
                      </p:stCondLst>
                      <p:childTnLst>
                        <p:par>
                          <p:cTn id="274" fill="hold">
                            <p:stCondLst>
                              <p:cond delay="0"/>
                            </p:stCondLst>
                            <p:childTnLst>
                              <p:par>
                                <p:cTn id="275" presetID="10" presetClass="exit" presetSubtype="0" fill="hold" grpId="0" nodeType="clickEffect">
                                  <p:stCondLst>
                                    <p:cond delay="0"/>
                                  </p:stCondLst>
                                  <p:childTnLst>
                                    <p:animEffect transition="out" filter="fade">
                                      <p:cBhvr>
                                        <p:cTn id="276" dur="2000"/>
                                        <p:tgtEl>
                                          <p:spTgt spid="79"/>
                                        </p:tgtEl>
                                      </p:cBhvr>
                                    </p:animEffect>
                                    <p:set>
                                      <p:cBhvr>
                                        <p:cTn id="277" dur="1" fill="hold">
                                          <p:stCondLst>
                                            <p:cond delay="1999"/>
                                          </p:stCondLst>
                                        </p:cTn>
                                        <p:tgtEl>
                                          <p:spTgt spid="79"/>
                                        </p:tgtEl>
                                        <p:attrNameLst>
                                          <p:attrName>style.visibility</p:attrName>
                                        </p:attrNameLst>
                                      </p:cBhvr>
                                      <p:to>
                                        <p:strVal val="hidden"/>
                                      </p:to>
                                    </p:set>
                                  </p:childTnLst>
                                  <p:subTnLst>
                                    <p:audio>
                                      <p:cMediaNode>
                                        <p:cTn display="0" masterRel="sameClick">
                                          <p:stCondLst>
                                            <p:cond evt="begin" delay="0">
                                              <p:tn val="275"/>
                                            </p:cond>
                                          </p:stCondLst>
                                          <p:endCondLst>
                                            <p:cond evt="onStopAudio" delay="0">
                                              <p:tgtEl>
                                                <p:sldTgt/>
                                              </p:tgtEl>
                                            </p:cond>
                                          </p:endCondLst>
                                        </p:cTn>
                                        <p:tgtEl>
                                          <p:sndTgt r:embed="rId23" name="drumroll.wav"/>
                                        </p:tgtEl>
                                      </p:cMediaNode>
                                    </p:audio>
                                  </p:subTnLst>
                                </p:cTn>
                              </p:par>
                            </p:childTnLst>
                          </p:cTn>
                        </p:par>
                      </p:childTnLst>
                    </p:cTn>
                  </p:par>
                </p:childTnLst>
              </p:cTn>
              <p:nextCondLst>
                <p:cond evt="onClick" delay="0">
                  <p:tgtEl>
                    <p:spTgt spid="79"/>
                  </p:tgtEl>
                </p:cond>
              </p:nextCondLst>
            </p:seq>
            <p:seq concurrent="1" nextAc="seek">
              <p:cTn id="278" restart="whenNotActive" fill="hold" evtFilter="cancelBubble" nodeType="interactiveSeq">
                <p:stCondLst>
                  <p:cond evt="onClick" delay="0">
                    <p:tgtEl>
                      <p:spTgt spid="80"/>
                    </p:tgtEl>
                  </p:cond>
                </p:stCondLst>
                <p:endSync evt="end" delay="0">
                  <p:rtn val="all"/>
                </p:endSync>
                <p:childTnLst>
                  <p:par>
                    <p:cTn id="279" fill="hold">
                      <p:stCondLst>
                        <p:cond delay="0"/>
                      </p:stCondLst>
                      <p:childTnLst>
                        <p:par>
                          <p:cTn id="280" fill="hold">
                            <p:stCondLst>
                              <p:cond delay="0"/>
                            </p:stCondLst>
                            <p:childTnLst>
                              <p:par>
                                <p:cTn id="281" presetID="10" presetClass="exit" presetSubtype="0" fill="hold" grpId="0" nodeType="clickEffect">
                                  <p:stCondLst>
                                    <p:cond delay="0"/>
                                  </p:stCondLst>
                                  <p:childTnLst>
                                    <p:animEffect transition="out" filter="fade">
                                      <p:cBhvr>
                                        <p:cTn id="282" dur="2000"/>
                                        <p:tgtEl>
                                          <p:spTgt spid="80"/>
                                        </p:tgtEl>
                                      </p:cBhvr>
                                    </p:animEffect>
                                    <p:set>
                                      <p:cBhvr>
                                        <p:cTn id="283" dur="1" fill="hold">
                                          <p:stCondLst>
                                            <p:cond delay="1999"/>
                                          </p:stCondLst>
                                        </p:cTn>
                                        <p:tgtEl>
                                          <p:spTgt spid="80"/>
                                        </p:tgtEl>
                                        <p:attrNameLst>
                                          <p:attrName>style.visibility</p:attrName>
                                        </p:attrNameLst>
                                      </p:cBhvr>
                                      <p:to>
                                        <p:strVal val="hidden"/>
                                      </p:to>
                                    </p:set>
                                  </p:childTnLst>
                                  <p:subTnLst>
                                    <p:audio>
                                      <p:cMediaNode>
                                        <p:cTn display="0" masterRel="sameClick">
                                          <p:stCondLst>
                                            <p:cond evt="begin" delay="0">
                                              <p:tn val="281"/>
                                            </p:cond>
                                          </p:stCondLst>
                                          <p:endCondLst>
                                            <p:cond evt="onStopAudio" delay="0">
                                              <p:tgtEl>
                                                <p:sldTgt/>
                                              </p:tgtEl>
                                            </p:cond>
                                          </p:endCondLst>
                                        </p:cTn>
                                        <p:tgtEl>
                                          <p:sndTgt r:embed="rId23" name="drumroll.wav"/>
                                        </p:tgtEl>
                                      </p:cMediaNode>
                                    </p:audio>
                                  </p:subTnLst>
                                </p:cTn>
                              </p:par>
                            </p:childTnLst>
                          </p:cTn>
                        </p:par>
                      </p:childTnLst>
                    </p:cTn>
                  </p:par>
                </p:childTnLst>
              </p:cTn>
              <p:nextCondLst>
                <p:cond evt="onClick" delay="0">
                  <p:tgtEl>
                    <p:spTgt spid="80"/>
                  </p:tgtEl>
                </p:cond>
              </p:nextCondLst>
            </p:seq>
            <p:seq concurrent="1" nextAc="seek">
              <p:cTn id="284" restart="whenNotActive" fill="hold" evtFilter="cancelBubble" nodeType="interactiveSeq">
                <p:stCondLst>
                  <p:cond evt="onClick" delay="0">
                    <p:tgtEl>
                      <p:spTgt spid="81"/>
                    </p:tgtEl>
                  </p:cond>
                </p:stCondLst>
                <p:endSync evt="end" delay="0">
                  <p:rtn val="all"/>
                </p:endSync>
                <p:childTnLst>
                  <p:par>
                    <p:cTn id="285" fill="hold">
                      <p:stCondLst>
                        <p:cond delay="0"/>
                      </p:stCondLst>
                      <p:childTnLst>
                        <p:par>
                          <p:cTn id="286" fill="hold">
                            <p:stCondLst>
                              <p:cond delay="0"/>
                            </p:stCondLst>
                            <p:childTnLst>
                              <p:par>
                                <p:cTn id="287" presetID="10" presetClass="exit" presetSubtype="0" fill="hold" grpId="0" nodeType="clickEffect">
                                  <p:stCondLst>
                                    <p:cond delay="0"/>
                                  </p:stCondLst>
                                  <p:childTnLst>
                                    <p:animEffect transition="out" filter="fade">
                                      <p:cBhvr>
                                        <p:cTn id="288" dur="2000"/>
                                        <p:tgtEl>
                                          <p:spTgt spid="81"/>
                                        </p:tgtEl>
                                      </p:cBhvr>
                                    </p:animEffect>
                                    <p:set>
                                      <p:cBhvr>
                                        <p:cTn id="289" dur="1" fill="hold">
                                          <p:stCondLst>
                                            <p:cond delay="1999"/>
                                          </p:stCondLst>
                                        </p:cTn>
                                        <p:tgtEl>
                                          <p:spTgt spid="81"/>
                                        </p:tgtEl>
                                        <p:attrNameLst>
                                          <p:attrName>style.visibility</p:attrName>
                                        </p:attrNameLst>
                                      </p:cBhvr>
                                      <p:to>
                                        <p:strVal val="hidden"/>
                                      </p:to>
                                    </p:set>
                                  </p:childTnLst>
                                  <p:subTnLst>
                                    <p:audio>
                                      <p:cMediaNode>
                                        <p:cTn display="0" masterRel="sameClick">
                                          <p:stCondLst>
                                            <p:cond evt="begin" delay="0">
                                              <p:tn val="287"/>
                                            </p:cond>
                                          </p:stCondLst>
                                          <p:endCondLst>
                                            <p:cond evt="onStopAudio" delay="0">
                                              <p:tgtEl>
                                                <p:sldTgt/>
                                              </p:tgtEl>
                                            </p:cond>
                                          </p:endCondLst>
                                        </p:cTn>
                                        <p:tgtEl>
                                          <p:sndTgt r:embed="rId23" name="drumroll.wav"/>
                                        </p:tgtEl>
                                      </p:cMediaNode>
                                    </p:audio>
                                  </p:subTnLst>
                                </p:cTn>
                              </p:par>
                            </p:childTnLst>
                          </p:cTn>
                        </p:par>
                      </p:childTnLst>
                    </p:cTn>
                  </p:par>
                </p:childTnLst>
              </p:cTn>
              <p:nextCondLst>
                <p:cond evt="onClick" delay="0">
                  <p:tgtEl>
                    <p:spTgt spid="81"/>
                  </p:tgtEl>
                </p:cond>
              </p:nextCondLst>
            </p:seq>
            <p:seq concurrent="1" nextAc="seek">
              <p:cTn id="290" restart="whenNotActive" fill="hold" evtFilter="cancelBubble" nodeType="interactiveSeq">
                <p:stCondLst>
                  <p:cond evt="onClick" delay="0">
                    <p:tgtEl>
                      <p:spTgt spid="31"/>
                    </p:tgtEl>
                  </p:cond>
                </p:stCondLst>
                <p:endSync evt="end" delay="0">
                  <p:rtn val="all"/>
                </p:endSync>
                <p:childTnLst>
                  <p:par>
                    <p:cTn id="291" fill="hold">
                      <p:stCondLst>
                        <p:cond delay="0"/>
                      </p:stCondLst>
                      <p:childTnLst>
                        <p:par>
                          <p:cTn id="292" fill="hold">
                            <p:stCondLst>
                              <p:cond delay="0"/>
                            </p:stCondLst>
                            <p:childTnLst>
                              <p:par>
                                <p:cTn id="293" presetID="10" presetClass="exit" presetSubtype="0" fill="hold" grpId="0" nodeType="clickEffect">
                                  <p:stCondLst>
                                    <p:cond delay="0"/>
                                  </p:stCondLst>
                                  <p:childTnLst>
                                    <p:animEffect transition="out" filter="fade">
                                      <p:cBhvr>
                                        <p:cTn id="294" dur="2000"/>
                                        <p:tgtEl>
                                          <p:spTgt spid="31"/>
                                        </p:tgtEl>
                                      </p:cBhvr>
                                    </p:animEffect>
                                    <p:set>
                                      <p:cBhvr>
                                        <p:cTn id="295" dur="1" fill="hold">
                                          <p:stCondLst>
                                            <p:cond delay="1999"/>
                                          </p:stCondLst>
                                        </p:cTn>
                                        <p:tgtEl>
                                          <p:spTgt spid="31"/>
                                        </p:tgtEl>
                                        <p:attrNameLst>
                                          <p:attrName>style.visibility</p:attrName>
                                        </p:attrNameLst>
                                      </p:cBhvr>
                                      <p:to>
                                        <p:strVal val="hidden"/>
                                      </p:to>
                                    </p:set>
                                  </p:childTnLst>
                                  <p:subTnLst>
                                    <p:audio>
                                      <p:cMediaNode>
                                        <p:cTn display="0" masterRel="sameClick">
                                          <p:stCondLst>
                                            <p:cond evt="begin" delay="0">
                                              <p:tn val="293"/>
                                            </p:cond>
                                          </p:stCondLst>
                                          <p:endCondLst>
                                            <p:cond evt="onStopAudio" delay="0">
                                              <p:tgtEl>
                                                <p:sldTgt/>
                                              </p:tgtEl>
                                            </p:cond>
                                          </p:endCondLst>
                                        </p:cTn>
                                        <p:tgtEl>
                                          <p:sndTgt r:embed="rId24" name="camera.wav"/>
                                        </p:tgtEl>
                                      </p:cMediaNode>
                                    </p:audio>
                                  </p:subTnLst>
                                </p:cTn>
                              </p:par>
                            </p:childTnLst>
                          </p:cTn>
                        </p:par>
                      </p:childTnLst>
                    </p:cTn>
                  </p:par>
                </p:childTnLst>
              </p:cTn>
              <p:nextCondLst>
                <p:cond evt="onClick" delay="0">
                  <p:tgtEl>
                    <p:spTgt spid="31"/>
                  </p:tgtEl>
                </p:cond>
              </p:nextCondLst>
            </p:seq>
          </p:childTnLst>
        </p:cTn>
      </p:par>
    </p:tnLst>
    <p:bldLst>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228600" y="899886"/>
            <a:ext cx="11745686" cy="5704114"/>
          </a:xfrm>
          <a:prstGeom prst="rect">
            <a:avLst/>
          </a:prstGeom>
          <a:noFill/>
          <a:ln w="76200" cmpd="tri">
            <a:noFill/>
            <a:miter lim="800000"/>
            <a:headEnd/>
            <a:tailEnd/>
          </a:ln>
        </p:spPr>
        <p:txBody>
          <a:bodyPr lIns="86731" tIns="86731" rIns="86731" bIns="86731" anchor="ctr"/>
          <a:lstStyle/>
          <a:p>
            <a:pPr>
              <a:spcBef>
                <a:spcPct val="0"/>
              </a:spcBef>
            </a:pPr>
            <a:r>
              <a:rPr lang="tr-TR" altLang="tr-TR" sz="3600" dirty="0">
                <a:solidFill>
                  <a:srgbClr val="FF0000"/>
                </a:solidFill>
              </a:rPr>
              <a:t>“ Tarih boyunca İstanbul, önemli kara ve deniz ticaret yolları üzerinde bulunuyordu.”</a:t>
            </a:r>
          </a:p>
          <a:p>
            <a:pPr>
              <a:spcBef>
                <a:spcPct val="0"/>
              </a:spcBef>
            </a:pPr>
            <a:r>
              <a:rPr lang="tr-TR" altLang="tr-TR" sz="3600" b="1" dirty="0">
                <a:solidFill>
                  <a:srgbClr val="0066CC"/>
                </a:solidFill>
              </a:rPr>
              <a:t>Verilen bu bilgi doğrultusunda, İstanbul’un fethi Osmanlı Devleti’ne daha çok hangi alanda katkı sağlamıştır?</a:t>
            </a:r>
          </a:p>
          <a:p>
            <a:pPr>
              <a:spcBef>
                <a:spcPct val="0"/>
              </a:spcBef>
            </a:pPr>
            <a:endParaRPr lang="tr-TR" altLang="tr-TR" sz="2400" b="1" dirty="0"/>
          </a:p>
          <a:p>
            <a:pPr>
              <a:spcBef>
                <a:spcPct val="0"/>
              </a:spcBef>
            </a:pPr>
            <a:endParaRPr lang="tr-TR" altLang="tr-TR" sz="2400" b="1" dirty="0"/>
          </a:p>
          <a:p>
            <a:pPr marL="457200" indent="-457200">
              <a:defRPr/>
            </a:pPr>
            <a:r>
              <a:rPr lang="tr-TR" sz="4400" b="1" dirty="0">
                <a:solidFill>
                  <a:srgbClr val="FF00FF"/>
                </a:solidFill>
                <a:latin typeface="Arial" charset="0"/>
                <a:cs typeface="Arial" charset="0"/>
              </a:rPr>
              <a:t>       İdari                    Siyasi</a:t>
            </a:r>
          </a:p>
          <a:p>
            <a:pPr marL="457200" indent="-457200">
              <a:defRPr/>
            </a:pPr>
            <a:endParaRPr lang="tr-TR" sz="4400" b="1" dirty="0">
              <a:solidFill>
                <a:srgbClr val="FF00FF"/>
              </a:solidFill>
              <a:latin typeface="Arial" charset="0"/>
              <a:cs typeface="Arial" charset="0"/>
            </a:endParaRPr>
          </a:p>
          <a:p>
            <a:pPr>
              <a:defRPr/>
            </a:pPr>
            <a:r>
              <a:rPr lang="tr-TR" sz="4400" b="1" dirty="0">
                <a:solidFill>
                  <a:srgbClr val="FF00FF"/>
                </a:solidFill>
                <a:latin typeface="Arial" charset="0"/>
                <a:cs typeface="Arial" charset="0"/>
              </a:rPr>
              <a:t>      Ekonomik            Askerî</a:t>
            </a:r>
          </a:p>
          <a:p>
            <a:pPr>
              <a:spcBef>
                <a:spcPct val="0"/>
              </a:spcBef>
            </a:pPr>
            <a:endParaRPr lang="tr-TR" altLang="tr-TR" sz="2400" b="1" dirty="0"/>
          </a:p>
        </p:txBody>
      </p:sp>
      <p:pic>
        <p:nvPicPr>
          <p:cNvPr id="4" name="Picture 3" descr="C:\Users\Bismillah1\Desktop\a.png">
            <a:extLst>
              <a:ext uri="{FF2B5EF4-FFF2-40B4-BE49-F238E27FC236}">
                <a16:creationId xmlns:a16="http://schemas.microsoft.com/office/drawing/2014/main" id="{E482CF78-FA93-4300-A287-E534BE56031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1761" y="4350648"/>
            <a:ext cx="540000" cy="540000"/>
          </a:xfrm>
          <a:prstGeom prst="rect">
            <a:avLst/>
          </a:prstGeom>
          <a:noFill/>
        </p:spPr>
      </p:pic>
      <p:pic>
        <p:nvPicPr>
          <p:cNvPr id="5" name="Picture 4" descr="C:\Users\Bismillah1\Desktop\b.png">
            <a:extLst>
              <a:ext uri="{FF2B5EF4-FFF2-40B4-BE49-F238E27FC236}">
                <a16:creationId xmlns:a16="http://schemas.microsoft.com/office/drawing/2014/main" id="{060018A2-B4BC-4065-BE23-7DEBAA0565B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89296" y="4350648"/>
            <a:ext cx="540000" cy="540000"/>
          </a:xfrm>
          <a:prstGeom prst="rect">
            <a:avLst/>
          </a:prstGeom>
          <a:noFill/>
        </p:spPr>
      </p:pic>
      <p:pic>
        <p:nvPicPr>
          <p:cNvPr id="7" name="Picture 5" descr="C:\Users\Bismillah1\Desktop\C.png">
            <a:hlinkClick r:id="rId6" action="ppaction://hlinksldjump"/>
            <a:extLst>
              <a:ext uri="{FF2B5EF4-FFF2-40B4-BE49-F238E27FC236}">
                <a16:creationId xmlns:a16="http://schemas.microsoft.com/office/drawing/2014/main" id="{1096E79D-B232-4468-BF80-A9A43C8B12F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1761" y="5750508"/>
            <a:ext cx="540000" cy="540000"/>
          </a:xfrm>
          <a:prstGeom prst="rect">
            <a:avLst/>
          </a:prstGeom>
          <a:noFill/>
        </p:spPr>
      </p:pic>
      <p:pic>
        <p:nvPicPr>
          <p:cNvPr id="8" name="Picture 6" descr="C:\Users\Bismillah1\Desktop\D.png">
            <a:extLst>
              <a:ext uri="{FF2B5EF4-FFF2-40B4-BE49-F238E27FC236}">
                <a16:creationId xmlns:a16="http://schemas.microsoft.com/office/drawing/2014/main" id="{7B3767A9-75FF-4DFD-933D-1E3427F37F2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89296" y="5738476"/>
            <a:ext cx="540000" cy="540000"/>
          </a:xfrm>
          <a:prstGeom prst="rect">
            <a:avLst/>
          </a:prstGeom>
          <a:noFill/>
        </p:spPr>
      </p:pic>
      <p:sp>
        <p:nvSpPr>
          <p:cNvPr id="9" name="Dikdörtgen 8">
            <a:extLst>
              <a:ext uri="{FF2B5EF4-FFF2-40B4-BE49-F238E27FC236}">
                <a16:creationId xmlns:a16="http://schemas.microsoft.com/office/drawing/2014/main" id="{DC8E319A-96FA-476A-9392-61301D78F8A1}"/>
              </a:ext>
            </a:extLst>
          </p:cNvPr>
          <p:cNvSpPr/>
          <p:nvPr/>
        </p:nvSpPr>
        <p:spPr>
          <a:xfrm>
            <a:off x="393053" y="38503"/>
            <a:ext cx="2443179" cy="5458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a:t>18. Soru</a:t>
            </a:r>
          </a:p>
        </p:txBody>
      </p:sp>
    </p:spTree>
    <p:extLst>
      <p:ext uri="{BB962C8B-B14F-4D97-AF65-F5344CB8AC3E}">
        <p14:creationId xmlns:p14="http://schemas.microsoft.com/office/powerpoint/2010/main" val="3670521578"/>
      </p:ext>
    </p:extLst>
  </p:cSld>
  <p:clrMapOvr>
    <a:masterClrMapping/>
  </p:clrMapOvr>
  <mc:AlternateContent xmlns:mc="http://schemas.openxmlformats.org/markup-compatibility/2006" xmlns:p14="http://schemas.microsoft.com/office/powerpoint/2010/main">
    <mc:Choice Requires="p14">
      <p:transition spd="slow" p14:dur="1750" advClick="0">
        <p14:vortex dir="r"/>
      </p:transition>
    </mc:Choice>
    <mc:Fallback xmlns="">
      <p:transition spd="slow" advClick="0">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5"/>
                                        </p:tgtEl>
                                      </p:cBhvr>
                                    </p:animEffect>
                                    <p:set>
                                      <p:cBhvr>
                                        <p:cTn id="7" dur="1" fill="hold">
                                          <p:stCondLst>
                                            <p:cond delay="1999"/>
                                          </p:stCondLst>
                                        </p:cTn>
                                        <p:tgtEl>
                                          <p:spTgt spid="5"/>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5"/>
                  </p:tgtEl>
                </p:cond>
              </p:nextCondLst>
            </p:seq>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2000"/>
                                        <p:tgtEl>
                                          <p:spTgt spid="8"/>
                                        </p:tgtEl>
                                      </p:cBhvr>
                                    </p:animEffect>
                                    <p:set>
                                      <p:cBhvr>
                                        <p:cTn id="13" dur="1" fill="hold">
                                          <p:stCondLst>
                                            <p:cond delay="1999"/>
                                          </p:stCondLst>
                                        </p:cTn>
                                        <p:tgtEl>
                                          <p:spTgt spid="8"/>
                                        </p:tgtEl>
                                        <p:attrNameLst>
                                          <p:attrName>style.visibility</p:attrName>
                                        </p:attrNameLst>
                                      </p:cBhvr>
                                      <p:to>
                                        <p:strVal val="hidden"/>
                                      </p:to>
                                    </p:set>
                                  </p:childTnLst>
                                  <p:subTnLst>
                                    <p:audio>
                                      <p:cMediaNode>
                                        <p:cTn display="0" masterRel="sameClick">
                                          <p:stCondLst>
                                            <p:cond evt="begin" delay="0">
                                              <p:tn val="11"/>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8"/>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2000"/>
                                        <p:tgtEl>
                                          <p:spTgt spid="7"/>
                                        </p:tgtEl>
                                      </p:cBhvr>
                                    </p:animEffect>
                                    <p:set>
                                      <p:cBhvr>
                                        <p:cTn id="19" dur="1" fill="hold">
                                          <p:stCondLst>
                                            <p:cond delay="1999"/>
                                          </p:stCondLst>
                                        </p:cTn>
                                        <p:tgtEl>
                                          <p:spTgt spid="7"/>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3" name="tebrikler.wav"/>
                                        </p:tgtEl>
                                      </p:cMediaNode>
                                    </p:audio>
                                  </p:sub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4"/>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2000"/>
                                        <p:tgtEl>
                                          <p:spTgt spid="4"/>
                                        </p:tgtEl>
                                      </p:cBhvr>
                                    </p:animEffect>
                                    <p:set>
                                      <p:cBhvr>
                                        <p:cTn id="25" dur="1" fill="hold">
                                          <p:stCondLst>
                                            <p:cond delay="1999"/>
                                          </p:stCondLst>
                                        </p:cTn>
                                        <p:tgtEl>
                                          <p:spTgt spid="4"/>
                                        </p:tgtEl>
                                        <p:attrNameLst>
                                          <p:attrName>style.visibility</p:attrName>
                                        </p:attrNameLst>
                                      </p:cBhvr>
                                      <p:to>
                                        <p:strVal val="hidden"/>
                                      </p:to>
                                    </p:set>
                                  </p:childTnLst>
                                  <p:subTnLst>
                                    <p:audio>
                                      <p:cMediaNode>
                                        <p:cTn display="0" masterRel="sameClick">
                                          <p:stCondLst>
                                            <p:cond evt="begin" delay="0">
                                              <p:tn val="23"/>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4"/>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0" y="899886"/>
            <a:ext cx="12192000" cy="5704114"/>
          </a:xfrm>
          <a:prstGeom prst="rect">
            <a:avLst/>
          </a:prstGeom>
          <a:noFill/>
          <a:ln w="76200" cmpd="tri">
            <a:noFill/>
            <a:miter lim="800000"/>
            <a:headEnd/>
            <a:tailEnd/>
          </a:ln>
        </p:spPr>
        <p:txBody>
          <a:bodyPr lIns="86731" tIns="86731" rIns="86731" bIns="86731" anchor="ctr"/>
          <a:lstStyle/>
          <a:p>
            <a:r>
              <a:rPr lang="tr-TR" altLang="tr-TR" sz="3200" b="1" dirty="0">
                <a:solidFill>
                  <a:srgbClr val="0000FF"/>
                </a:solidFill>
              </a:rPr>
              <a:t>Fatih Sultan Mehmet Dönemi’nde;</a:t>
            </a:r>
          </a:p>
          <a:p>
            <a:r>
              <a:rPr lang="tr-TR" altLang="tr-TR" sz="3200" b="1" dirty="0">
                <a:solidFill>
                  <a:schemeClr val="accent6">
                    <a:lumMod val="50000"/>
                  </a:schemeClr>
                </a:solidFill>
              </a:rPr>
              <a:t>• </a:t>
            </a:r>
            <a:r>
              <a:rPr lang="tr-TR" altLang="tr-TR" sz="3200" dirty="0">
                <a:solidFill>
                  <a:schemeClr val="accent6">
                    <a:lumMod val="50000"/>
                  </a:schemeClr>
                </a:solidFill>
              </a:rPr>
              <a:t>Medreseler kurulmuş,</a:t>
            </a:r>
          </a:p>
          <a:p>
            <a:r>
              <a:rPr lang="tr-TR" altLang="tr-TR" sz="3200" b="1" dirty="0">
                <a:solidFill>
                  <a:schemeClr val="accent6">
                    <a:lumMod val="50000"/>
                  </a:schemeClr>
                </a:solidFill>
              </a:rPr>
              <a:t>• </a:t>
            </a:r>
            <a:r>
              <a:rPr lang="tr-TR" altLang="tr-TR" sz="3200" dirty="0">
                <a:solidFill>
                  <a:schemeClr val="accent6">
                    <a:lumMod val="50000"/>
                  </a:schemeClr>
                </a:solidFill>
              </a:rPr>
              <a:t>Değişik ülkelerden bilim insanları İstanbul’da toplanmış,</a:t>
            </a:r>
          </a:p>
          <a:p>
            <a:r>
              <a:rPr lang="tr-TR" altLang="tr-TR" sz="3200" b="1" dirty="0">
                <a:solidFill>
                  <a:schemeClr val="accent6">
                    <a:lumMod val="50000"/>
                  </a:schemeClr>
                </a:solidFill>
              </a:rPr>
              <a:t>• </a:t>
            </a:r>
            <a:r>
              <a:rPr lang="tr-TR" altLang="tr-TR" sz="3200" dirty="0">
                <a:solidFill>
                  <a:schemeClr val="accent6">
                    <a:lumMod val="50000"/>
                  </a:schemeClr>
                </a:solidFill>
              </a:rPr>
              <a:t>Yabancı dillerden Türkçeye, Türkçeden de yabancı dillere çeviriler yapılmıştır.</a:t>
            </a:r>
          </a:p>
          <a:p>
            <a:r>
              <a:rPr lang="tr-TR" altLang="tr-TR" sz="3200" b="1" dirty="0"/>
              <a:t>Buna göre Fatih Sultan Mehmet Dönemi ile ilgili aşağıdakilerden hangisine değinilmemiştir?</a:t>
            </a:r>
          </a:p>
          <a:p>
            <a:endParaRPr lang="tr-TR" altLang="tr-TR" b="1" dirty="0">
              <a:solidFill>
                <a:srgbClr val="FF00FF"/>
              </a:solidFill>
            </a:endParaRPr>
          </a:p>
          <a:p>
            <a:r>
              <a:rPr lang="tr-TR" altLang="tr-TR" sz="3600" b="1" dirty="0">
                <a:solidFill>
                  <a:srgbClr val="FF00FF"/>
                </a:solidFill>
              </a:rPr>
              <a:t>      </a:t>
            </a:r>
            <a:r>
              <a:rPr lang="tr-TR" altLang="tr-TR" sz="3300" b="1" dirty="0">
                <a:solidFill>
                  <a:srgbClr val="FF00FF"/>
                </a:solidFill>
              </a:rPr>
              <a:t>Bilimsel çalışmaların desteklendiğine</a:t>
            </a:r>
          </a:p>
          <a:p>
            <a:r>
              <a:rPr lang="tr-TR" altLang="tr-TR" sz="3300" b="1" dirty="0">
                <a:solidFill>
                  <a:srgbClr val="FF00FF"/>
                </a:solidFill>
              </a:rPr>
              <a:t>      Ticaretin gelişmesi için çalışmalar yapıldığına</a:t>
            </a:r>
          </a:p>
          <a:p>
            <a:r>
              <a:rPr lang="tr-TR" altLang="tr-TR" sz="3300" b="1" dirty="0">
                <a:solidFill>
                  <a:srgbClr val="FF00FF"/>
                </a:solidFill>
              </a:rPr>
              <a:t>      Yabancı eserlerden yararlanıldığına</a:t>
            </a:r>
          </a:p>
          <a:p>
            <a:r>
              <a:rPr lang="tr-TR" altLang="tr-TR" sz="3300" b="1" dirty="0">
                <a:solidFill>
                  <a:srgbClr val="FF00FF"/>
                </a:solidFill>
              </a:rPr>
              <a:t>      Bilimsel araştırmalar için kurumlar oluşturulduğuna</a:t>
            </a:r>
          </a:p>
          <a:p>
            <a:endParaRPr lang="tr-TR" altLang="tr-TR" sz="2400" b="1" dirty="0"/>
          </a:p>
        </p:txBody>
      </p:sp>
      <p:pic>
        <p:nvPicPr>
          <p:cNvPr id="4" name="Picture 3" descr="C:\Users\Bismillah1\Desktop\a.png">
            <a:extLst>
              <a:ext uri="{FF2B5EF4-FFF2-40B4-BE49-F238E27FC236}">
                <a16:creationId xmlns:a16="http://schemas.microsoft.com/office/drawing/2014/main" id="{38C1B08E-A8D0-4E6D-AAEA-C826298FC6B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2661" y="4353197"/>
            <a:ext cx="576000" cy="576000"/>
          </a:xfrm>
          <a:prstGeom prst="rect">
            <a:avLst/>
          </a:prstGeom>
          <a:noFill/>
        </p:spPr>
      </p:pic>
      <p:pic>
        <p:nvPicPr>
          <p:cNvPr id="5" name="Picture 4" descr="C:\Users\Bismillah1\Desktop\b.png">
            <a:hlinkClick r:id="rId4" action="ppaction://hlinksldjump"/>
            <a:extLst>
              <a:ext uri="{FF2B5EF4-FFF2-40B4-BE49-F238E27FC236}">
                <a16:creationId xmlns:a16="http://schemas.microsoft.com/office/drawing/2014/main" id="{2FE81711-314F-4F63-AC89-C139926533D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5522" y="4929197"/>
            <a:ext cx="576000" cy="576000"/>
          </a:xfrm>
          <a:prstGeom prst="rect">
            <a:avLst/>
          </a:prstGeom>
          <a:noFill/>
        </p:spPr>
      </p:pic>
      <p:pic>
        <p:nvPicPr>
          <p:cNvPr id="7" name="Picture 5" descr="C:\Users\Bismillah1\Desktop\C.png">
            <a:extLst>
              <a:ext uri="{FF2B5EF4-FFF2-40B4-BE49-F238E27FC236}">
                <a16:creationId xmlns:a16="http://schemas.microsoft.com/office/drawing/2014/main" id="{614299AF-9A29-494E-8D17-F653A27D3C1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2661" y="5478598"/>
            <a:ext cx="576000" cy="576000"/>
          </a:xfrm>
          <a:prstGeom prst="rect">
            <a:avLst/>
          </a:prstGeom>
          <a:noFill/>
        </p:spPr>
      </p:pic>
      <p:pic>
        <p:nvPicPr>
          <p:cNvPr id="8" name="Picture 6" descr="C:\Users\Bismillah1\Desktop\D.png">
            <a:extLst>
              <a:ext uri="{FF2B5EF4-FFF2-40B4-BE49-F238E27FC236}">
                <a16:creationId xmlns:a16="http://schemas.microsoft.com/office/drawing/2014/main" id="{9998B9D4-93CA-4E69-AC01-934B7666286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9800" y="5948915"/>
            <a:ext cx="576000" cy="576000"/>
          </a:xfrm>
          <a:prstGeom prst="rect">
            <a:avLst/>
          </a:prstGeom>
          <a:noFill/>
        </p:spPr>
      </p:pic>
      <p:sp>
        <p:nvSpPr>
          <p:cNvPr id="9" name="Dikdörtgen 8">
            <a:extLst>
              <a:ext uri="{FF2B5EF4-FFF2-40B4-BE49-F238E27FC236}">
                <a16:creationId xmlns:a16="http://schemas.microsoft.com/office/drawing/2014/main" id="{2C0F5F3D-735F-49B3-8BB7-E703ACFB5EEE}"/>
              </a:ext>
            </a:extLst>
          </p:cNvPr>
          <p:cNvSpPr/>
          <p:nvPr/>
        </p:nvSpPr>
        <p:spPr>
          <a:xfrm>
            <a:off x="393053" y="38503"/>
            <a:ext cx="2443179" cy="5458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a:t>19. Soru</a:t>
            </a:r>
          </a:p>
        </p:txBody>
      </p:sp>
    </p:spTree>
    <p:extLst>
      <p:ext uri="{BB962C8B-B14F-4D97-AF65-F5344CB8AC3E}">
        <p14:creationId xmlns:p14="http://schemas.microsoft.com/office/powerpoint/2010/main" val="4021029924"/>
      </p:ext>
    </p:extLst>
  </p:cSld>
  <p:clrMapOvr>
    <a:masterClrMapping/>
  </p:clrMapOvr>
  <mc:AlternateContent xmlns:mc="http://schemas.openxmlformats.org/markup-compatibility/2006" xmlns:p14="http://schemas.microsoft.com/office/powerpoint/2010/main">
    <mc:Choice Requires="p14">
      <p:transition spd="slow" p14:dur="1400" advClick="0">
        <p14:doors dir="vert"/>
      </p:transition>
    </mc:Choice>
    <mc:Fallback xmlns="">
      <p:transition spd="slow" advClick="0">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4"/>
                                        </p:tgtEl>
                                      </p:cBhvr>
                                    </p:animEffect>
                                    <p:set>
                                      <p:cBhvr>
                                        <p:cTn id="7" dur="1" fill="hold">
                                          <p:stCondLst>
                                            <p:cond delay="1999"/>
                                          </p:stCondLst>
                                        </p:cTn>
                                        <p:tgtEl>
                                          <p:spTgt spid="4"/>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4"/>
                  </p:tgtEl>
                </p:cond>
              </p:nextCondLst>
            </p:seq>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2000"/>
                                        <p:tgtEl>
                                          <p:spTgt spid="7"/>
                                        </p:tgtEl>
                                      </p:cBhvr>
                                    </p:animEffect>
                                    <p:set>
                                      <p:cBhvr>
                                        <p:cTn id="13" dur="1" fill="hold">
                                          <p:stCondLst>
                                            <p:cond delay="1999"/>
                                          </p:stCondLst>
                                        </p:cTn>
                                        <p:tgtEl>
                                          <p:spTgt spid="7"/>
                                        </p:tgtEl>
                                        <p:attrNameLst>
                                          <p:attrName>style.visibility</p:attrName>
                                        </p:attrNameLst>
                                      </p:cBhvr>
                                      <p:to>
                                        <p:strVal val="hidden"/>
                                      </p:to>
                                    </p:set>
                                  </p:childTnLst>
                                  <p:subTnLst>
                                    <p:audio>
                                      <p:cMediaNode>
                                        <p:cTn display="0" masterRel="sameClick">
                                          <p:stCondLst>
                                            <p:cond evt="begin" delay="0">
                                              <p:tn val="11"/>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7"/>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2000"/>
                                        <p:tgtEl>
                                          <p:spTgt spid="8"/>
                                        </p:tgtEl>
                                      </p:cBhvr>
                                    </p:animEffect>
                                    <p:set>
                                      <p:cBhvr>
                                        <p:cTn id="19" dur="1" fill="hold">
                                          <p:stCondLst>
                                            <p:cond delay="1999"/>
                                          </p:stCondLst>
                                        </p:cTn>
                                        <p:tgtEl>
                                          <p:spTgt spid="8"/>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8"/>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228600" y="899886"/>
            <a:ext cx="11745686" cy="5704114"/>
          </a:xfrm>
          <a:prstGeom prst="rect">
            <a:avLst/>
          </a:prstGeom>
          <a:noFill/>
          <a:ln w="76200" cmpd="tri">
            <a:noFill/>
            <a:miter lim="800000"/>
            <a:headEnd/>
            <a:tailEnd/>
          </a:ln>
        </p:spPr>
        <p:txBody>
          <a:bodyPr lIns="86731" tIns="86731" rIns="86731" bIns="86731" anchor="ctr"/>
          <a:lstStyle/>
          <a:p>
            <a:r>
              <a:rPr lang="tr-TR" altLang="tr-TR" sz="3600" b="1" dirty="0">
                <a:solidFill>
                  <a:srgbClr val="006600"/>
                </a:solidFill>
              </a:rPr>
              <a:t>I. Trabzon</a:t>
            </a:r>
          </a:p>
          <a:p>
            <a:r>
              <a:rPr lang="tr-TR" altLang="tr-TR" sz="3600" b="1" dirty="0">
                <a:solidFill>
                  <a:srgbClr val="006600"/>
                </a:solidFill>
              </a:rPr>
              <a:t>II. Kırım</a:t>
            </a:r>
          </a:p>
          <a:p>
            <a:r>
              <a:rPr lang="tr-TR" altLang="tr-TR" sz="3600" b="1" dirty="0">
                <a:solidFill>
                  <a:srgbClr val="006600"/>
                </a:solidFill>
              </a:rPr>
              <a:t>III. Kıbrıs</a:t>
            </a:r>
          </a:p>
          <a:p>
            <a:r>
              <a:rPr lang="tr-TR" altLang="tr-TR" sz="3600" b="1" dirty="0">
                <a:solidFill>
                  <a:srgbClr val="FF00FF"/>
                </a:solidFill>
              </a:rPr>
              <a:t>Numaralanmış yerlerden hangilerinin fethi, Karadeniz’de Türk hâkimiyetini güçlendirmiştir?</a:t>
            </a:r>
          </a:p>
          <a:p>
            <a:endParaRPr lang="tr-TR" altLang="tr-TR" sz="3600" b="1" dirty="0"/>
          </a:p>
          <a:p>
            <a:r>
              <a:rPr lang="tr-TR" altLang="tr-TR" sz="3600" b="1" dirty="0"/>
              <a:t>     </a:t>
            </a:r>
            <a:r>
              <a:rPr lang="pl-PL" altLang="tr-TR" sz="3600" b="1" dirty="0"/>
              <a:t>Yalnız I </a:t>
            </a:r>
            <a:r>
              <a:rPr lang="tr-TR" altLang="tr-TR" sz="3600" b="1" dirty="0"/>
              <a:t>           </a:t>
            </a:r>
            <a:r>
              <a:rPr lang="pl-PL" altLang="tr-TR" sz="3600" b="1" dirty="0"/>
              <a:t>Yalnız II</a:t>
            </a:r>
          </a:p>
          <a:p>
            <a:endParaRPr lang="tr-TR" altLang="tr-TR" sz="3600" b="1" dirty="0"/>
          </a:p>
          <a:p>
            <a:r>
              <a:rPr lang="tr-TR" altLang="tr-TR" sz="3600" b="1" dirty="0"/>
              <a:t>     </a:t>
            </a:r>
            <a:r>
              <a:rPr lang="es-ES" altLang="tr-TR" sz="3600" b="1" dirty="0"/>
              <a:t>I ve II. </a:t>
            </a:r>
            <a:r>
              <a:rPr lang="tr-TR" altLang="tr-TR" sz="3600" b="1" dirty="0"/>
              <a:t>             </a:t>
            </a:r>
            <a:r>
              <a:rPr lang="es-ES" altLang="tr-TR" sz="3600" b="1" dirty="0"/>
              <a:t>II ve III.</a:t>
            </a:r>
            <a:endParaRPr lang="tr-TR" altLang="tr-TR" sz="3600" b="1" dirty="0"/>
          </a:p>
          <a:p>
            <a:endParaRPr lang="tr-TR" altLang="tr-TR" sz="2400" b="1" dirty="0"/>
          </a:p>
        </p:txBody>
      </p:sp>
      <p:pic>
        <p:nvPicPr>
          <p:cNvPr id="4" name="Picture 3" descr="C:\Users\Bismillah1\Desktop\a.png">
            <a:extLst>
              <a:ext uri="{FF2B5EF4-FFF2-40B4-BE49-F238E27FC236}">
                <a16:creationId xmlns:a16="http://schemas.microsoft.com/office/drawing/2014/main" id="{D1204337-2AFE-4434-AACA-A339232194F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2909" y="4442602"/>
            <a:ext cx="540000" cy="540000"/>
          </a:xfrm>
          <a:prstGeom prst="rect">
            <a:avLst/>
          </a:prstGeom>
          <a:noFill/>
        </p:spPr>
      </p:pic>
      <p:pic>
        <p:nvPicPr>
          <p:cNvPr id="5" name="Picture 4" descr="C:\Users\Bismillah1\Desktop\b.png">
            <a:extLst>
              <a:ext uri="{FF2B5EF4-FFF2-40B4-BE49-F238E27FC236}">
                <a16:creationId xmlns:a16="http://schemas.microsoft.com/office/drawing/2014/main" id="{82231399-970F-4053-8702-171F963A7EC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98978" y="4442602"/>
            <a:ext cx="540000" cy="540000"/>
          </a:xfrm>
          <a:prstGeom prst="rect">
            <a:avLst/>
          </a:prstGeom>
          <a:noFill/>
        </p:spPr>
      </p:pic>
      <p:pic>
        <p:nvPicPr>
          <p:cNvPr id="7" name="Picture 5" descr="C:\Users\Bismillah1\Desktop\C.png">
            <a:hlinkClick r:id="rId5" action="ppaction://hlinksldjump"/>
            <a:extLst>
              <a:ext uri="{FF2B5EF4-FFF2-40B4-BE49-F238E27FC236}">
                <a16:creationId xmlns:a16="http://schemas.microsoft.com/office/drawing/2014/main" id="{714D7E29-0550-4CF5-B021-B118603E245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2909" y="5522055"/>
            <a:ext cx="540000" cy="540000"/>
          </a:xfrm>
          <a:prstGeom prst="rect">
            <a:avLst/>
          </a:prstGeom>
          <a:noFill/>
        </p:spPr>
      </p:pic>
      <p:pic>
        <p:nvPicPr>
          <p:cNvPr id="8" name="Picture 6" descr="C:\Users\Bismillah1\Desktop\D.png">
            <a:extLst>
              <a:ext uri="{FF2B5EF4-FFF2-40B4-BE49-F238E27FC236}">
                <a16:creationId xmlns:a16="http://schemas.microsoft.com/office/drawing/2014/main" id="{A2CCAAAD-37DE-4D81-9BFC-FF369EA5CC5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98978" y="5523301"/>
            <a:ext cx="540000" cy="540000"/>
          </a:xfrm>
          <a:prstGeom prst="rect">
            <a:avLst/>
          </a:prstGeom>
          <a:noFill/>
        </p:spPr>
      </p:pic>
      <p:sp>
        <p:nvSpPr>
          <p:cNvPr id="9" name="Dikdörtgen 8">
            <a:extLst>
              <a:ext uri="{FF2B5EF4-FFF2-40B4-BE49-F238E27FC236}">
                <a16:creationId xmlns:a16="http://schemas.microsoft.com/office/drawing/2014/main" id="{F63FDAA5-2F9A-44FA-8A5A-6002B016CDB7}"/>
              </a:ext>
            </a:extLst>
          </p:cNvPr>
          <p:cNvSpPr/>
          <p:nvPr/>
        </p:nvSpPr>
        <p:spPr>
          <a:xfrm>
            <a:off x="393053" y="38503"/>
            <a:ext cx="2443179" cy="5458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a:t>20. Soru</a:t>
            </a:r>
          </a:p>
        </p:txBody>
      </p:sp>
    </p:spTree>
    <p:extLst>
      <p:ext uri="{BB962C8B-B14F-4D97-AF65-F5344CB8AC3E}">
        <p14:creationId xmlns:p14="http://schemas.microsoft.com/office/powerpoint/2010/main" val="1192988764"/>
      </p:ext>
    </p:extLst>
  </p:cSld>
  <p:clrMapOvr>
    <a:masterClrMapping/>
  </p:clrMapOvr>
  <mc:AlternateContent xmlns:mc="http://schemas.openxmlformats.org/markup-compatibility/2006" xmlns:p14="http://schemas.microsoft.com/office/powerpoint/2010/main">
    <mc:Choice Requires="p14">
      <p:transition spd="slow" p14:dur="1600" advClick="0">
        <p:blinds dir="vert"/>
      </p:transition>
    </mc:Choice>
    <mc:Fallback xmlns="">
      <p:transition spd="slow" advClick="0">
        <p:blinds dir="vert"/>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4"/>
                                        </p:tgtEl>
                                      </p:cBhvr>
                                    </p:animEffect>
                                    <p:set>
                                      <p:cBhvr>
                                        <p:cTn id="7" dur="1" fill="hold">
                                          <p:stCondLst>
                                            <p:cond delay="1999"/>
                                          </p:stCondLst>
                                        </p:cTn>
                                        <p:tgtEl>
                                          <p:spTgt spid="4"/>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4"/>
                  </p:tgtEl>
                </p:cond>
              </p:nextCondLst>
            </p:seq>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2000"/>
                                        <p:tgtEl>
                                          <p:spTgt spid="5"/>
                                        </p:tgtEl>
                                      </p:cBhvr>
                                    </p:animEffect>
                                    <p:set>
                                      <p:cBhvr>
                                        <p:cTn id="13" dur="1" fill="hold">
                                          <p:stCondLst>
                                            <p:cond delay="1999"/>
                                          </p:stCondLst>
                                        </p:cTn>
                                        <p:tgtEl>
                                          <p:spTgt spid="5"/>
                                        </p:tgtEl>
                                        <p:attrNameLst>
                                          <p:attrName>style.visibility</p:attrName>
                                        </p:attrNameLst>
                                      </p:cBhvr>
                                      <p:to>
                                        <p:strVal val="hidden"/>
                                      </p:to>
                                    </p:set>
                                  </p:childTnLst>
                                  <p:subTnLst>
                                    <p:audio>
                                      <p:cMediaNode>
                                        <p:cTn display="0" masterRel="sameClick">
                                          <p:stCondLst>
                                            <p:cond evt="begin" delay="0">
                                              <p:tn val="11"/>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5"/>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2000"/>
                                        <p:tgtEl>
                                          <p:spTgt spid="8"/>
                                        </p:tgtEl>
                                      </p:cBhvr>
                                    </p:animEffect>
                                    <p:set>
                                      <p:cBhvr>
                                        <p:cTn id="19" dur="1" fill="hold">
                                          <p:stCondLst>
                                            <p:cond delay="1999"/>
                                          </p:stCondLst>
                                        </p:cTn>
                                        <p:tgtEl>
                                          <p:spTgt spid="8"/>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8"/>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228600" y="696036"/>
            <a:ext cx="11745686" cy="5907964"/>
          </a:xfrm>
          <a:prstGeom prst="rect">
            <a:avLst/>
          </a:prstGeom>
          <a:noFill/>
          <a:ln w="76200" cmpd="tri">
            <a:noFill/>
            <a:miter lim="800000"/>
            <a:headEnd/>
            <a:tailEnd/>
          </a:ln>
        </p:spPr>
        <p:txBody>
          <a:bodyPr lIns="86731" tIns="86731" rIns="86731" bIns="86731" anchor="ctr"/>
          <a:lstStyle/>
          <a:p>
            <a:r>
              <a:rPr lang="tr-TR" altLang="tr-TR" sz="3600" b="1" dirty="0">
                <a:solidFill>
                  <a:srgbClr val="0000FF"/>
                </a:solidFill>
              </a:rPr>
              <a:t>I. </a:t>
            </a:r>
            <a:r>
              <a:rPr lang="tr-TR" altLang="tr-TR" sz="3600" b="1" dirty="0" err="1">
                <a:solidFill>
                  <a:srgbClr val="0000FF"/>
                </a:solidFill>
              </a:rPr>
              <a:t>Preveze</a:t>
            </a:r>
            <a:r>
              <a:rPr lang="tr-TR" altLang="tr-TR" sz="3600" b="1" dirty="0">
                <a:solidFill>
                  <a:srgbClr val="0000FF"/>
                </a:solidFill>
              </a:rPr>
              <a:t> Deniz Zaferi</a:t>
            </a:r>
          </a:p>
          <a:p>
            <a:r>
              <a:rPr lang="tr-TR" altLang="tr-TR" sz="3600" b="1" dirty="0">
                <a:solidFill>
                  <a:srgbClr val="0000FF"/>
                </a:solidFill>
              </a:rPr>
              <a:t>II. </a:t>
            </a:r>
            <a:r>
              <a:rPr lang="tr-TR" altLang="tr-TR" sz="3600" b="1" dirty="0" err="1">
                <a:solidFill>
                  <a:srgbClr val="0000FF"/>
                </a:solidFill>
              </a:rPr>
              <a:t>Ridaniye</a:t>
            </a:r>
            <a:r>
              <a:rPr lang="tr-TR" altLang="tr-TR" sz="3600" b="1" dirty="0">
                <a:solidFill>
                  <a:srgbClr val="0000FF"/>
                </a:solidFill>
              </a:rPr>
              <a:t> Savaşı</a:t>
            </a:r>
          </a:p>
          <a:p>
            <a:r>
              <a:rPr lang="tr-TR" altLang="tr-TR" sz="3600" b="1" dirty="0">
                <a:solidFill>
                  <a:srgbClr val="0000FF"/>
                </a:solidFill>
              </a:rPr>
              <a:t>III. İstanbul’un Fethi</a:t>
            </a:r>
          </a:p>
          <a:p>
            <a:r>
              <a:rPr lang="tr-TR" altLang="tr-TR" sz="3600" b="1" dirty="0">
                <a:solidFill>
                  <a:srgbClr val="0000FF"/>
                </a:solidFill>
              </a:rPr>
              <a:t>IV. Kıbrıs’ın Fethi</a:t>
            </a:r>
          </a:p>
          <a:p>
            <a:r>
              <a:rPr lang="tr-TR" altLang="tr-TR" sz="3600" b="1" dirty="0">
                <a:solidFill>
                  <a:srgbClr val="FF0000"/>
                </a:solidFill>
              </a:rPr>
              <a:t>Verilen olayların kronolojik sıralaması aşağıdakilerden hangisidir?</a:t>
            </a:r>
          </a:p>
          <a:p>
            <a:endParaRPr lang="tr-TR" altLang="tr-TR" sz="3600" b="1" dirty="0"/>
          </a:p>
          <a:p>
            <a:r>
              <a:rPr lang="tr-TR" altLang="tr-TR" sz="3600" b="1" dirty="0"/>
              <a:t>   II - III - I – IV                    III - IV - II - I</a:t>
            </a:r>
          </a:p>
          <a:p>
            <a:endParaRPr lang="tr-TR" altLang="tr-TR" sz="3600" b="1" dirty="0"/>
          </a:p>
          <a:p>
            <a:r>
              <a:rPr lang="tr-TR" altLang="tr-TR" sz="3600" b="1" dirty="0"/>
              <a:t>  </a:t>
            </a:r>
            <a:r>
              <a:rPr lang="nn-NO" altLang="tr-TR" sz="3600" b="1" dirty="0"/>
              <a:t>I - II - III – IV</a:t>
            </a:r>
            <a:r>
              <a:rPr lang="tr-TR" altLang="tr-TR" sz="3600" b="1" dirty="0"/>
              <a:t>                   </a:t>
            </a:r>
            <a:r>
              <a:rPr lang="nn-NO" altLang="tr-TR" sz="3600" b="1" dirty="0"/>
              <a:t> III - II - I - IV</a:t>
            </a:r>
            <a:endParaRPr lang="tr-TR" altLang="tr-TR" sz="3600" b="1" dirty="0"/>
          </a:p>
        </p:txBody>
      </p:sp>
      <p:pic>
        <p:nvPicPr>
          <p:cNvPr id="4" name="Picture 3" descr="C:\Users\Bismillah1\Desktop\a.png">
            <a:extLst>
              <a:ext uri="{FF2B5EF4-FFF2-40B4-BE49-F238E27FC236}">
                <a16:creationId xmlns:a16="http://schemas.microsoft.com/office/drawing/2014/main" id="{B06A8AAA-CC19-442F-B879-ACC9E3489DA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4784178"/>
            <a:ext cx="540000" cy="540000"/>
          </a:xfrm>
          <a:prstGeom prst="rect">
            <a:avLst/>
          </a:prstGeom>
          <a:noFill/>
        </p:spPr>
      </p:pic>
      <p:pic>
        <p:nvPicPr>
          <p:cNvPr id="5" name="Picture 4" descr="C:\Users\Bismillah1\Desktop\b.png">
            <a:extLst>
              <a:ext uri="{FF2B5EF4-FFF2-40B4-BE49-F238E27FC236}">
                <a16:creationId xmlns:a16="http://schemas.microsoft.com/office/drawing/2014/main" id="{1E4D9684-D9E6-4BC1-BB86-A53DC2ACDE9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95050" y="4784178"/>
            <a:ext cx="540000" cy="540000"/>
          </a:xfrm>
          <a:prstGeom prst="rect">
            <a:avLst/>
          </a:prstGeom>
          <a:noFill/>
        </p:spPr>
      </p:pic>
      <p:pic>
        <p:nvPicPr>
          <p:cNvPr id="7" name="Picture 5" descr="C:\Users\Bismillah1\Desktop\C.png">
            <a:extLst>
              <a:ext uri="{FF2B5EF4-FFF2-40B4-BE49-F238E27FC236}">
                <a16:creationId xmlns:a16="http://schemas.microsoft.com/office/drawing/2014/main" id="{14E2266E-6982-41D8-81C6-794C83D22B9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5886580"/>
            <a:ext cx="540000" cy="540000"/>
          </a:xfrm>
          <a:prstGeom prst="rect">
            <a:avLst/>
          </a:prstGeom>
          <a:noFill/>
        </p:spPr>
      </p:pic>
      <p:pic>
        <p:nvPicPr>
          <p:cNvPr id="8" name="Picture 6" descr="C:\Users\Bismillah1\Desktop\D.png">
            <a:hlinkClick r:id="rId7" action="ppaction://hlinksldjump"/>
            <a:extLst>
              <a:ext uri="{FF2B5EF4-FFF2-40B4-BE49-F238E27FC236}">
                <a16:creationId xmlns:a16="http://schemas.microsoft.com/office/drawing/2014/main" id="{111264F5-3D7C-4CD1-8C4C-512835AED71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95050" y="5818340"/>
            <a:ext cx="540000" cy="540000"/>
          </a:xfrm>
          <a:prstGeom prst="rect">
            <a:avLst/>
          </a:prstGeom>
          <a:noFill/>
        </p:spPr>
      </p:pic>
      <p:sp>
        <p:nvSpPr>
          <p:cNvPr id="9" name="Dikdörtgen 8">
            <a:extLst>
              <a:ext uri="{FF2B5EF4-FFF2-40B4-BE49-F238E27FC236}">
                <a16:creationId xmlns:a16="http://schemas.microsoft.com/office/drawing/2014/main" id="{3189FBCA-E4A7-4C3C-BE3C-44602D9BA4C3}"/>
              </a:ext>
            </a:extLst>
          </p:cNvPr>
          <p:cNvSpPr/>
          <p:nvPr/>
        </p:nvSpPr>
        <p:spPr>
          <a:xfrm>
            <a:off x="393053" y="38503"/>
            <a:ext cx="2443179" cy="5458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a:t>21. Soru</a:t>
            </a:r>
          </a:p>
        </p:txBody>
      </p:sp>
    </p:spTree>
    <p:extLst>
      <p:ext uri="{BB962C8B-B14F-4D97-AF65-F5344CB8AC3E}">
        <p14:creationId xmlns:p14="http://schemas.microsoft.com/office/powerpoint/2010/main" val="513781727"/>
      </p:ext>
    </p:extLst>
  </p:cSld>
  <p:clrMapOvr>
    <a:masterClrMapping/>
  </p:clrMapOvr>
  <mc:AlternateContent xmlns:mc="http://schemas.openxmlformats.org/markup-compatibility/2006" xmlns:p14="http://schemas.microsoft.com/office/powerpoint/2010/main">
    <mc:Choice Requires="p14">
      <p:transition spd="slow" p14:dur="800" advClick="0">
        <p:circle/>
      </p:transition>
    </mc:Choice>
    <mc:Fallback xmlns="">
      <p:transition spd="slow" advClick="0">
        <p:circl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4"/>
                                        </p:tgtEl>
                                      </p:cBhvr>
                                    </p:animEffect>
                                    <p:set>
                                      <p:cBhvr>
                                        <p:cTn id="7" dur="1" fill="hold">
                                          <p:stCondLst>
                                            <p:cond delay="1999"/>
                                          </p:stCondLst>
                                        </p:cTn>
                                        <p:tgtEl>
                                          <p:spTgt spid="4"/>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4"/>
                  </p:tgtEl>
                </p:cond>
              </p:nextCondLst>
            </p:seq>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2000"/>
                                        <p:tgtEl>
                                          <p:spTgt spid="5"/>
                                        </p:tgtEl>
                                      </p:cBhvr>
                                    </p:animEffect>
                                    <p:set>
                                      <p:cBhvr>
                                        <p:cTn id="13" dur="1" fill="hold">
                                          <p:stCondLst>
                                            <p:cond delay="1999"/>
                                          </p:stCondLst>
                                        </p:cTn>
                                        <p:tgtEl>
                                          <p:spTgt spid="5"/>
                                        </p:tgtEl>
                                        <p:attrNameLst>
                                          <p:attrName>style.visibility</p:attrName>
                                        </p:attrNameLst>
                                      </p:cBhvr>
                                      <p:to>
                                        <p:strVal val="hidden"/>
                                      </p:to>
                                    </p:set>
                                  </p:childTnLst>
                                  <p:subTnLst>
                                    <p:audio>
                                      <p:cMediaNode>
                                        <p:cTn display="0" masterRel="sameClick">
                                          <p:stCondLst>
                                            <p:cond evt="begin" delay="0">
                                              <p:tn val="11"/>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5"/>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2000"/>
                                        <p:tgtEl>
                                          <p:spTgt spid="7"/>
                                        </p:tgtEl>
                                      </p:cBhvr>
                                    </p:animEffect>
                                    <p:set>
                                      <p:cBhvr>
                                        <p:cTn id="19" dur="1" fill="hold">
                                          <p:stCondLst>
                                            <p:cond delay="1999"/>
                                          </p:stCondLst>
                                        </p:cTn>
                                        <p:tgtEl>
                                          <p:spTgt spid="7"/>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8"/>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2000"/>
                                        <p:tgtEl>
                                          <p:spTgt spid="8"/>
                                        </p:tgtEl>
                                      </p:cBhvr>
                                    </p:animEffect>
                                    <p:set>
                                      <p:cBhvr>
                                        <p:cTn id="25" dur="1" fill="hold">
                                          <p:stCondLst>
                                            <p:cond delay="1999"/>
                                          </p:stCondLst>
                                        </p:cTn>
                                        <p:tgtEl>
                                          <p:spTgt spid="8"/>
                                        </p:tgtEl>
                                        <p:attrNameLst>
                                          <p:attrName>style.visibility</p:attrName>
                                        </p:attrNameLst>
                                      </p:cBhvr>
                                      <p:to>
                                        <p:strVal val="hidden"/>
                                      </p:to>
                                    </p:set>
                                  </p:childTnLst>
                                  <p:subTnLst>
                                    <p:audio>
                                      <p:cMediaNode>
                                        <p:cTn display="0" masterRel="sameClick">
                                          <p:stCondLst>
                                            <p:cond evt="begin" delay="0">
                                              <p:tn val="23"/>
                                            </p:cond>
                                          </p:stCondLst>
                                          <p:endCondLst>
                                            <p:cond evt="onStopAudio" delay="0">
                                              <p:tgtEl>
                                                <p:sldTgt/>
                                              </p:tgtEl>
                                            </p:cond>
                                          </p:endCondLst>
                                        </p:cTn>
                                        <p:tgtEl>
                                          <p:sndTgt r:embed="rId3" name="tebrikler.wav"/>
                                        </p:tgtEl>
                                      </p:cMediaNode>
                                    </p:audio>
                                  </p:subTnLst>
                                </p:cTn>
                              </p:par>
                            </p:childTnLst>
                          </p:cTn>
                        </p:par>
                      </p:childTnLst>
                    </p:cTn>
                  </p:par>
                </p:childTnLst>
              </p:cTn>
              <p:nextCondLst>
                <p:cond evt="onClick" delay="0">
                  <p:tgtEl>
                    <p:spTgt spid="8"/>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228600" y="899886"/>
            <a:ext cx="11745686" cy="5704114"/>
          </a:xfrm>
          <a:prstGeom prst="rect">
            <a:avLst/>
          </a:prstGeom>
          <a:noFill/>
          <a:ln w="76200" cmpd="tri">
            <a:noFill/>
            <a:miter lim="800000"/>
            <a:headEnd/>
            <a:tailEnd/>
          </a:ln>
        </p:spPr>
        <p:txBody>
          <a:bodyPr lIns="86731" tIns="86731" rIns="86731" bIns="86731" anchor="ctr"/>
          <a:lstStyle/>
          <a:p>
            <a:r>
              <a:rPr lang="tr-TR" altLang="tr-TR" sz="3600" b="1" dirty="0">
                <a:solidFill>
                  <a:srgbClr val="FF00FF"/>
                </a:solidFill>
              </a:rPr>
              <a:t>Osmanlılarda </a:t>
            </a:r>
            <a:r>
              <a:rPr lang="tr-TR" altLang="tr-TR" sz="3600" b="1" dirty="0">
                <a:solidFill>
                  <a:srgbClr val="0000FF"/>
                </a:solidFill>
              </a:rPr>
              <a:t>“Kaptan-ı Derya” </a:t>
            </a:r>
            <a:r>
              <a:rPr lang="tr-TR" altLang="tr-TR" sz="3600" b="1" dirty="0">
                <a:solidFill>
                  <a:srgbClr val="FF00FF"/>
                </a:solidFill>
              </a:rPr>
              <a:t>unvanı verilen ilk denizci aşağıdakilerden hangisidir?</a:t>
            </a:r>
          </a:p>
          <a:p>
            <a:endParaRPr lang="tr-TR" altLang="tr-TR" sz="3600" b="1" dirty="0"/>
          </a:p>
          <a:p>
            <a:endParaRPr lang="tr-TR" altLang="tr-TR" sz="3600" b="1" dirty="0"/>
          </a:p>
          <a:p>
            <a:r>
              <a:rPr lang="tr-TR" altLang="tr-TR" sz="3600" b="1" dirty="0"/>
              <a:t>    Kemal Reis                                   Oruç Reis</a:t>
            </a:r>
          </a:p>
          <a:p>
            <a:endParaRPr lang="tr-TR" altLang="tr-TR" sz="3600" b="1" dirty="0"/>
          </a:p>
          <a:p>
            <a:r>
              <a:rPr lang="tr-TR" altLang="tr-TR" sz="3600" b="1" dirty="0"/>
              <a:t>    Barbaros Hayrettin Paşa             Kılıç Ali Paşa</a:t>
            </a:r>
          </a:p>
        </p:txBody>
      </p:sp>
      <p:pic>
        <p:nvPicPr>
          <p:cNvPr id="4" name="Picture 3" descr="C:\Users\Bismillah1\Desktop\a.png">
            <a:extLst>
              <a:ext uri="{FF2B5EF4-FFF2-40B4-BE49-F238E27FC236}">
                <a16:creationId xmlns:a16="http://schemas.microsoft.com/office/drawing/2014/main" id="{2E196957-D72A-4BA6-B1B1-88C24C08678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1672" y="4008664"/>
            <a:ext cx="540000" cy="540000"/>
          </a:xfrm>
          <a:prstGeom prst="rect">
            <a:avLst/>
          </a:prstGeom>
          <a:noFill/>
        </p:spPr>
      </p:pic>
      <p:pic>
        <p:nvPicPr>
          <p:cNvPr id="5" name="Picture 4" descr="C:\Users\Bismillah1\Desktop\b.png">
            <a:extLst>
              <a:ext uri="{FF2B5EF4-FFF2-40B4-BE49-F238E27FC236}">
                <a16:creationId xmlns:a16="http://schemas.microsoft.com/office/drawing/2014/main" id="{92457908-BCED-4345-876C-FA5AF7C7F0E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45728" y="4008664"/>
            <a:ext cx="540000" cy="540000"/>
          </a:xfrm>
          <a:prstGeom prst="rect">
            <a:avLst/>
          </a:prstGeom>
          <a:noFill/>
        </p:spPr>
      </p:pic>
      <p:pic>
        <p:nvPicPr>
          <p:cNvPr id="7" name="Picture 5" descr="C:\Users\Bismillah1\Desktop\C.png">
            <a:hlinkClick r:id="rId5" action="ppaction://hlinksldjump"/>
            <a:extLst>
              <a:ext uri="{FF2B5EF4-FFF2-40B4-BE49-F238E27FC236}">
                <a16:creationId xmlns:a16="http://schemas.microsoft.com/office/drawing/2014/main" id="{1C607DB0-6AB7-48AC-8282-407A6A447E9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8600" y="5171332"/>
            <a:ext cx="540000" cy="540000"/>
          </a:xfrm>
          <a:prstGeom prst="rect">
            <a:avLst/>
          </a:prstGeom>
          <a:noFill/>
        </p:spPr>
      </p:pic>
      <p:pic>
        <p:nvPicPr>
          <p:cNvPr id="8" name="Picture 6" descr="C:\Users\Bismillah1\Desktop\D.png">
            <a:extLst>
              <a:ext uri="{FF2B5EF4-FFF2-40B4-BE49-F238E27FC236}">
                <a16:creationId xmlns:a16="http://schemas.microsoft.com/office/drawing/2014/main" id="{7D99BFB7-42B3-4C2E-870E-AFDAF3B41BD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45728" y="5171332"/>
            <a:ext cx="540000" cy="540000"/>
          </a:xfrm>
          <a:prstGeom prst="rect">
            <a:avLst/>
          </a:prstGeom>
          <a:noFill/>
        </p:spPr>
      </p:pic>
      <p:sp>
        <p:nvSpPr>
          <p:cNvPr id="9" name="Dikdörtgen 8">
            <a:extLst>
              <a:ext uri="{FF2B5EF4-FFF2-40B4-BE49-F238E27FC236}">
                <a16:creationId xmlns:a16="http://schemas.microsoft.com/office/drawing/2014/main" id="{98DE47CD-154A-46AE-BCFD-39C07DB4D9F7}"/>
              </a:ext>
            </a:extLst>
          </p:cNvPr>
          <p:cNvSpPr/>
          <p:nvPr/>
        </p:nvSpPr>
        <p:spPr>
          <a:xfrm>
            <a:off x="393053" y="38503"/>
            <a:ext cx="2443179" cy="5458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a:t>22. Soru</a:t>
            </a:r>
          </a:p>
        </p:txBody>
      </p:sp>
    </p:spTree>
    <p:extLst>
      <p:ext uri="{BB962C8B-B14F-4D97-AF65-F5344CB8AC3E}">
        <p14:creationId xmlns:p14="http://schemas.microsoft.com/office/powerpoint/2010/main" val="31327121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p15:prstTrans prst="fallOver"/>
      </p:transition>
    </mc:Choice>
    <mc:Fallback xmlns="">
      <p:transition spd="slow" advClick="0">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4"/>
                                        </p:tgtEl>
                                      </p:cBhvr>
                                    </p:animEffect>
                                    <p:set>
                                      <p:cBhvr>
                                        <p:cTn id="7" dur="1" fill="hold">
                                          <p:stCondLst>
                                            <p:cond delay="1999"/>
                                          </p:stCondLst>
                                        </p:cTn>
                                        <p:tgtEl>
                                          <p:spTgt spid="4"/>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4"/>
                  </p:tgtEl>
                </p:cond>
              </p:nextCondLst>
            </p:seq>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2000"/>
                                        <p:tgtEl>
                                          <p:spTgt spid="5"/>
                                        </p:tgtEl>
                                      </p:cBhvr>
                                    </p:animEffect>
                                    <p:set>
                                      <p:cBhvr>
                                        <p:cTn id="13" dur="1" fill="hold">
                                          <p:stCondLst>
                                            <p:cond delay="1999"/>
                                          </p:stCondLst>
                                        </p:cTn>
                                        <p:tgtEl>
                                          <p:spTgt spid="5"/>
                                        </p:tgtEl>
                                        <p:attrNameLst>
                                          <p:attrName>style.visibility</p:attrName>
                                        </p:attrNameLst>
                                      </p:cBhvr>
                                      <p:to>
                                        <p:strVal val="hidden"/>
                                      </p:to>
                                    </p:set>
                                  </p:childTnLst>
                                  <p:subTnLst>
                                    <p:audio>
                                      <p:cMediaNode>
                                        <p:cTn display="0" masterRel="sameClick">
                                          <p:stCondLst>
                                            <p:cond evt="begin" delay="0">
                                              <p:tn val="11"/>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5"/>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2000"/>
                                        <p:tgtEl>
                                          <p:spTgt spid="8"/>
                                        </p:tgtEl>
                                      </p:cBhvr>
                                    </p:animEffect>
                                    <p:set>
                                      <p:cBhvr>
                                        <p:cTn id="19" dur="1" fill="hold">
                                          <p:stCondLst>
                                            <p:cond delay="1999"/>
                                          </p:stCondLst>
                                        </p:cTn>
                                        <p:tgtEl>
                                          <p:spTgt spid="8"/>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8"/>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228600" y="899886"/>
            <a:ext cx="11745686" cy="5704114"/>
          </a:xfrm>
          <a:prstGeom prst="rect">
            <a:avLst/>
          </a:prstGeom>
          <a:noFill/>
          <a:ln w="76200" cmpd="tri">
            <a:noFill/>
            <a:miter lim="800000"/>
            <a:headEnd/>
            <a:tailEnd/>
          </a:ln>
        </p:spPr>
        <p:txBody>
          <a:bodyPr lIns="86731" tIns="86731" rIns="86731" bIns="86731" anchor="ctr"/>
          <a:lstStyle/>
          <a:p>
            <a:pPr algn="ctr">
              <a:spcBef>
                <a:spcPct val="0"/>
              </a:spcBef>
            </a:pPr>
            <a:r>
              <a:rPr lang="tr-TR" altLang="tr-TR" sz="2400" dirty="0"/>
              <a:t> </a:t>
            </a:r>
            <a:endParaRPr lang="tr-TR" altLang="tr-TR" sz="2400" b="1" dirty="0"/>
          </a:p>
          <a:p>
            <a:pPr algn="ctr">
              <a:spcBef>
                <a:spcPct val="0"/>
              </a:spcBef>
            </a:pPr>
            <a:endParaRPr lang="tr-TR" altLang="tr-TR" sz="2400" b="1" dirty="0"/>
          </a:p>
          <a:p>
            <a:pPr algn="ctr">
              <a:spcBef>
                <a:spcPct val="0"/>
              </a:spcBef>
            </a:pPr>
            <a:endParaRPr lang="tr-TR" altLang="tr-TR" sz="2400" b="1" dirty="0"/>
          </a:p>
          <a:p>
            <a:pPr algn="ctr">
              <a:spcBef>
                <a:spcPct val="0"/>
              </a:spcBef>
            </a:pPr>
            <a:endParaRPr lang="tr-TR" altLang="tr-TR" sz="2400" b="1" dirty="0"/>
          </a:p>
          <a:p>
            <a:pPr algn="ctr">
              <a:spcBef>
                <a:spcPct val="0"/>
              </a:spcBef>
            </a:pPr>
            <a:endParaRPr lang="tr-TR" altLang="tr-TR" sz="2400" b="1" dirty="0"/>
          </a:p>
          <a:p>
            <a:pPr algn="ctr">
              <a:spcBef>
                <a:spcPct val="0"/>
              </a:spcBef>
            </a:pPr>
            <a:endParaRPr lang="tr-TR" altLang="tr-TR" sz="2400" b="1" dirty="0"/>
          </a:p>
          <a:p>
            <a:pPr algn="ctr">
              <a:spcBef>
                <a:spcPct val="0"/>
              </a:spcBef>
            </a:pPr>
            <a:endParaRPr lang="tr-TR" altLang="tr-TR" sz="2400" b="1" dirty="0"/>
          </a:p>
          <a:p>
            <a:pPr algn="ctr">
              <a:spcBef>
                <a:spcPct val="0"/>
              </a:spcBef>
            </a:pPr>
            <a:endParaRPr lang="tr-TR" altLang="tr-TR" sz="2400" b="1" dirty="0"/>
          </a:p>
          <a:p>
            <a:pPr algn="ctr">
              <a:spcBef>
                <a:spcPct val="0"/>
              </a:spcBef>
            </a:pPr>
            <a:endParaRPr lang="tr-TR" altLang="tr-TR" sz="2400" b="1" dirty="0"/>
          </a:p>
          <a:p>
            <a:pPr algn="ctr">
              <a:spcBef>
                <a:spcPct val="0"/>
              </a:spcBef>
            </a:pPr>
            <a:endParaRPr lang="tr-TR" altLang="tr-TR" sz="2400" b="1" dirty="0"/>
          </a:p>
          <a:p>
            <a:pPr algn="ctr">
              <a:spcBef>
                <a:spcPct val="0"/>
              </a:spcBef>
            </a:pPr>
            <a:endParaRPr lang="tr-TR" altLang="tr-TR" sz="2400" b="1" dirty="0"/>
          </a:p>
          <a:p>
            <a:pPr algn="ctr">
              <a:spcBef>
                <a:spcPct val="0"/>
              </a:spcBef>
            </a:pPr>
            <a:endParaRPr lang="tr-TR" altLang="tr-TR" sz="2400" b="1" dirty="0"/>
          </a:p>
          <a:p>
            <a:pPr algn="ctr">
              <a:spcBef>
                <a:spcPct val="0"/>
              </a:spcBef>
            </a:pPr>
            <a:endParaRPr lang="tr-TR" altLang="tr-TR" sz="2400" b="1" dirty="0"/>
          </a:p>
          <a:p>
            <a:pPr algn="ctr">
              <a:spcBef>
                <a:spcPct val="0"/>
              </a:spcBef>
            </a:pPr>
            <a:endParaRPr lang="tr-TR" altLang="tr-TR" sz="2400" b="1" dirty="0"/>
          </a:p>
          <a:p>
            <a:pPr algn="ctr">
              <a:spcBef>
                <a:spcPct val="0"/>
              </a:spcBef>
            </a:pPr>
            <a:endParaRPr lang="tr-TR" altLang="tr-TR" sz="2400" b="1" dirty="0"/>
          </a:p>
          <a:p>
            <a:pPr>
              <a:spcBef>
                <a:spcPct val="0"/>
              </a:spcBef>
            </a:pPr>
            <a:r>
              <a:rPr lang="tr-TR" altLang="tr-TR" sz="2800" b="1" dirty="0">
                <a:solidFill>
                  <a:srgbClr val="660066"/>
                </a:solidFill>
              </a:rPr>
              <a:t>     Nüfus artmış, işsizlik sorunu doğmuştur </a:t>
            </a:r>
          </a:p>
          <a:p>
            <a:pPr>
              <a:spcBef>
                <a:spcPct val="0"/>
              </a:spcBef>
            </a:pPr>
            <a:r>
              <a:rPr lang="tr-TR" altLang="tr-TR" sz="2800" b="1" dirty="0">
                <a:solidFill>
                  <a:srgbClr val="660066"/>
                </a:solidFill>
              </a:rPr>
              <a:t>     Devletler arasında sömürgecilik yarışı başlamıştır.</a:t>
            </a:r>
          </a:p>
          <a:p>
            <a:pPr>
              <a:spcBef>
                <a:spcPct val="0"/>
              </a:spcBef>
            </a:pPr>
            <a:r>
              <a:rPr lang="tr-TR" altLang="tr-TR" sz="2800" b="1" dirty="0">
                <a:solidFill>
                  <a:srgbClr val="660066"/>
                </a:solidFill>
              </a:rPr>
              <a:t>     İşçi sınıfı ortaya çıkmış, sendikacılık girişimleri başlamıştır.</a:t>
            </a:r>
          </a:p>
          <a:p>
            <a:pPr>
              <a:spcBef>
                <a:spcPct val="0"/>
              </a:spcBef>
            </a:pPr>
            <a:r>
              <a:rPr lang="tr-TR" altLang="tr-TR" sz="2800" b="1" dirty="0">
                <a:solidFill>
                  <a:srgbClr val="660066"/>
                </a:solidFill>
              </a:rPr>
              <a:t>     Ham madde ve pazar bulma önemli sorun hâline gelmiştir.</a:t>
            </a:r>
          </a:p>
          <a:p>
            <a:pPr>
              <a:spcBef>
                <a:spcPct val="0"/>
              </a:spcBef>
            </a:pPr>
            <a:endParaRPr lang="tr-TR" altLang="tr-TR" sz="2400" b="1" dirty="0"/>
          </a:p>
          <a:p>
            <a:pPr>
              <a:spcBef>
                <a:spcPct val="0"/>
              </a:spcBef>
            </a:pPr>
            <a:endParaRPr lang="tr-TR" altLang="tr-TR" sz="2400" b="1" dirty="0">
              <a:latin typeface="Arial" panose="020B0604020202020204" pitchFamily="34" charset="0"/>
              <a:cs typeface="Arial" panose="020B0604020202020204" pitchFamily="34" charset="0"/>
            </a:endParaRPr>
          </a:p>
          <a:p>
            <a:pPr>
              <a:spcBef>
                <a:spcPct val="0"/>
              </a:spcBef>
            </a:pPr>
            <a:endParaRPr lang="tr-TR" altLang="tr-TR" sz="2400" b="1" dirty="0">
              <a:latin typeface="Arial" panose="020B0604020202020204" pitchFamily="34" charset="0"/>
              <a:cs typeface="Arial" panose="020B0604020202020204" pitchFamily="34" charset="0"/>
            </a:endParaRPr>
          </a:p>
          <a:p>
            <a:pPr>
              <a:spcBef>
                <a:spcPct val="0"/>
              </a:spcBef>
            </a:pPr>
            <a:endParaRPr lang="tr-TR" altLang="tr-TR" sz="2400" b="1" dirty="0">
              <a:latin typeface="Arial" panose="020B0604020202020204" pitchFamily="34" charset="0"/>
              <a:cs typeface="Arial" panose="020B0604020202020204" pitchFamily="34" charset="0"/>
            </a:endParaRPr>
          </a:p>
          <a:p>
            <a:pPr defTabSz="1101725" eaLnBrk="0" hangingPunct="0">
              <a:tabLst>
                <a:tab pos="3673475" algn="l"/>
              </a:tabLst>
            </a:pPr>
            <a:endParaRPr lang="tr-TR" dirty="0">
              <a:latin typeface="Arial" panose="020B0604020202020204" pitchFamily="34" charset="0"/>
              <a:cs typeface="Arial" panose="020B0604020202020204" pitchFamily="34" charset="0"/>
            </a:endParaRPr>
          </a:p>
        </p:txBody>
      </p:sp>
      <p:pic>
        <p:nvPicPr>
          <p:cNvPr id="9"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599" y="810054"/>
            <a:ext cx="4678135" cy="3751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Dikdörtgen 1"/>
          <p:cNvSpPr/>
          <p:nvPr/>
        </p:nvSpPr>
        <p:spPr>
          <a:xfrm>
            <a:off x="4975989" y="810054"/>
            <a:ext cx="7067551" cy="4031873"/>
          </a:xfrm>
          <a:prstGeom prst="rect">
            <a:avLst/>
          </a:prstGeom>
          <a:solidFill>
            <a:schemeClr val="accent6">
              <a:lumMod val="50000"/>
            </a:schemeClr>
          </a:solidFill>
        </p:spPr>
        <p:txBody>
          <a:bodyPr wrap="square">
            <a:spAutoFit/>
          </a:bodyPr>
          <a:lstStyle/>
          <a:p>
            <a:pPr>
              <a:spcBef>
                <a:spcPct val="0"/>
              </a:spcBef>
            </a:pPr>
            <a:r>
              <a:rPr lang="tr-TR" altLang="tr-TR" sz="3200" b="1" dirty="0">
                <a:solidFill>
                  <a:srgbClr val="FFFF00"/>
                </a:solidFill>
              </a:rPr>
              <a:t>Diyagramda Sanayi İnkılabı sonucunda üretim teknoloji-sindeki gelişmelerin </a:t>
            </a:r>
            <a:r>
              <a:rPr lang="tr-TR" altLang="tr-TR" sz="3200" b="1" u="sng" dirty="0">
                <a:solidFill>
                  <a:srgbClr val="FFFF00"/>
                </a:solidFill>
              </a:rPr>
              <a:t>sosyal hayata</a:t>
            </a:r>
            <a:r>
              <a:rPr lang="tr-TR" altLang="tr-TR" sz="3200" b="1" dirty="0">
                <a:solidFill>
                  <a:srgbClr val="FFFF00"/>
                </a:solidFill>
              </a:rPr>
              <a:t> etkileriyle ilgili bir süreç yer almaktadır: </a:t>
            </a:r>
          </a:p>
          <a:p>
            <a:pPr>
              <a:spcBef>
                <a:spcPct val="0"/>
              </a:spcBef>
            </a:pPr>
            <a:r>
              <a:rPr lang="tr-TR" altLang="tr-TR" sz="3200" b="1" dirty="0">
                <a:solidFill>
                  <a:schemeClr val="bg1"/>
                </a:solidFill>
              </a:rPr>
              <a:t>Diyagramdaki süreci tamamlayan </a:t>
            </a:r>
            <a:r>
              <a:rPr lang="tr-TR" altLang="tr-TR" sz="3200" b="1" u="sng" dirty="0">
                <a:solidFill>
                  <a:schemeClr val="bg1"/>
                </a:solidFill>
              </a:rPr>
              <a:t>en uygun </a:t>
            </a:r>
            <a:r>
              <a:rPr lang="tr-TR" altLang="tr-TR" sz="3200" b="1" dirty="0">
                <a:solidFill>
                  <a:schemeClr val="bg1"/>
                </a:solidFill>
              </a:rPr>
              <a:t>ifade, aşağıdakilerden hangisidir?</a:t>
            </a:r>
          </a:p>
        </p:txBody>
      </p:sp>
      <p:pic>
        <p:nvPicPr>
          <p:cNvPr id="7" name="Picture 3" descr="C:\Users\Bismillah1\Desktop\a.png">
            <a:hlinkClick r:id="rId4" action="ppaction://hlinksldjump"/>
            <a:extLst>
              <a:ext uri="{FF2B5EF4-FFF2-40B4-BE49-F238E27FC236}">
                <a16:creationId xmlns:a16="http://schemas.microsoft.com/office/drawing/2014/main" id="{890644D1-1115-4F56-9D20-93F47157811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6975" y="4691348"/>
            <a:ext cx="540000" cy="540000"/>
          </a:xfrm>
          <a:prstGeom prst="rect">
            <a:avLst/>
          </a:prstGeom>
          <a:noFill/>
        </p:spPr>
      </p:pic>
      <p:pic>
        <p:nvPicPr>
          <p:cNvPr id="8" name="Picture 4" descr="C:\Users\Bismillah1\Desktop\b.png">
            <a:extLst>
              <a:ext uri="{FF2B5EF4-FFF2-40B4-BE49-F238E27FC236}">
                <a16:creationId xmlns:a16="http://schemas.microsoft.com/office/drawing/2014/main" id="{0AC4B2F7-D4B1-4F72-9D13-9ECB0FB0D47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5664" y="5159593"/>
            <a:ext cx="540000" cy="540000"/>
          </a:xfrm>
          <a:prstGeom prst="rect">
            <a:avLst/>
          </a:prstGeom>
          <a:noFill/>
        </p:spPr>
      </p:pic>
      <p:pic>
        <p:nvPicPr>
          <p:cNvPr id="10" name="Picture 5" descr="C:\Users\Bismillah1\Desktop\C.png">
            <a:extLst>
              <a:ext uri="{FF2B5EF4-FFF2-40B4-BE49-F238E27FC236}">
                <a16:creationId xmlns:a16="http://schemas.microsoft.com/office/drawing/2014/main" id="{FDC43D71-08B8-4377-A9D5-FD078219599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1210" y="5575183"/>
            <a:ext cx="540000" cy="540000"/>
          </a:xfrm>
          <a:prstGeom prst="rect">
            <a:avLst/>
          </a:prstGeom>
          <a:noFill/>
        </p:spPr>
      </p:pic>
      <p:pic>
        <p:nvPicPr>
          <p:cNvPr id="11" name="Picture 6" descr="C:\Users\Bismillah1\Desktop\D.png">
            <a:extLst>
              <a:ext uri="{FF2B5EF4-FFF2-40B4-BE49-F238E27FC236}">
                <a16:creationId xmlns:a16="http://schemas.microsoft.com/office/drawing/2014/main" id="{4CC1582F-BF7E-4978-8189-6052B4A6656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0826" y="6047958"/>
            <a:ext cx="540000" cy="540000"/>
          </a:xfrm>
          <a:prstGeom prst="rect">
            <a:avLst/>
          </a:prstGeom>
          <a:noFill/>
        </p:spPr>
      </p:pic>
      <p:sp>
        <p:nvSpPr>
          <p:cNvPr id="12" name="Dikdörtgen 11">
            <a:extLst>
              <a:ext uri="{FF2B5EF4-FFF2-40B4-BE49-F238E27FC236}">
                <a16:creationId xmlns:a16="http://schemas.microsoft.com/office/drawing/2014/main" id="{7E8E0A3A-BB23-4A40-8092-609CB1972B86}"/>
              </a:ext>
            </a:extLst>
          </p:cNvPr>
          <p:cNvSpPr/>
          <p:nvPr/>
        </p:nvSpPr>
        <p:spPr>
          <a:xfrm>
            <a:off x="393053" y="38503"/>
            <a:ext cx="2443179" cy="5458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a:t>23. Soru</a:t>
            </a:r>
          </a:p>
        </p:txBody>
      </p:sp>
    </p:spTree>
    <p:extLst>
      <p:ext uri="{BB962C8B-B14F-4D97-AF65-F5344CB8AC3E}">
        <p14:creationId xmlns:p14="http://schemas.microsoft.com/office/powerpoint/2010/main" val="36394512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p15:prstTrans prst="wind"/>
      </p:transition>
    </mc:Choice>
    <mc:Fallback xmlns="">
      <p:transition spd="slow" advClick="0">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8"/>
                                        </p:tgtEl>
                                      </p:cBhvr>
                                    </p:animEffect>
                                    <p:set>
                                      <p:cBhvr>
                                        <p:cTn id="7" dur="1" fill="hold">
                                          <p:stCondLst>
                                            <p:cond delay="1999"/>
                                          </p:stCondLst>
                                        </p:cTn>
                                        <p:tgtEl>
                                          <p:spTgt spid="8"/>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8"/>
                  </p:tgtEl>
                </p:cond>
              </p:nextCondLst>
            </p:seq>
            <p:seq concurrent="1" nextAc="seek">
              <p:cTn id="8" restart="whenNotActive" fill="hold" evtFilter="cancelBubble" nodeType="interactiveSeq">
                <p:stCondLst>
                  <p:cond evt="onClick" delay="0">
                    <p:tgtEl>
                      <p:spTgt spid="11"/>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2000"/>
                                        <p:tgtEl>
                                          <p:spTgt spid="11"/>
                                        </p:tgtEl>
                                      </p:cBhvr>
                                    </p:animEffect>
                                    <p:set>
                                      <p:cBhvr>
                                        <p:cTn id="13" dur="1" fill="hold">
                                          <p:stCondLst>
                                            <p:cond delay="1999"/>
                                          </p:stCondLst>
                                        </p:cTn>
                                        <p:tgtEl>
                                          <p:spTgt spid="11"/>
                                        </p:tgtEl>
                                        <p:attrNameLst>
                                          <p:attrName>style.visibility</p:attrName>
                                        </p:attrNameLst>
                                      </p:cBhvr>
                                      <p:to>
                                        <p:strVal val="hidden"/>
                                      </p:to>
                                    </p:set>
                                  </p:childTnLst>
                                  <p:subTnLst>
                                    <p:audio>
                                      <p:cMediaNode>
                                        <p:cTn display="0" masterRel="sameClick">
                                          <p:stCondLst>
                                            <p:cond evt="begin" delay="0">
                                              <p:tn val="11"/>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11"/>
                  </p:tgtEl>
                </p:cond>
              </p:nextCondLst>
            </p:seq>
            <p:seq concurrent="1" nextAc="seek">
              <p:cTn id="14" restart="whenNotActive" fill="hold" evtFilter="cancelBubble" nodeType="interactiveSeq">
                <p:stCondLst>
                  <p:cond evt="onClick" delay="0">
                    <p:tgtEl>
                      <p:spTgt spid="10"/>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2000"/>
                                        <p:tgtEl>
                                          <p:spTgt spid="10"/>
                                        </p:tgtEl>
                                      </p:cBhvr>
                                    </p:animEffect>
                                    <p:set>
                                      <p:cBhvr>
                                        <p:cTn id="19" dur="1" fill="hold">
                                          <p:stCondLst>
                                            <p:cond delay="1999"/>
                                          </p:stCondLst>
                                        </p:cTn>
                                        <p:tgtEl>
                                          <p:spTgt spid="10"/>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10"/>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228600" y="899886"/>
            <a:ext cx="11745686" cy="5704114"/>
          </a:xfrm>
          <a:prstGeom prst="rect">
            <a:avLst/>
          </a:prstGeom>
          <a:noFill/>
          <a:ln w="76200" cmpd="tri">
            <a:noFill/>
            <a:miter lim="800000"/>
            <a:headEnd/>
            <a:tailEnd/>
          </a:ln>
        </p:spPr>
        <p:txBody>
          <a:bodyPr lIns="86731" tIns="86731" rIns="86731" bIns="86731" anchor="ctr"/>
          <a:lstStyle/>
          <a:p>
            <a:pPr>
              <a:spcBef>
                <a:spcPct val="0"/>
              </a:spcBef>
              <a:buFontTx/>
              <a:buNone/>
            </a:pPr>
            <a:endParaRPr lang="tr-TR" altLang="tr-TR" sz="2400" b="1" dirty="0"/>
          </a:p>
          <a:p>
            <a:pPr>
              <a:spcBef>
                <a:spcPct val="0"/>
              </a:spcBef>
              <a:buFontTx/>
              <a:buNone/>
            </a:pPr>
            <a:endParaRPr lang="tr-TR" altLang="tr-TR" sz="2400" b="1" dirty="0"/>
          </a:p>
          <a:p>
            <a:pPr>
              <a:spcBef>
                <a:spcPct val="0"/>
              </a:spcBef>
              <a:buFontTx/>
              <a:buNone/>
            </a:pPr>
            <a:endParaRPr lang="tr-TR" altLang="tr-TR" sz="2400" b="1" dirty="0"/>
          </a:p>
          <a:p>
            <a:pPr>
              <a:spcBef>
                <a:spcPct val="0"/>
              </a:spcBef>
              <a:buFontTx/>
              <a:buNone/>
            </a:pPr>
            <a:endParaRPr lang="tr-TR" altLang="tr-TR" sz="2400" b="1" dirty="0"/>
          </a:p>
          <a:p>
            <a:pPr>
              <a:spcBef>
                <a:spcPct val="0"/>
              </a:spcBef>
              <a:buFontTx/>
              <a:buNone/>
            </a:pPr>
            <a:endParaRPr lang="tr-TR" altLang="tr-TR" sz="2400" b="1" dirty="0"/>
          </a:p>
          <a:p>
            <a:pPr>
              <a:spcBef>
                <a:spcPct val="0"/>
              </a:spcBef>
              <a:buFontTx/>
              <a:buNone/>
            </a:pPr>
            <a:endParaRPr lang="tr-TR" altLang="tr-TR" sz="2400" b="1" dirty="0"/>
          </a:p>
          <a:p>
            <a:pPr>
              <a:spcBef>
                <a:spcPct val="0"/>
              </a:spcBef>
              <a:buFontTx/>
              <a:buNone/>
            </a:pPr>
            <a:endParaRPr lang="tr-TR" altLang="tr-TR" sz="2400" b="1" dirty="0"/>
          </a:p>
          <a:p>
            <a:pPr>
              <a:spcBef>
                <a:spcPct val="0"/>
              </a:spcBef>
              <a:buFontTx/>
              <a:buNone/>
            </a:pPr>
            <a:endParaRPr lang="tr-TR" altLang="tr-TR" sz="2400" b="1" dirty="0"/>
          </a:p>
          <a:p>
            <a:pPr>
              <a:spcBef>
                <a:spcPct val="0"/>
              </a:spcBef>
              <a:buFontTx/>
              <a:buNone/>
            </a:pPr>
            <a:endParaRPr lang="tr-TR" altLang="tr-TR" sz="2400" b="1" dirty="0"/>
          </a:p>
          <a:p>
            <a:pPr>
              <a:spcBef>
                <a:spcPct val="0"/>
              </a:spcBef>
              <a:buFontTx/>
              <a:buNone/>
            </a:pPr>
            <a:endParaRPr lang="tr-TR" altLang="tr-TR" sz="2400" b="1" dirty="0"/>
          </a:p>
          <a:p>
            <a:pPr>
              <a:spcBef>
                <a:spcPct val="0"/>
              </a:spcBef>
              <a:buFontTx/>
              <a:buNone/>
            </a:pPr>
            <a:endParaRPr lang="tr-TR" altLang="tr-TR" sz="2400" b="1" dirty="0"/>
          </a:p>
          <a:p>
            <a:pPr>
              <a:spcBef>
                <a:spcPct val="0"/>
              </a:spcBef>
              <a:buFontTx/>
              <a:buNone/>
            </a:pPr>
            <a:endParaRPr lang="tr-TR" altLang="tr-TR" sz="2400" b="1" dirty="0"/>
          </a:p>
          <a:p>
            <a:pPr>
              <a:spcBef>
                <a:spcPct val="0"/>
              </a:spcBef>
              <a:buFontTx/>
              <a:buNone/>
            </a:pPr>
            <a:endParaRPr lang="tr-TR" altLang="tr-TR" sz="3200" b="1" dirty="0"/>
          </a:p>
          <a:p>
            <a:pPr>
              <a:spcBef>
                <a:spcPct val="0"/>
              </a:spcBef>
            </a:pPr>
            <a:r>
              <a:rPr lang="tr-TR" altLang="tr-TR" sz="3600" b="1" dirty="0"/>
              <a:t>     I - II – IV         III – IV</a:t>
            </a:r>
          </a:p>
          <a:p>
            <a:pPr>
              <a:spcBef>
                <a:spcPct val="0"/>
              </a:spcBef>
            </a:pPr>
            <a:r>
              <a:rPr lang="tr-TR" altLang="tr-TR" sz="3600" b="1" dirty="0"/>
              <a:t>    Yalnız I           Yalnız II </a:t>
            </a:r>
          </a:p>
          <a:p>
            <a:pPr>
              <a:spcBef>
                <a:spcPct val="0"/>
              </a:spcBef>
            </a:pPr>
            <a:r>
              <a:rPr lang="tr-TR" altLang="tr-TR" sz="2400" dirty="0"/>
              <a:t>.</a:t>
            </a:r>
          </a:p>
          <a:p>
            <a:endParaRPr lang="tr-TR" altLang="tr-TR" sz="2400" b="1" dirty="0"/>
          </a:p>
        </p:txBody>
      </p:sp>
      <p:pic>
        <p:nvPicPr>
          <p:cNvPr id="9"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85" y="515620"/>
            <a:ext cx="5443431" cy="4746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Dikdörtgen 1"/>
          <p:cNvSpPr/>
          <p:nvPr/>
        </p:nvSpPr>
        <p:spPr>
          <a:xfrm>
            <a:off x="5316538" y="899886"/>
            <a:ext cx="6864577" cy="3046988"/>
          </a:xfrm>
          <a:prstGeom prst="rect">
            <a:avLst/>
          </a:prstGeom>
        </p:spPr>
        <p:txBody>
          <a:bodyPr wrap="square">
            <a:spAutoFit/>
          </a:bodyPr>
          <a:lstStyle/>
          <a:p>
            <a:pPr>
              <a:spcBef>
                <a:spcPct val="0"/>
              </a:spcBef>
            </a:pPr>
            <a:r>
              <a:rPr lang="tr-TR" altLang="tr-TR" sz="3200" b="1" dirty="0"/>
              <a:t>Martin Luther’in sözünü ettiği durum, Avrupa’da meydana gelen;</a:t>
            </a:r>
          </a:p>
          <a:p>
            <a:pPr>
              <a:spcBef>
                <a:spcPct val="0"/>
              </a:spcBef>
            </a:pPr>
            <a:r>
              <a:rPr lang="tr-TR" altLang="tr-TR" sz="3200" dirty="0"/>
              <a:t>I- Coğrafi </a:t>
            </a:r>
            <a:r>
              <a:rPr lang="tr-TR" altLang="tr-TR" sz="3200" dirty="0" err="1"/>
              <a:t>keşifer</a:t>
            </a:r>
            <a:endParaRPr lang="tr-TR" altLang="tr-TR" sz="3200" dirty="0"/>
          </a:p>
          <a:p>
            <a:pPr>
              <a:spcBef>
                <a:spcPct val="0"/>
              </a:spcBef>
            </a:pPr>
            <a:r>
              <a:rPr lang="tr-TR" altLang="tr-TR" sz="3200" dirty="0"/>
              <a:t>II-Reform</a:t>
            </a:r>
          </a:p>
          <a:p>
            <a:pPr>
              <a:spcBef>
                <a:spcPct val="0"/>
              </a:spcBef>
            </a:pPr>
            <a:r>
              <a:rPr lang="tr-TR" altLang="tr-TR" sz="3200" dirty="0"/>
              <a:t>III-Rönesans</a:t>
            </a:r>
          </a:p>
          <a:p>
            <a:pPr>
              <a:spcBef>
                <a:spcPct val="0"/>
              </a:spcBef>
            </a:pPr>
            <a:r>
              <a:rPr lang="tr-TR" altLang="tr-TR" sz="3200" dirty="0"/>
              <a:t>IV-Sanayi İnkılabı</a:t>
            </a:r>
          </a:p>
        </p:txBody>
      </p:sp>
      <p:sp>
        <p:nvSpPr>
          <p:cNvPr id="5" name="Dikdörtgen 4"/>
          <p:cNvSpPr/>
          <p:nvPr/>
        </p:nvSpPr>
        <p:spPr>
          <a:xfrm>
            <a:off x="2454442" y="3907026"/>
            <a:ext cx="9519843" cy="1077218"/>
          </a:xfrm>
          <a:prstGeom prst="rect">
            <a:avLst/>
          </a:prstGeom>
        </p:spPr>
        <p:txBody>
          <a:bodyPr wrap="square">
            <a:spAutoFit/>
          </a:bodyPr>
          <a:lstStyle/>
          <a:p>
            <a:pPr>
              <a:spcBef>
                <a:spcPct val="0"/>
              </a:spcBef>
            </a:pPr>
            <a:r>
              <a:rPr lang="tr-TR" altLang="tr-TR" sz="3200" b="1" dirty="0">
                <a:solidFill>
                  <a:srgbClr val="660066"/>
                </a:solidFill>
              </a:rPr>
              <a:t>gibi gelişmelerden hangisinin ya da hangilerinin ortaya çıkmasında </a:t>
            </a:r>
            <a:r>
              <a:rPr lang="tr-TR" altLang="tr-TR" sz="3200" b="1" u="sng" dirty="0">
                <a:solidFill>
                  <a:srgbClr val="660066"/>
                </a:solidFill>
              </a:rPr>
              <a:t>doğrudan</a:t>
            </a:r>
            <a:r>
              <a:rPr lang="tr-TR" altLang="tr-TR" sz="3200" b="1" dirty="0">
                <a:solidFill>
                  <a:srgbClr val="660066"/>
                </a:solidFill>
              </a:rPr>
              <a:t> etkili olmuştur?</a:t>
            </a:r>
          </a:p>
        </p:txBody>
      </p:sp>
      <p:pic>
        <p:nvPicPr>
          <p:cNvPr id="7" name="Picture 3" descr="C:\Users\Bismillah1\Desktop\a.png">
            <a:extLst>
              <a:ext uri="{FF2B5EF4-FFF2-40B4-BE49-F238E27FC236}">
                <a16:creationId xmlns:a16="http://schemas.microsoft.com/office/drawing/2014/main" id="{76EE3AD6-4985-4183-AB5E-C09F89EBC45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1295" y="5262380"/>
            <a:ext cx="540000" cy="540000"/>
          </a:xfrm>
          <a:prstGeom prst="rect">
            <a:avLst/>
          </a:prstGeom>
          <a:noFill/>
        </p:spPr>
      </p:pic>
      <p:pic>
        <p:nvPicPr>
          <p:cNvPr id="8" name="Picture 4" descr="C:\Users\Bismillah1\Desktop\b.png">
            <a:extLst>
              <a:ext uri="{FF2B5EF4-FFF2-40B4-BE49-F238E27FC236}">
                <a16:creationId xmlns:a16="http://schemas.microsoft.com/office/drawing/2014/main" id="{61C1238F-B051-41C4-93A2-5653EE21AC9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71838" y="5262380"/>
            <a:ext cx="540000" cy="540000"/>
          </a:xfrm>
          <a:prstGeom prst="rect">
            <a:avLst/>
          </a:prstGeom>
          <a:noFill/>
        </p:spPr>
      </p:pic>
      <p:pic>
        <p:nvPicPr>
          <p:cNvPr id="10" name="Picture 5" descr="C:\Users\Bismillah1\Desktop\C.png">
            <a:extLst>
              <a:ext uri="{FF2B5EF4-FFF2-40B4-BE49-F238E27FC236}">
                <a16:creationId xmlns:a16="http://schemas.microsoft.com/office/drawing/2014/main" id="{78E5E08E-B3E4-4C29-B985-D08345A381F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9211" y="5802380"/>
            <a:ext cx="540000" cy="540000"/>
          </a:xfrm>
          <a:prstGeom prst="rect">
            <a:avLst/>
          </a:prstGeom>
          <a:noFill/>
        </p:spPr>
      </p:pic>
      <p:pic>
        <p:nvPicPr>
          <p:cNvPr id="11" name="Picture 6" descr="C:\Users\Bismillah1\Desktop\D.png">
            <a:hlinkClick r:id="rId8" action="ppaction://hlinksldjump"/>
            <a:extLst>
              <a:ext uri="{FF2B5EF4-FFF2-40B4-BE49-F238E27FC236}">
                <a16:creationId xmlns:a16="http://schemas.microsoft.com/office/drawing/2014/main" id="{5D888EB7-FEB4-4AE7-8EB3-135FE0FC3D61}"/>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271838" y="5802380"/>
            <a:ext cx="540000" cy="540000"/>
          </a:xfrm>
          <a:prstGeom prst="rect">
            <a:avLst/>
          </a:prstGeom>
          <a:noFill/>
        </p:spPr>
      </p:pic>
      <p:sp>
        <p:nvSpPr>
          <p:cNvPr id="12" name="Dikdörtgen 11">
            <a:extLst>
              <a:ext uri="{FF2B5EF4-FFF2-40B4-BE49-F238E27FC236}">
                <a16:creationId xmlns:a16="http://schemas.microsoft.com/office/drawing/2014/main" id="{A75469A7-9251-4B11-91AC-FA470CF92FA0}"/>
              </a:ext>
            </a:extLst>
          </p:cNvPr>
          <p:cNvSpPr/>
          <p:nvPr/>
        </p:nvSpPr>
        <p:spPr>
          <a:xfrm>
            <a:off x="393053" y="38503"/>
            <a:ext cx="2443179" cy="5458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a:t>24. Soru</a:t>
            </a:r>
          </a:p>
        </p:txBody>
      </p:sp>
    </p:spTree>
    <p:extLst>
      <p:ext uri="{BB962C8B-B14F-4D97-AF65-F5344CB8AC3E}">
        <p14:creationId xmlns:p14="http://schemas.microsoft.com/office/powerpoint/2010/main" val="432768325"/>
      </p:ext>
    </p:extLst>
  </p:cSld>
  <p:clrMapOvr>
    <a:masterClrMapping/>
  </p:clrMapOvr>
  <mc:AlternateContent xmlns:mc="http://schemas.openxmlformats.org/markup-compatibility/2006" xmlns:p14="http://schemas.microsoft.com/office/powerpoint/2010/main">
    <mc:Choice Requires="p14">
      <p:transition spd="slow" p14:dur="1400" advClick="0">
        <p14:ripple/>
      </p:transition>
    </mc:Choice>
    <mc:Fallback xmlns="">
      <p:transition spd="slow" advClick="0">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7"/>
                                        </p:tgtEl>
                                      </p:cBhvr>
                                    </p:animEffect>
                                    <p:set>
                                      <p:cBhvr>
                                        <p:cTn id="7" dur="1" fill="hold">
                                          <p:stCondLst>
                                            <p:cond delay="1999"/>
                                          </p:stCondLst>
                                        </p:cTn>
                                        <p:tgtEl>
                                          <p:spTgt spid="7"/>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7"/>
                  </p:tgtEl>
                </p:cond>
              </p:nextCondLst>
            </p:seq>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2000"/>
                                        <p:tgtEl>
                                          <p:spTgt spid="8"/>
                                        </p:tgtEl>
                                      </p:cBhvr>
                                    </p:animEffect>
                                    <p:set>
                                      <p:cBhvr>
                                        <p:cTn id="13" dur="1" fill="hold">
                                          <p:stCondLst>
                                            <p:cond delay="1999"/>
                                          </p:stCondLst>
                                        </p:cTn>
                                        <p:tgtEl>
                                          <p:spTgt spid="8"/>
                                        </p:tgtEl>
                                        <p:attrNameLst>
                                          <p:attrName>style.visibility</p:attrName>
                                        </p:attrNameLst>
                                      </p:cBhvr>
                                      <p:to>
                                        <p:strVal val="hidden"/>
                                      </p:to>
                                    </p:set>
                                  </p:childTnLst>
                                  <p:subTnLst>
                                    <p:audio>
                                      <p:cMediaNode>
                                        <p:cTn display="0" masterRel="sameClick">
                                          <p:stCondLst>
                                            <p:cond evt="begin" delay="0">
                                              <p:tn val="11"/>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8"/>
                  </p:tgtEl>
                </p:cond>
              </p:nextCondLst>
            </p:seq>
            <p:seq concurrent="1" nextAc="seek">
              <p:cTn id="14" restart="whenNotActive" fill="hold" evtFilter="cancelBubble" nodeType="interactiveSeq">
                <p:stCondLst>
                  <p:cond evt="onClick" delay="0">
                    <p:tgtEl>
                      <p:spTgt spid="10"/>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2000"/>
                                        <p:tgtEl>
                                          <p:spTgt spid="10"/>
                                        </p:tgtEl>
                                      </p:cBhvr>
                                    </p:animEffect>
                                    <p:set>
                                      <p:cBhvr>
                                        <p:cTn id="19" dur="1" fill="hold">
                                          <p:stCondLst>
                                            <p:cond delay="1999"/>
                                          </p:stCondLst>
                                        </p:cTn>
                                        <p:tgtEl>
                                          <p:spTgt spid="10"/>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10"/>
                  </p:tgtEl>
                </p:cond>
              </p:nextCondLst>
            </p:seq>
            <p:seq concurrent="1" nextAc="seek">
              <p:cTn id="20" restart="whenNotActive" fill="hold" evtFilter="cancelBubble" nodeType="interactiveSeq">
                <p:stCondLst>
                  <p:cond evt="onClick" delay="0">
                    <p:tgtEl>
                      <p:spTgt spid="11"/>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2000"/>
                                        <p:tgtEl>
                                          <p:spTgt spid="11"/>
                                        </p:tgtEl>
                                      </p:cBhvr>
                                    </p:animEffect>
                                    <p:set>
                                      <p:cBhvr>
                                        <p:cTn id="25" dur="1" fill="hold">
                                          <p:stCondLst>
                                            <p:cond delay="1999"/>
                                          </p:stCondLst>
                                        </p:cTn>
                                        <p:tgtEl>
                                          <p:spTgt spid="11"/>
                                        </p:tgtEl>
                                        <p:attrNameLst>
                                          <p:attrName>style.visibility</p:attrName>
                                        </p:attrNameLst>
                                      </p:cBhvr>
                                      <p:to>
                                        <p:strVal val="hidden"/>
                                      </p:to>
                                    </p:set>
                                  </p:childTnLst>
                                  <p:subTnLst>
                                    <p:audio>
                                      <p:cMediaNode>
                                        <p:cTn display="0" masterRel="sameClick">
                                          <p:stCondLst>
                                            <p:cond evt="begin" delay="0">
                                              <p:tn val="23"/>
                                            </p:cond>
                                          </p:stCondLst>
                                          <p:endCondLst>
                                            <p:cond evt="onStopAudio" delay="0">
                                              <p:tgtEl>
                                                <p:sldTgt/>
                                              </p:tgtEl>
                                            </p:cond>
                                          </p:endCondLst>
                                        </p:cTn>
                                        <p:tgtEl>
                                          <p:sndTgt r:embed="rId3" name="tebrikler.wav"/>
                                        </p:tgtEl>
                                      </p:cMediaNode>
                                    </p:audio>
                                  </p:subTnLst>
                                </p:cTn>
                              </p:par>
                            </p:childTnLst>
                          </p:cTn>
                        </p:par>
                      </p:childTnLst>
                    </p:cTn>
                  </p:par>
                </p:childTnLst>
              </p:cTn>
              <p:nextCondLst>
                <p:cond evt="onClick" delay="0">
                  <p:tgtEl>
                    <p:spTgt spid="11"/>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190145" y="546564"/>
            <a:ext cx="12001855" cy="6057436"/>
          </a:xfrm>
          <a:prstGeom prst="rect">
            <a:avLst/>
          </a:prstGeom>
          <a:noFill/>
          <a:ln w="76200" cmpd="tri">
            <a:noFill/>
            <a:miter lim="800000"/>
            <a:headEnd/>
            <a:tailEnd/>
          </a:ln>
        </p:spPr>
        <p:txBody>
          <a:bodyPr lIns="86731" tIns="86731" rIns="86731" bIns="86731" anchor="ctr"/>
          <a:lstStyle/>
          <a:p>
            <a:pPr algn="ctr">
              <a:spcBef>
                <a:spcPct val="0"/>
              </a:spcBef>
            </a:pPr>
            <a:r>
              <a:rPr lang="tr-TR" altLang="tr-TR" sz="2400" dirty="0"/>
              <a:t> </a:t>
            </a:r>
            <a:endParaRPr lang="tr-TR" altLang="tr-TR" sz="2400" b="1" dirty="0"/>
          </a:p>
          <a:p>
            <a:pPr algn="ctr">
              <a:spcBef>
                <a:spcPct val="0"/>
              </a:spcBef>
            </a:pPr>
            <a:endParaRPr lang="tr-TR" altLang="tr-TR" sz="2400" b="1" dirty="0"/>
          </a:p>
          <a:p>
            <a:pPr algn="ctr">
              <a:spcBef>
                <a:spcPct val="0"/>
              </a:spcBef>
            </a:pPr>
            <a:endParaRPr lang="tr-TR" altLang="tr-TR" sz="2400" b="1" dirty="0"/>
          </a:p>
          <a:p>
            <a:pPr algn="ctr">
              <a:spcBef>
                <a:spcPct val="0"/>
              </a:spcBef>
            </a:pPr>
            <a:endParaRPr lang="tr-TR" altLang="tr-TR" sz="2400" b="1" dirty="0"/>
          </a:p>
          <a:p>
            <a:pPr algn="ctr">
              <a:spcBef>
                <a:spcPct val="0"/>
              </a:spcBef>
            </a:pPr>
            <a:endParaRPr lang="tr-TR" altLang="tr-TR" sz="2400" b="1" dirty="0"/>
          </a:p>
          <a:p>
            <a:pPr>
              <a:spcBef>
                <a:spcPct val="0"/>
              </a:spcBef>
            </a:pPr>
            <a:r>
              <a:rPr lang="tr-TR" altLang="tr-TR" sz="2800" b="1" dirty="0">
                <a:solidFill>
                  <a:srgbClr val="7030A0"/>
                </a:solidFill>
              </a:rPr>
              <a:t>Yukarıdaki tabloda 15 ve 19. yüzyıllar arasında Avrupa’da yaşanan gelişmelere ait olay ve sonuçları eşleştirilerek verilmiştir. </a:t>
            </a:r>
            <a:r>
              <a:rPr lang="tr-TR" altLang="tr-TR" sz="2800" b="1" dirty="0">
                <a:solidFill>
                  <a:srgbClr val="FF0000"/>
                </a:solidFill>
              </a:rPr>
              <a:t>Verilen eşleştirme tablosunda (?) ile belirtilen yere, aşağıdakilerden hangisi yazılmalıdır?</a:t>
            </a:r>
          </a:p>
          <a:p>
            <a:pPr>
              <a:spcBef>
                <a:spcPct val="0"/>
              </a:spcBef>
            </a:pPr>
            <a:r>
              <a:rPr lang="tr-TR" altLang="tr-TR" sz="3600" b="1" dirty="0">
                <a:solidFill>
                  <a:schemeClr val="accent4">
                    <a:lumMod val="50000"/>
                  </a:schemeClr>
                </a:solidFill>
              </a:rPr>
              <a:t>     Milliyetçilik hareketlerinin başlaması</a:t>
            </a:r>
          </a:p>
          <a:p>
            <a:pPr>
              <a:spcBef>
                <a:spcPct val="0"/>
              </a:spcBef>
            </a:pPr>
            <a:r>
              <a:rPr lang="tr-TR" altLang="tr-TR" sz="3600" b="1" dirty="0">
                <a:solidFill>
                  <a:schemeClr val="accent4">
                    <a:lumMod val="50000"/>
                  </a:schemeClr>
                </a:solidFill>
              </a:rPr>
              <a:t>     İşçi sınıfının ortaya çıkması</a:t>
            </a:r>
          </a:p>
          <a:p>
            <a:pPr>
              <a:spcBef>
                <a:spcPct val="0"/>
              </a:spcBef>
            </a:pPr>
            <a:r>
              <a:rPr lang="tr-TR" altLang="tr-TR" sz="3600" b="1" dirty="0">
                <a:solidFill>
                  <a:schemeClr val="accent4">
                    <a:lumMod val="50000"/>
                  </a:schemeClr>
                </a:solidFill>
              </a:rPr>
              <a:t>     Gözlem ve deneye dayalı bilginin önem kazanması</a:t>
            </a:r>
          </a:p>
          <a:p>
            <a:pPr>
              <a:spcBef>
                <a:spcPct val="0"/>
              </a:spcBef>
            </a:pPr>
            <a:r>
              <a:rPr lang="tr-TR" altLang="tr-TR" sz="3600" b="1" dirty="0">
                <a:solidFill>
                  <a:schemeClr val="accent4">
                    <a:lumMod val="50000"/>
                  </a:schemeClr>
                </a:solidFill>
              </a:rPr>
              <a:t>     Kol gücünün yerini makine gücünün alması</a:t>
            </a:r>
            <a:endParaRPr lang="tr-TR" sz="2800" b="1" dirty="0">
              <a:solidFill>
                <a:schemeClr val="accent4">
                  <a:lumMod val="50000"/>
                </a:schemeClr>
              </a:solidFill>
              <a:latin typeface="Arial" panose="020B0604020202020204" pitchFamily="34" charset="0"/>
              <a:cs typeface="Arial" panose="020B0604020202020204" pitchFamily="34" charset="0"/>
            </a:endParaRPr>
          </a:p>
        </p:txBody>
      </p:sp>
      <p:pic>
        <p:nvPicPr>
          <p:cNvPr id="8" name="Picture 6" descr="Adsız-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40112" y="673768"/>
            <a:ext cx="8511846" cy="2008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descr="C:\Users\Bismillah1\Desktop\a.png">
            <a:extLst>
              <a:ext uri="{FF2B5EF4-FFF2-40B4-BE49-F238E27FC236}">
                <a16:creationId xmlns:a16="http://schemas.microsoft.com/office/drawing/2014/main" id="{84589834-E1D9-4E10-B935-C0C29CC85C3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145" y="4258168"/>
            <a:ext cx="540000" cy="540000"/>
          </a:xfrm>
          <a:prstGeom prst="rect">
            <a:avLst/>
          </a:prstGeom>
          <a:noFill/>
        </p:spPr>
      </p:pic>
      <p:pic>
        <p:nvPicPr>
          <p:cNvPr id="7" name="Picture 4" descr="C:\Users\Bismillah1\Desktop\b.png">
            <a:extLst>
              <a:ext uri="{FF2B5EF4-FFF2-40B4-BE49-F238E27FC236}">
                <a16:creationId xmlns:a16="http://schemas.microsoft.com/office/drawing/2014/main" id="{B02DAE21-D6FE-40B7-A968-89073ED219A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0145" y="4827075"/>
            <a:ext cx="540000" cy="540000"/>
          </a:xfrm>
          <a:prstGeom prst="rect">
            <a:avLst/>
          </a:prstGeom>
          <a:noFill/>
        </p:spPr>
      </p:pic>
      <p:pic>
        <p:nvPicPr>
          <p:cNvPr id="9" name="Picture 5" descr="C:\Users\Bismillah1\Desktop\C.png">
            <a:hlinkClick r:id="rId6" action="ppaction://hlinksldjump"/>
            <a:extLst>
              <a:ext uri="{FF2B5EF4-FFF2-40B4-BE49-F238E27FC236}">
                <a16:creationId xmlns:a16="http://schemas.microsoft.com/office/drawing/2014/main" id="{8D28C6ED-E2D9-476A-BA0A-69166E934AC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0145" y="5370451"/>
            <a:ext cx="540000" cy="540000"/>
          </a:xfrm>
          <a:prstGeom prst="rect">
            <a:avLst/>
          </a:prstGeom>
          <a:noFill/>
        </p:spPr>
      </p:pic>
      <p:pic>
        <p:nvPicPr>
          <p:cNvPr id="10" name="Picture 6" descr="C:\Users\Bismillah1\Desktop\D.png">
            <a:extLst>
              <a:ext uri="{FF2B5EF4-FFF2-40B4-BE49-F238E27FC236}">
                <a16:creationId xmlns:a16="http://schemas.microsoft.com/office/drawing/2014/main" id="{B6098DE3-4DEF-4264-863C-D919431CAF8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8600" y="5958114"/>
            <a:ext cx="540000" cy="540000"/>
          </a:xfrm>
          <a:prstGeom prst="rect">
            <a:avLst/>
          </a:prstGeom>
          <a:noFill/>
        </p:spPr>
      </p:pic>
      <p:sp>
        <p:nvSpPr>
          <p:cNvPr id="11" name="Dikdörtgen 10">
            <a:extLst>
              <a:ext uri="{FF2B5EF4-FFF2-40B4-BE49-F238E27FC236}">
                <a16:creationId xmlns:a16="http://schemas.microsoft.com/office/drawing/2014/main" id="{4A668AC3-593F-45DA-9465-6EFCEB9C816D}"/>
              </a:ext>
            </a:extLst>
          </p:cNvPr>
          <p:cNvSpPr/>
          <p:nvPr/>
        </p:nvSpPr>
        <p:spPr>
          <a:xfrm>
            <a:off x="393053" y="38503"/>
            <a:ext cx="2443179" cy="5458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a:t>25. Soru</a:t>
            </a:r>
          </a:p>
        </p:txBody>
      </p:sp>
    </p:spTree>
    <p:extLst>
      <p:ext uri="{BB962C8B-B14F-4D97-AF65-F5344CB8AC3E}">
        <p14:creationId xmlns:p14="http://schemas.microsoft.com/office/powerpoint/2010/main" val="16380164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peelOff"/>
      </p:transition>
    </mc:Choice>
    <mc:Fallback xmlns="">
      <p:transition spd="slow" advClick="0">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5"/>
                                        </p:tgtEl>
                                      </p:cBhvr>
                                    </p:animEffect>
                                    <p:set>
                                      <p:cBhvr>
                                        <p:cTn id="7" dur="1" fill="hold">
                                          <p:stCondLst>
                                            <p:cond delay="1999"/>
                                          </p:stCondLst>
                                        </p:cTn>
                                        <p:tgtEl>
                                          <p:spTgt spid="5"/>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5"/>
                  </p:tgtEl>
                </p:cond>
              </p:nextCondLst>
            </p:seq>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2000"/>
                                        <p:tgtEl>
                                          <p:spTgt spid="7"/>
                                        </p:tgtEl>
                                      </p:cBhvr>
                                    </p:animEffect>
                                    <p:set>
                                      <p:cBhvr>
                                        <p:cTn id="13" dur="1" fill="hold">
                                          <p:stCondLst>
                                            <p:cond delay="1999"/>
                                          </p:stCondLst>
                                        </p:cTn>
                                        <p:tgtEl>
                                          <p:spTgt spid="7"/>
                                        </p:tgtEl>
                                        <p:attrNameLst>
                                          <p:attrName>style.visibility</p:attrName>
                                        </p:attrNameLst>
                                      </p:cBhvr>
                                      <p:to>
                                        <p:strVal val="hidden"/>
                                      </p:to>
                                    </p:set>
                                  </p:childTnLst>
                                  <p:subTnLst>
                                    <p:audio>
                                      <p:cMediaNode>
                                        <p:cTn display="0" masterRel="sameClick">
                                          <p:stCondLst>
                                            <p:cond evt="begin" delay="0">
                                              <p:tn val="11"/>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7"/>
                  </p:tgtEl>
                </p:cond>
              </p:nextCondLst>
            </p:seq>
            <p:seq concurrent="1" nextAc="seek">
              <p:cTn id="14" restart="whenNotActive" fill="hold" evtFilter="cancelBubble" nodeType="interactiveSeq">
                <p:stCondLst>
                  <p:cond evt="onClick" delay="0">
                    <p:tgtEl>
                      <p:spTgt spid="10"/>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2000"/>
                                        <p:tgtEl>
                                          <p:spTgt spid="10"/>
                                        </p:tgtEl>
                                      </p:cBhvr>
                                    </p:animEffect>
                                    <p:set>
                                      <p:cBhvr>
                                        <p:cTn id="19" dur="1" fill="hold">
                                          <p:stCondLst>
                                            <p:cond delay="1999"/>
                                          </p:stCondLst>
                                        </p:cTn>
                                        <p:tgtEl>
                                          <p:spTgt spid="10"/>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10"/>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228600" y="899886"/>
            <a:ext cx="11745686" cy="5704114"/>
          </a:xfrm>
          <a:prstGeom prst="rect">
            <a:avLst/>
          </a:prstGeom>
          <a:noFill/>
          <a:ln w="76200" cmpd="tri">
            <a:noFill/>
            <a:miter lim="800000"/>
            <a:headEnd/>
            <a:tailEnd/>
          </a:ln>
        </p:spPr>
        <p:txBody>
          <a:bodyPr lIns="86731" tIns="86731" rIns="86731" bIns="86731" anchor="ctr"/>
          <a:lstStyle/>
          <a:p>
            <a:pPr>
              <a:spcBef>
                <a:spcPct val="0"/>
              </a:spcBef>
            </a:pPr>
            <a:r>
              <a:rPr lang="tr-TR" altLang="tr-TR" sz="3600" b="1" dirty="0">
                <a:solidFill>
                  <a:schemeClr val="accent4">
                    <a:lumMod val="50000"/>
                  </a:schemeClr>
                </a:solidFill>
              </a:rPr>
              <a:t>Sanayi </a:t>
            </a:r>
            <a:r>
              <a:rPr lang="tr-TR" altLang="tr-TR" sz="3600" b="1" dirty="0" err="1">
                <a:solidFill>
                  <a:schemeClr val="accent4">
                    <a:lumMod val="50000"/>
                  </a:schemeClr>
                </a:solidFill>
              </a:rPr>
              <a:t>İnkılabı’nın</a:t>
            </a:r>
            <a:r>
              <a:rPr lang="tr-TR" altLang="tr-TR" sz="3600" b="1" dirty="0">
                <a:solidFill>
                  <a:schemeClr val="accent4">
                    <a:lumMod val="50000"/>
                  </a:schemeClr>
                </a:solidFill>
              </a:rPr>
              <a:t> ortaya çıkardığı işçi sınıfının haklarını korumak amacıyla oluşturulan kuruluş, aşağıdakilerden hangisidir?</a:t>
            </a:r>
          </a:p>
          <a:p>
            <a:pPr>
              <a:spcBef>
                <a:spcPct val="0"/>
              </a:spcBef>
            </a:pPr>
            <a:endParaRPr lang="tr-TR" altLang="tr-TR" sz="3600" b="1" dirty="0"/>
          </a:p>
          <a:p>
            <a:pPr>
              <a:spcBef>
                <a:spcPct val="0"/>
              </a:spcBef>
            </a:pPr>
            <a:r>
              <a:rPr lang="tr-TR" altLang="tr-TR" sz="3600" b="1" dirty="0"/>
              <a:t>     Sendika </a:t>
            </a:r>
          </a:p>
          <a:p>
            <a:pPr>
              <a:spcBef>
                <a:spcPct val="0"/>
              </a:spcBef>
            </a:pPr>
            <a:endParaRPr lang="tr-TR" altLang="tr-TR" sz="2000" b="1" dirty="0"/>
          </a:p>
          <a:p>
            <a:pPr>
              <a:spcBef>
                <a:spcPct val="0"/>
              </a:spcBef>
            </a:pPr>
            <a:r>
              <a:rPr lang="tr-TR" altLang="tr-TR" sz="3600" b="1" dirty="0"/>
              <a:t>     Kooperatif</a:t>
            </a:r>
          </a:p>
          <a:p>
            <a:pPr>
              <a:spcBef>
                <a:spcPct val="0"/>
              </a:spcBef>
            </a:pPr>
            <a:endParaRPr lang="tr-TR" altLang="tr-TR" sz="2000" b="1" dirty="0"/>
          </a:p>
          <a:p>
            <a:pPr>
              <a:spcBef>
                <a:spcPct val="0"/>
              </a:spcBef>
            </a:pPr>
            <a:r>
              <a:rPr lang="tr-TR" altLang="tr-TR" sz="3600" b="1" dirty="0"/>
              <a:t>     Lonca</a:t>
            </a:r>
          </a:p>
          <a:p>
            <a:pPr>
              <a:spcBef>
                <a:spcPct val="0"/>
              </a:spcBef>
            </a:pPr>
            <a:endParaRPr lang="tr-TR" altLang="tr-TR" sz="2000" b="1" dirty="0"/>
          </a:p>
          <a:p>
            <a:pPr>
              <a:spcBef>
                <a:spcPct val="0"/>
              </a:spcBef>
            </a:pPr>
            <a:r>
              <a:rPr lang="tr-TR" altLang="tr-TR" sz="3600" b="1" dirty="0"/>
              <a:t>     Ahilik</a:t>
            </a:r>
            <a:endParaRPr lang="tr-TR" altLang="tr-TR" sz="2400" b="1" dirty="0"/>
          </a:p>
        </p:txBody>
      </p:sp>
      <p:pic>
        <p:nvPicPr>
          <p:cNvPr id="4" name="Picture 3" descr="C:\Users\Bismillah1\Desktop\a.png">
            <a:hlinkClick r:id="rId3" action="ppaction://hlinksldjump"/>
            <a:extLst>
              <a:ext uri="{FF2B5EF4-FFF2-40B4-BE49-F238E27FC236}">
                <a16:creationId xmlns:a16="http://schemas.microsoft.com/office/drawing/2014/main" id="{7FB00418-90AF-4FE8-919E-5A166450D36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2876" y="3297898"/>
            <a:ext cx="540000" cy="540000"/>
          </a:xfrm>
          <a:prstGeom prst="rect">
            <a:avLst/>
          </a:prstGeom>
          <a:noFill/>
        </p:spPr>
      </p:pic>
      <p:pic>
        <p:nvPicPr>
          <p:cNvPr id="5" name="Picture 4" descr="C:\Users\Bismillah1\Desktop\b.png">
            <a:extLst>
              <a:ext uri="{FF2B5EF4-FFF2-40B4-BE49-F238E27FC236}">
                <a16:creationId xmlns:a16="http://schemas.microsoft.com/office/drawing/2014/main" id="{BF201FDE-746E-41F2-8867-A8A4658B124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4169631"/>
            <a:ext cx="540000" cy="540000"/>
          </a:xfrm>
          <a:prstGeom prst="rect">
            <a:avLst/>
          </a:prstGeom>
          <a:noFill/>
        </p:spPr>
      </p:pic>
      <p:pic>
        <p:nvPicPr>
          <p:cNvPr id="7" name="Picture 5" descr="C:\Users\Bismillah1\Desktop\C.png">
            <a:extLst>
              <a:ext uri="{FF2B5EF4-FFF2-40B4-BE49-F238E27FC236}">
                <a16:creationId xmlns:a16="http://schemas.microsoft.com/office/drawing/2014/main" id="{9B8EAD66-2FD1-405F-812D-F4B2E28B46F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0389" y="5079973"/>
            <a:ext cx="540000" cy="540000"/>
          </a:xfrm>
          <a:prstGeom prst="rect">
            <a:avLst/>
          </a:prstGeom>
          <a:noFill/>
        </p:spPr>
      </p:pic>
      <p:pic>
        <p:nvPicPr>
          <p:cNvPr id="8" name="Picture 6" descr="C:\Users\Bismillah1\Desktop\D.png">
            <a:extLst>
              <a:ext uri="{FF2B5EF4-FFF2-40B4-BE49-F238E27FC236}">
                <a16:creationId xmlns:a16="http://schemas.microsoft.com/office/drawing/2014/main" id="{179B7628-AD67-4C5C-81DF-82367A1B5C6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8600" y="5868784"/>
            <a:ext cx="540000" cy="540000"/>
          </a:xfrm>
          <a:prstGeom prst="rect">
            <a:avLst/>
          </a:prstGeom>
          <a:noFill/>
        </p:spPr>
      </p:pic>
      <p:sp>
        <p:nvSpPr>
          <p:cNvPr id="9" name="Dikdörtgen 8">
            <a:extLst>
              <a:ext uri="{FF2B5EF4-FFF2-40B4-BE49-F238E27FC236}">
                <a16:creationId xmlns:a16="http://schemas.microsoft.com/office/drawing/2014/main" id="{24A9EF65-54C7-4B5B-AAEC-6476F73C2CB9}"/>
              </a:ext>
            </a:extLst>
          </p:cNvPr>
          <p:cNvSpPr/>
          <p:nvPr/>
        </p:nvSpPr>
        <p:spPr>
          <a:xfrm>
            <a:off x="393053" y="38503"/>
            <a:ext cx="2443179" cy="5458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a:t>26. Soru</a:t>
            </a:r>
          </a:p>
        </p:txBody>
      </p:sp>
    </p:spTree>
    <p:extLst>
      <p:ext uri="{BB962C8B-B14F-4D97-AF65-F5344CB8AC3E}">
        <p14:creationId xmlns:p14="http://schemas.microsoft.com/office/powerpoint/2010/main" val="1381434930"/>
      </p:ext>
    </p:extLst>
  </p:cSld>
  <p:clrMapOvr>
    <a:masterClrMapping/>
  </p:clrMapOvr>
  <mc:AlternateContent xmlns:mc="http://schemas.openxmlformats.org/markup-compatibility/2006" xmlns:p14="http://schemas.microsoft.com/office/powerpoint/2010/main">
    <mc:Choice Requires="p14">
      <p:transition spd="slow" p14:dur="1750" advClick="0">
        <p14:honeycomb/>
      </p:transition>
    </mc:Choice>
    <mc:Fallback xmlns="">
      <p:transition spd="slow" advClick="0">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5"/>
                                        </p:tgtEl>
                                      </p:cBhvr>
                                    </p:animEffect>
                                    <p:set>
                                      <p:cBhvr>
                                        <p:cTn id="7" dur="1" fill="hold">
                                          <p:stCondLst>
                                            <p:cond delay="1999"/>
                                          </p:stCondLst>
                                        </p:cTn>
                                        <p:tgtEl>
                                          <p:spTgt spid="5"/>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5"/>
                  </p:tgtEl>
                </p:cond>
              </p:nextCondLst>
            </p:seq>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2000"/>
                                        <p:tgtEl>
                                          <p:spTgt spid="8"/>
                                        </p:tgtEl>
                                      </p:cBhvr>
                                    </p:animEffect>
                                    <p:set>
                                      <p:cBhvr>
                                        <p:cTn id="13" dur="1" fill="hold">
                                          <p:stCondLst>
                                            <p:cond delay="1999"/>
                                          </p:stCondLst>
                                        </p:cTn>
                                        <p:tgtEl>
                                          <p:spTgt spid="8"/>
                                        </p:tgtEl>
                                        <p:attrNameLst>
                                          <p:attrName>style.visibility</p:attrName>
                                        </p:attrNameLst>
                                      </p:cBhvr>
                                      <p:to>
                                        <p:strVal val="hidden"/>
                                      </p:to>
                                    </p:set>
                                  </p:childTnLst>
                                  <p:subTnLst>
                                    <p:audio>
                                      <p:cMediaNode>
                                        <p:cTn display="0" masterRel="sameClick">
                                          <p:stCondLst>
                                            <p:cond evt="begin" delay="0">
                                              <p:tn val="11"/>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8"/>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2000"/>
                                        <p:tgtEl>
                                          <p:spTgt spid="7"/>
                                        </p:tgtEl>
                                      </p:cBhvr>
                                    </p:animEffect>
                                    <p:set>
                                      <p:cBhvr>
                                        <p:cTn id="19" dur="1" fill="hold">
                                          <p:stCondLst>
                                            <p:cond delay="1999"/>
                                          </p:stCondLst>
                                        </p:cTn>
                                        <p:tgtEl>
                                          <p:spTgt spid="7"/>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7"/>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228600" y="899886"/>
            <a:ext cx="11745686" cy="5704114"/>
          </a:xfrm>
          <a:prstGeom prst="rect">
            <a:avLst/>
          </a:prstGeom>
          <a:noFill/>
          <a:ln w="76200" cmpd="tri">
            <a:noFill/>
            <a:miter lim="800000"/>
            <a:headEnd/>
            <a:tailEnd/>
          </a:ln>
        </p:spPr>
        <p:txBody>
          <a:bodyPr lIns="86731" tIns="86731" rIns="86731" bIns="86731" anchor="ctr"/>
          <a:lstStyle/>
          <a:p>
            <a:pPr>
              <a:spcBef>
                <a:spcPct val="0"/>
              </a:spcBef>
              <a:buFontTx/>
              <a:buNone/>
            </a:pPr>
            <a:r>
              <a:rPr lang="tr-TR" altLang="tr-TR" sz="2400" dirty="0"/>
              <a:t> </a:t>
            </a:r>
            <a:r>
              <a:rPr lang="tr-TR" altLang="tr-TR" sz="3600" b="1" dirty="0">
                <a:solidFill>
                  <a:srgbClr val="FF0000"/>
                </a:solidFill>
                <a:latin typeface="Arial" panose="020B0604020202020204" pitchFamily="34" charset="0"/>
                <a:cs typeface="Arial" panose="020B0604020202020204" pitchFamily="34" charset="0"/>
              </a:rPr>
              <a:t> 15 ve 17. yüzyıl boyunca Avrupa’da görülen reform hareketleri, öncelikle hangi alanda değişikliğe yol açmıştır?</a:t>
            </a:r>
          </a:p>
          <a:p>
            <a:pPr>
              <a:spcBef>
                <a:spcPct val="0"/>
              </a:spcBef>
            </a:pPr>
            <a:endParaRPr lang="tr-TR" altLang="tr-TR" sz="2000" b="1" dirty="0">
              <a:latin typeface="Arial" panose="020B0604020202020204" pitchFamily="34" charset="0"/>
              <a:cs typeface="Arial" panose="020B0604020202020204" pitchFamily="34" charset="0"/>
            </a:endParaRPr>
          </a:p>
          <a:p>
            <a:pPr>
              <a:spcBef>
                <a:spcPct val="0"/>
              </a:spcBef>
            </a:pPr>
            <a:r>
              <a:rPr lang="tr-TR" altLang="tr-TR" sz="3600" b="1" dirty="0">
                <a:latin typeface="Arial" panose="020B0604020202020204" pitchFamily="34" charset="0"/>
                <a:cs typeface="Arial" panose="020B0604020202020204" pitchFamily="34" charset="0"/>
              </a:rPr>
              <a:t>    Din </a:t>
            </a:r>
          </a:p>
          <a:p>
            <a:pPr>
              <a:spcBef>
                <a:spcPct val="0"/>
              </a:spcBef>
            </a:pPr>
            <a:endParaRPr lang="tr-TR" altLang="tr-TR" sz="2000" b="1" dirty="0">
              <a:latin typeface="Arial" panose="020B0604020202020204" pitchFamily="34" charset="0"/>
              <a:cs typeface="Arial" panose="020B0604020202020204" pitchFamily="34" charset="0"/>
            </a:endParaRPr>
          </a:p>
          <a:p>
            <a:pPr>
              <a:spcBef>
                <a:spcPct val="0"/>
              </a:spcBef>
            </a:pPr>
            <a:r>
              <a:rPr lang="tr-TR" altLang="tr-TR" sz="3600" b="1" dirty="0">
                <a:latin typeface="Arial" panose="020B0604020202020204" pitchFamily="34" charset="0"/>
                <a:cs typeface="Arial" panose="020B0604020202020204" pitchFamily="34" charset="0"/>
              </a:rPr>
              <a:t>    Sanat</a:t>
            </a:r>
          </a:p>
          <a:p>
            <a:pPr>
              <a:spcBef>
                <a:spcPct val="0"/>
              </a:spcBef>
            </a:pPr>
            <a:endParaRPr lang="tr-TR" altLang="tr-TR" sz="2000" b="1" dirty="0">
              <a:latin typeface="Arial" panose="020B0604020202020204" pitchFamily="34" charset="0"/>
              <a:cs typeface="Arial" panose="020B0604020202020204" pitchFamily="34" charset="0"/>
            </a:endParaRPr>
          </a:p>
          <a:p>
            <a:pPr>
              <a:spcBef>
                <a:spcPct val="0"/>
              </a:spcBef>
            </a:pPr>
            <a:r>
              <a:rPr lang="tr-TR" altLang="tr-TR" sz="3600" b="1" dirty="0">
                <a:latin typeface="Arial" panose="020B0604020202020204" pitchFamily="34" charset="0"/>
                <a:cs typeface="Arial" panose="020B0604020202020204" pitchFamily="34" charset="0"/>
              </a:rPr>
              <a:t>    Ticaret </a:t>
            </a:r>
          </a:p>
          <a:p>
            <a:pPr>
              <a:spcBef>
                <a:spcPct val="0"/>
              </a:spcBef>
            </a:pPr>
            <a:endParaRPr lang="tr-TR" altLang="tr-TR" sz="2000" b="1" dirty="0">
              <a:latin typeface="Arial" panose="020B0604020202020204" pitchFamily="34" charset="0"/>
              <a:cs typeface="Arial" panose="020B0604020202020204" pitchFamily="34" charset="0"/>
            </a:endParaRPr>
          </a:p>
          <a:p>
            <a:pPr>
              <a:spcBef>
                <a:spcPct val="0"/>
              </a:spcBef>
            </a:pPr>
            <a:r>
              <a:rPr lang="tr-TR" altLang="tr-TR" sz="3600" b="1" dirty="0">
                <a:latin typeface="Arial" panose="020B0604020202020204" pitchFamily="34" charset="0"/>
                <a:cs typeface="Arial" panose="020B0604020202020204" pitchFamily="34" charset="0"/>
              </a:rPr>
              <a:t>    Yönetim</a:t>
            </a:r>
            <a:endParaRPr lang="tr-TR" dirty="0">
              <a:latin typeface="Arial" panose="020B0604020202020204" pitchFamily="34" charset="0"/>
              <a:cs typeface="Arial" panose="020B0604020202020204" pitchFamily="34" charset="0"/>
            </a:endParaRPr>
          </a:p>
        </p:txBody>
      </p:sp>
      <p:pic>
        <p:nvPicPr>
          <p:cNvPr id="4" name="Picture 3" descr="C:\Users\Bismillah1\Desktop\a.png">
            <a:hlinkClick r:id="rId3" action="ppaction://hlinksldjump"/>
            <a:extLst>
              <a:ext uri="{FF2B5EF4-FFF2-40B4-BE49-F238E27FC236}">
                <a16:creationId xmlns:a16="http://schemas.microsoft.com/office/drawing/2014/main" id="{AE7F0CE2-4364-42EC-81D1-B6A2171D7B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4347" y="3159000"/>
            <a:ext cx="540000" cy="540000"/>
          </a:xfrm>
          <a:prstGeom prst="rect">
            <a:avLst/>
          </a:prstGeom>
          <a:noFill/>
        </p:spPr>
      </p:pic>
      <p:pic>
        <p:nvPicPr>
          <p:cNvPr id="5" name="Picture 4" descr="C:\Users\Bismillah1\Desktop\b.png">
            <a:extLst>
              <a:ext uri="{FF2B5EF4-FFF2-40B4-BE49-F238E27FC236}">
                <a16:creationId xmlns:a16="http://schemas.microsoft.com/office/drawing/2014/main" id="{0B27E00B-BED0-4069-9765-C268ABDA62A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4064069"/>
            <a:ext cx="540000" cy="540000"/>
          </a:xfrm>
          <a:prstGeom prst="rect">
            <a:avLst/>
          </a:prstGeom>
          <a:noFill/>
        </p:spPr>
      </p:pic>
      <p:pic>
        <p:nvPicPr>
          <p:cNvPr id="7" name="Picture 5" descr="C:\Users\Bismillah1\Desktop\C.png">
            <a:extLst>
              <a:ext uri="{FF2B5EF4-FFF2-40B4-BE49-F238E27FC236}">
                <a16:creationId xmlns:a16="http://schemas.microsoft.com/office/drawing/2014/main" id="{BC25CC27-824B-4314-96BB-4B5AE1727D7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4347" y="4858192"/>
            <a:ext cx="540000" cy="540000"/>
          </a:xfrm>
          <a:prstGeom prst="rect">
            <a:avLst/>
          </a:prstGeom>
          <a:noFill/>
        </p:spPr>
      </p:pic>
      <p:pic>
        <p:nvPicPr>
          <p:cNvPr id="8" name="Picture 6" descr="C:\Users\Bismillah1\Desktop\D.png">
            <a:extLst>
              <a:ext uri="{FF2B5EF4-FFF2-40B4-BE49-F238E27FC236}">
                <a16:creationId xmlns:a16="http://schemas.microsoft.com/office/drawing/2014/main" id="{BCD968C0-3996-4C57-B6C9-C27237C97F6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06431" y="5731096"/>
            <a:ext cx="540000" cy="540000"/>
          </a:xfrm>
          <a:prstGeom prst="rect">
            <a:avLst/>
          </a:prstGeom>
          <a:noFill/>
        </p:spPr>
      </p:pic>
      <p:sp>
        <p:nvSpPr>
          <p:cNvPr id="9" name="Dikdörtgen 8">
            <a:extLst>
              <a:ext uri="{FF2B5EF4-FFF2-40B4-BE49-F238E27FC236}">
                <a16:creationId xmlns:a16="http://schemas.microsoft.com/office/drawing/2014/main" id="{D7A59C97-6C56-48FA-9E0C-34B49CE00C9C}"/>
              </a:ext>
            </a:extLst>
          </p:cNvPr>
          <p:cNvSpPr/>
          <p:nvPr/>
        </p:nvSpPr>
        <p:spPr>
          <a:xfrm>
            <a:off x="393053" y="38503"/>
            <a:ext cx="2443179" cy="5458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a:t>27. Soru</a:t>
            </a:r>
          </a:p>
        </p:txBody>
      </p:sp>
    </p:spTree>
    <p:extLst>
      <p:ext uri="{BB962C8B-B14F-4D97-AF65-F5344CB8AC3E}">
        <p14:creationId xmlns:p14="http://schemas.microsoft.com/office/powerpoint/2010/main" val="434265511"/>
      </p:ext>
    </p:extLst>
  </p:cSld>
  <p:clrMapOvr>
    <a:masterClrMapping/>
  </p:clrMapOvr>
  <mc:AlternateContent xmlns:mc="http://schemas.openxmlformats.org/markup-compatibility/2006" xmlns:p14="http://schemas.microsoft.com/office/powerpoint/2010/main">
    <mc:Choice Requires="p14">
      <p:transition spd="slow" p14:dur="1750" advClick="0">
        <p14:vortex dir="r"/>
      </p:transition>
    </mc:Choice>
    <mc:Fallback xmlns="">
      <p:transition spd="slow" advClick="0">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5"/>
                                        </p:tgtEl>
                                      </p:cBhvr>
                                    </p:animEffect>
                                    <p:set>
                                      <p:cBhvr>
                                        <p:cTn id="7" dur="1" fill="hold">
                                          <p:stCondLst>
                                            <p:cond delay="1999"/>
                                          </p:stCondLst>
                                        </p:cTn>
                                        <p:tgtEl>
                                          <p:spTgt spid="5"/>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5"/>
                  </p:tgtEl>
                </p:cond>
              </p:nextCondLst>
            </p:seq>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2000"/>
                                        <p:tgtEl>
                                          <p:spTgt spid="8"/>
                                        </p:tgtEl>
                                      </p:cBhvr>
                                    </p:animEffect>
                                    <p:set>
                                      <p:cBhvr>
                                        <p:cTn id="13" dur="1" fill="hold">
                                          <p:stCondLst>
                                            <p:cond delay="1999"/>
                                          </p:stCondLst>
                                        </p:cTn>
                                        <p:tgtEl>
                                          <p:spTgt spid="8"/>
                                        </p:tgtEl>
                                        <p:attrNameLst>
                                          <p:attrName>style.visibility</p:attrName>
                                        </p:attrNameLst>
                                      </p:cBhvr>
                                      <p:to>
                                        <p:strVal val="hidden"/>
                                      </p:to>
                                    </p:set>
                                  </p:childTnLst>
                                  <p:subTnLst>
                                    <p:audio>
                                      <p:cMediaNode>
                                        <p:cTn display="0" masterRel="sameClick">
                                          <p:stCondLst>
                                            <p:cond evt="begin" delay="0">
                                              <p:tn val="11"/>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8"/>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2000"/>
                                        <p:tgtEl>
                                          <p:spTgt spid="7"/>
                                        </p:tgtEl>
                                      </p:cBhvr>
                                    </p:animEffect>
                                    <p:set>
                                      <p:cBhvr>
                                        <p:cTn id="19" dur="1" fill="hold">
                                          <p:stCondLst>
                                            <p:cond delay="1999"/>
                                          </p:stCondLst>
                                        </p:cTn>
                                        <p:tgtEl>
                                          <p:spTgt spid="7"/>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7"/>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228600" y="899886"/>
            <a:ext cx="11745686" cy="5704114"/>
          </a:xfrm>
          <a:prstGeom prst="rect">
            <a:avLst/>
          </a:prstGeom>
          <a:noFill/>
          <a:ln w="76200" cmpd="tri">
            <a:noFill/>
            <a:miter lim="800000"/>
            <a:headEnd/>
            <a:tailEnd/>
          </a:ln>
        </p:spPr>
        <p:txBody>
          <a:bodyPr lIns="86731" tIns="86731" rIns="86731" bIns="86731" anchor="ctr"/>
          <a:lstStyle/>
          <a:p>
            <a:pPr>
              <a:spcBef>
                <a:spcPct val="0"/>
              </a:spcBef>
            </a:pPr>
            <a:endParaRPr lang="tr-TR" altLang="tr-TR" sz="2800" dirty="0"/>
          </a:p>
          <a:p>
            <a:pPr>
              <a:spcBef>
                <a:spcPct val="0"/>
              </a:spcBef>
            </a:pPr>
            <a:endParaRPr lang="tr-TR" altLang="tr-TR" sz="2800" dirty="0"/>
          </a:p>
          <a:p>
            <a:pPr>
              <a:spcBef>
                <a:spcPct val="0"/>
              </a:spcBef>
            </a:pPr>
            <a:endParaRPr lang="tr-TR" altLang="tr-TR" sz="2800" dirty="0"/>
          </a:p>
          <a:p>
            <a:pPr>
              <a:spcBef>
                <a:spcPct val="0"/>
              </a:spcBef>
            </a:pPr>
            <a:endParaRPr lang="tr-TR" altLang="tr-TR" sz="2800" dirty="0"/>
          </a:p>
          <a:p>
            <a:pPr>
              <a:spcBef>
                <a:spcPct val="0"/>
              </a:spcBef>
            </a:pPr>
            <a:endParaRPr lang="tr-TR" altLang="tr-TR" sz="2800" dirty="0"/>
          </a:p>
          <a:p>
            <a:pPr>
              <a:spcBef>
                <a:spcPct val="0"/>
              </a:spcBef>
            </a:pPr>
            <a:endParaRPr lang="tr-TR" altLang="tr-TR" sz="2800" dirty="0"/>
          </a:p>
          <a:p>
            <a:pPr>
              <a:spcBef>
                <a:spcPct val="0"/>
              </a:spcBef>
            </a:pPr>
            <a:endParaRPr lang="tr-TR" altLang="tr-TR" sz="2800" dirty="0"/>
          </a:p>
          <a:p>
            <a:pPr>
              <a:spcBef>
                <a:spcPct val="0"/>
              </a:spcBef>
            </a:pPr>
            <a:endParaRPr lang="tr-TR" altLang="tr-TR" sz="2800" dirty="0"/>
          </a:p>
          <a:p>
            <a:pPr>
              <a:spcBef>
                <a:spcPct val="0"/>
              </a:spcBef>
            </a:pPr>
            <a:endParaRPr lang="tr-TR" altLang="tr-TR" sz="2800" dirty="0"/>
          </a:p>
          <a:p>
            <a:pPr>
              <a:spcBef>
                <a:spcPct val="0"/>
              </a:spcBef>
            </a:pPr>
            <a:endParaRPr lang="tr-TR" altLang="tr-TR" sz="2800" dirty="0"/>
          </a:p>
          <a:p>
            <a:pPr>
              <a:spcBef>
                <a:spcPct val="0"/>
              </a:spcBef>
            </a:pPr>
            <a:endParaRPr lang="tr-TR" altLang="tr-TR" sz="2800" dirty="0"/>
          </a:p>
          <a:p>
            <a:pPr>
              <a:spcBef>
                <a:spcPct val="0"/>
              </a:spcBef>
            </a:pPr>
            <a:r>
              <a:rPr lang="tr-TR" altLang="tr-TR" sz="2800" dirty="0"/>
              <a:t>      </a:t>
            </a:r>
            <a:r>
              <a:rPr lang="tr-TR" altLang="tr-TR" sz="4400" b="1" dirty="0"/>
              <a:t>1           2</a:t>
            </a:r>
            <a:r>
              <a:rPr lang="en-US" altLang="tr-TR" sz="3600" b="1" dirty="0"/>
              <a:t> </a:t>
            </a:r>
            <a:r>
              <a:rPr lang="tr-TR" altLang="tr-TR" sz="3600" b="1" dirty="0"/>
              <a:t>               </a:t>
            </a:r>
            <a:r>
              <a:rPr lang="tr-TR" altLang="tr-TR" sz="4400" b="1" dirty="0"/>
              <a:t>3              4</a:t>
            </a:r>
            <a:endParaRPr lang="tr-TR" altLang="tr-TR" sz="2800" b="1" dirty="0"/>
          </a:p>
        </p:txBody>
      </p:sp>
      <p:sp>
        <p:nvSpPr>
          <p:cNvPr id="2" name="Dikdörtgen 1"/>
          <p:cNvSpPr/>
          <p:nvPr/>
        </p:nvSpPr>
        <p:spPr>
          <a:xfrm>
            <a:off x="0" y="899886"/>
            <a:ext cx="12192000" cy="461665"/>
          </a:xfrm>
          <a:prstGeom prst="rect">
            <a:avLst/>
          </a:prstGeom>
        </p:spPr>
        <p:txBody>
          <a:bodyPr wrap="square">
            <a:spAutoFit/>
          </a:bodyPr>
          <a:lstStyle/>
          <a:p>
            <a:pPr>
              <a:spcBef>
                <a:spcPct val="0"/>
              </a:spcBef>
            </a:pPr>
            <a:r>
              <a:rPr lang="tr-TR" altLang="tr-TR" sz="2400" b="1" dirty="0">
                <a:solidFill>
                  <a:srgbClr val="0000FF"/>
                </a:solidFill>
              </a:rPr>
              <a:t>Osmanlı Beyliği’nin kısa sürede genişlemesinin sebeplerinden bazıları şunlardır: </a:t>
            </a:r>
          </a:p>
        </p:txBody>
      </p:sp>
      <p:pic>
        <p:nvPicPr>
          <p:cNvPr id="7"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914" y="1361551"/>
            <a:ext cx="6797596" cy="4238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Dikdörtgen 4"/>
          <p:cNvSpPr/>
          <p:nvPr/>
        </p:nvSpPr>
        <p:spPr>
          <a:xfrm>
            <a:off x="6835065" y="1715604"/>
            <a:ext cx="5251515" cy="3046988"/>
          </a:xfrm>
          <a:prstGeom prst="rect">
            <a:avLst/>
          </a:prstGeom>
          <a:solidFill>
            <a:srgbClr val="FFFF00"/>
          </a:solidFill>
        </p:spPr>
        <p:txBody>
          <a:bodyPr wrap="square">
            <a:spAutoFit/>
          </a:bodyPr>
          <a:lstStyle/>
          <a:p>
            <a:pPr>
              <a:spcBef>
                <a:spcPct val="0"/>
              </a:spcBef>
              <a:buFontTx/>
              <a:buNone/>
            </a:pPr>
            <a:r>
              <a:rPr lang="tr-TR" altLang="tr-TR" sz="3200" b="1" dirty="0"/>
              <a:t>Kaç numaralı kutuda verilen bilgi ile Osmanlı Beyliği’nin kısa sürede genişlemesinde coğrafi konumunun önemi belirtilmiştir?</a:t>
            </a:r>
          </a:p>
        </p:txBody>
      </p:sp>
      <p:pic>
        <p:nvPicPr>
          <p:cNvPr id="8" name="Picture 3" descr="C:\Users\Bismillah1\Desktop\a.png">
            <a:extLst>
              <a:ext uri="{FF2B5EF4-FFF2-40B4-BE49-F238E27FC236}">
                <a16:creationId xmlns:a16="http://schemas.microsoft.com/office/drawing/2014/main" id="{A5B5BD9D-666A-4838-A16E-708FD3335E1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3053" y="5832055"/>
            <a:ext cx="540000" cy="540000"/>
          </a:xfrm>
          <a:prstGeom prst="rect">
            <a:avLst/>
          </a:prstGeom>
          <a:noFill/>
        </p:spPr>
      </p:pic>
      <p:pic>
        <p:nvPicPr>
          <p:cNvPr id="9" name="Picture 4" descr="C:\Users\Bismillah1\Desktop\b.png">
            <a:extLst>
              <a:ext uri="{FF2B5EF4-FFF2-40B4-BE49-F238E27FC236}">
                <a16:creationId xmlns:a16="http://schemas.microsoft.com/office/drawing/2014/main" id="{1AEE44D6-49E5-4A2D-83AE-E12D3FE56DB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96232" y="5832055"/>
            <a:ext cx="540000" cy="540000"/>
          </a:xfrm>
          <a:prstGeom prst="rect">
            <a:avLst/>
          </a:prstGeom>
          <a:noFill/>
        </p:spPr>
      </p:pic>
      <p:pic>
        <p:nvPicPr>
          <p:cNvPr id="10" name="Picture 5" descr="C:\Users\Bismillah1\Desktop\C.png">
            <a:extLst>
              <a:ext uri="{FF2B5EF4-FFF2-40B4-BE49-F238E27FC236}">
                <a16:creationId xmlns:a16="http://schemas.microsoft.com/office/drawing/2014/main" id="{A8161BB4-579C-4FEB-9F21-418D9F4E77B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39411" y="5915660"/>
            <a:ext cx="540000" cy="540000"/>
          </a:xfrm>
          <a:prstGeom prst="rect">
            <a:avLst/>
          </a:prstGeom>
          <a:noFill/>
        </p:spPr>
      </p:pic>
      <p:pic>
        <p:nvPicPr>
          <p:cNvPr id="11" name="Picture 6" descr="C:\Users\Bismillah1\Desktop\D.png">
            <a:hlinkClick r:id="rId9" action="ppaction://hlinksldjump"/>
            <a:extLst>
              <a:ext uri="{FF2B5EF4-FFF2-40B4-BE49-F238E27FC236}">
                <a16:creationId xmlns:a16="http://schemas.microsoft.com/office/drawing/2014/main" id="{4928906B-32F8-4A0E-B193-10758BEBA580}"/>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82590" y="5915660"/>
            <a:ext cx="540000" cy="540000"/>
          </a:xfrm>
          <a:prstGeom prst="rect">
            <a:avLst/>
          </a:prstGeom>
          <a:noFill/>
        </p:spPr>
      </p:pic>
      <p:sp>
        <p:nvSpPr>
          <p:cNvPr id="4" name="Dikdörtgen 3">
            <a:extLst>
              <a:ext uri="{FF2B5EF4-FFF2-40B4-BE49-F238E27FC236}">
                <a16:creationId xmlns:a16="http://schemas.microsoft.com/office/drawing/2014/main" id="{5A899246-CC3A-4D87-B44C-E1EDC2C8BE32}"/>
              </a:ext>
            </a:extLst>
          </p:cNvPr>
          <p:cNvSpPr/>
          <p:nvPr/>
        </p:nvSpPr>
        <p:spPr>
          <a:xfrm>
            <a:off x="393053" y="38503"/>
            <a:ext cx="2443179" cy="5458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a:t>1. Soru</a:t>
            </a:r>
          </a:p>
        </p:txBody>
      </p:sp>
    </p:spTree>
    <p:extLst>
      <p:ext uri="{BB962C8B-B14F-4D97-AF65-F5344CB8AC3E}">
        <p14:creationId xmlns:p14="http://schemas.microsoft.com/office/powerpoint/2010/main" val="2800470840"/>
      </p:ext>
    </p:extLst>
  </p:cSld>
  <p:clrMapOvr>
    <a:masterClrMapping/>
  </p:clrMapOvr>
  <p:transition spd="slow" advClick="0">
    <p:push dir="u"/>
  </p:transition>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8"/>
                                        </p:tgtEl>
                                      </p:cBhvr>
                                    </p:animEffect>
                                    <p:set>
                                      <p:cBhvr>
                                        <p:cTn id="7" dur="1" fill="hold">
                                          <p:stCondLst>
                                            <p:cond delay="1999"/>
                                          </p:stCondLst>
                                        </p:cTn>
                                        <p:tgtEl>
                                          <p:spTgt spid="8"/>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3" name="yanlis_cevap_cizt_erken.wav"/>
                                        </p:tgtEl>
                                      </p:cMediaNode>
                                    </p:audio>
                                  </p:subTnLst>
                                </p:cTn>
                              </p:par>
                            </p:childTnLst>
                          </p:cTn>
                        </p:par>
                      </p:childTnLst>
                    </p:cTn>
                  </p:par>
                </p:childTnLst>
              </p:cTn>
              <p:nextCondLst>
                <p:cond evt="onClick" delay="0">
                  <p:tgtEl>
                    <p:spTgt spid="8"/>
                  </p:tgtEl>
                </p:cond>
              </p:nextCondLst>
            </p:seq>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2000"/>
                                        <p:tgtEl>
                                          <p:spTgt spid="9"/>
                                        </p:tgtEl>
                                      </p:cBhvr>
                                    </p:animEffect>
                                    <p:set>
                                      <p:cBhvr>
                                        <p:cTn id="13" dur="1" fill="hold">
                                          <p:stCondLst>
                                            <p:cond delay="1999"/>
                                          </p:stCondLst>
                                        </p:cTn>
                                        <p:tgtEl>
                                          <p:spTgt spid="9"/>
                                        </p:tgtEl>
                                        <p:attrNameLst>
                                          <p:attrName>style.visibility</p:attrName>
                                        </p:attrNameLst>
                                      </p:cBhvr>
                                      <p:to>
                                        <p:strVal val="hidden"/>
                                      </p:to>
                                    </p:set>
                                  </p:childTnLst>
                                  <p:subTnLst>
                                    <p:audio>
                                      <p:cMediaNode>
                                        <p:cTn display="0" masterRel="sameClick">
                                          <p:stCondLst>
                                            <p:cond evt="begin" delay="0">
                                              <p:tn val="11"/>
                                            </p:cond>
                                          </p:stCondLst>
                                          <p:endCondLst>
                                            <p:cond evt="onStopAudio" delay="0">
                                              <p:tgtEl>
                                                <p:sldTgt/>
                                              </p:tgtEl>
                                            </p:cond>
                                          </p:endCondLst>
                                        </p:cTn>
                                        <p:tgtEl>
                                          <p:sndTgt r:embed="rId3" name="yanlis_cevap_cizt_erken.wav"/>
                                        </p:tgtEl>
                                      </p:cMediaNode>
                                    </p:audio>
                                  </p:subTnLst>
                                </p:cTn>
                              </p:par>
                            </p:childTnLst>
                          </p:cTn>
                        </p:par>
                      </p:childTnLst>
                    </p:cTn>
                  </p:par>
                </p:childTnLst>
              </p:cTn>
              <p:nextCondLst>
                <p:cond evt="onClick" delay="0">
                  <p:tgtEl>
                    <p:spTgt spid="9"/>
                  </p:tgtEl>
                </p:cond>
              </p:nextCondLst>
            </p:seq>
            <p:seq concurrent="1" nextAc="seek">
              <p:cTn id="14" restart="whenNotActive" fill="hold" evtFilter="cancelBubble" nodeType="interactiveSeq">
                <p:stCondLst>
                  <p:cond evt="onClick" delay="0">
                    <p:tgtEl>
                      <p:spTgt spid="10"/>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2000"/>
                                        <p:tgtEl>
                                          <p:spTgt spid="10"/>
                                        </p:tgtEl>
                                      </p:cBhvr>
                                    </p:animEffect>
                                    <p:set>
                                      <p:cBhvr>
                                        <p:cTn id="19" dur="1" fill="hold">
                                          <p:stCondLst>
                                            <p:cond delay="1999"/>
                                          </p:stCondLst>
                                        </p:cTn>
                                        <p:tgtEl>
                                          <p:spTgt spid="10"/>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3" name="yanlis_cevap_cizt_erken.wav"/>
                                        </p:tgtEl>
                                      </p:cMediaNode>
                                    </p:audio>
                                  </p:subTnLst>
                                </p:cTn>
                              </p:par>
                            </p:childTnLst>
                          </p:cTn>
                        </p:par>
                      </p:childTnLst>
                    </p:cTn>
                  </p:par>
                </p:childTnLst>
              </p:cTn>
              <p:nextCondLst>
                <p:cond evt="onClick" delay="0">
                  <p:tgtEl>
                    <p:spTgt spid="10"/>
                  </p:tgtEl>
                </p:cond>
              </p:nextCondLst>
            </p:seq>
            <p:seq concurrent="1" nextAc="seek">
              <p:cTn id="20" restart="whenNotActive" fill="hold" evtFilter="cancelBubble" nodeType="interactiveSeq">
                <p:stCondLst>
                  <p:cond evt="onClick" delay="0">
                    <p:tgtEl>
                      <p:spTgt spid="11"/>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2000"/>
                                        <p:tgtEl>
                                          <p:spTgt spid="11"/>
                                        </p:tgtEl>
                                      </p:cBhvr>
                                    </p:animEffect>
                                    <p:set>
                                      <p:cBhvr>
                                        <p:cTn id="25" dur="1" fill="hold">
                                          <p:stCondLst>
                                            <p:cond delay="1999"/>
                                          </p:stCondLst>
                                        </p:cTn>
                                        <p:tgtEl>
                                          <p:spTgt spid="11"/>
                                        </p:tgtEl>
                                        <p:attrNameLst>
                                          <p:attrName>style.visibility</p:attrName>
                                        </p:attrNameLst>
                                      </p:cBhvr>
                                      <p:to>
                                        <p:strVal val="hidden"/>
                                      </p:to>
                                    </p:set>
                                  </p:childTnLst>
                                  <p:subTnLst>
                                    <p:audio>
                                      <p:cMediaNode>
                                        <p:cTn display="0" masterRel="sameClick">
                                          <p:stCondLst>
                                            <p:cond evt="begin" delay="0">
                                              <p:tn val="23"/>
                                            </p:cond>
                                          </p:stCondLst>
                                          <p:endCondLst>
                                            <p:cond evt="onStopAudio" delay="0">
                                              <p:tgtEl>
                                                <p:sldTgt/>
                                              </p:tgtEl>
                                            </p:cond>
                                          </p:endCondLst>
                                        </p:cTn>
                                        <p:tgtEl>
                                          <p:sndTgt r:embed="rId4" name="tebrikler.wav"/>
                                        </p:tgtEl>
                                      </p:cMediaNode>
                                    </p:audio>
                                  </p:subTnLst>
                                </p:cTn>
                              </p:par>
                            </p:childTnLst>
                          </p:cTn>
                        </p:par>
                      </p:childTnLst>
                    </p:cTn>
                  </p:par>
                </p:childTnLst>
              </p:cTn>
              <p:nextCondLst>
                <p:cond evt="onClick" delay="0">
                  <p:tgtEl>
                    <p:spTgt spid="11"/>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223157" y="691339"/>
            <a:ext cx="11745686" cy="5704114"/>
          </a:xfrm>
          <a:prstGeom prst="rect">
            <a:avLst/>
          </a:prstGeom>
          <a:noFill/>
          <a:ln w="76200" cmpd="tri">
            <a:noFill/>
            <a:miter lim="800000"/>
            <a:headEnd/>
            <a:tailEnd/>
          </a:ln>
        </p:spPr>
        <p:txBody>
          <a:bodyPr lIns="86731" tIns="86731" rIns="86731" bIns="86731" anchor="ctr"/>
          <a:lstStyle/>
          <a:p>
            <a:pPr>
              <a:spcBef>
                <a:spcPct val="0"/>
              </a:spcBef>
            </a:pPr>
            <a:r>
              <a:rPr lang="tr-TR" altLang="tr-TR" sz="3600" b="1" dirty="0">
                <a:solidFill>
                  <a:srgbClr val="FF0000"/>
                </a:solidFill>
              </a:rPr>
              <a:t>Sanayi İnkılabı sonucunda Avrupa’da fabrikalaşma başladı ve hızlı üretim artışı yaşandı.</a:t>
            </a:r>
          </a:p>
          <a:p>
            <a:pPr>
              <a:spcBef>
                <a:spcPct val="0"/>
              </a:spcBef>
            </a:pPr>
            <a:r>
              <a:rPr lang="tr-TR" altLang="tr-TR" sz="3600" b="1" dirty="0">
                <a:solidFill>
                  <a:srgbClr val="0000FF"/>
                </a:solidFill>
              </a:rPr>
              <a:t>Bu durumun Avrupa’da aşağıdakilerden hangisine yol açtığı söylenebilir?</a:t>
            </a:r>
          </a:p>
          <a:p>
            <a:pPr>
              <a:spcBef>
                <a:spcPct val="0"/>
              </a:spcBef>
            </a:pPr>
            <a:endParaRPr lang="tr-TR" altLang="tr-TR" sz="3600" b="1" dirty="0"/>
          </a:p>
          <a:p>
            <a:pPr>
              <a:spcBef>
                <a:spcPct val="0"/>
              </a:spcBef>
            </a:pPr>
            <a:r>
              <a:rPr lang="tr-TR" altLang="tr-TR" sz="4800" b="1" dirty="0"/>
              <a:t>     Sömürgeciliğe</a:t>
            </a:r>
          </a:p>
          <a:p>
            <a:pPr>
              <a:spcBef>
                <a:spcPct val="0"/>
              </a:spcBef>
            </a:pPr>
            <a:r>
              <a:rPr lang="tr-TR" altLang="tr-TR" sz="4800" b="1" dirty="0"/>
              <a:t>     Coğrafi Keşiflere</a:t>
            </a:r>
          </a:p>
          <a:p>
            <a:pPr>
              <a:spcBef>
                <a:spcPct val="0"/>
              </a:spcBef>
            </a:pPr>
            <a:r>
              <a:rPr lang="tr-TR" altLang="tr-TR" sz="4800" b="1" dirty="0"/>
              <a:t>     Demokratikleşmeye</a:t>
            </a:r>
          </a:p>
          <a:p>
            <a:pPr>
              <a:spcBef>
                <a:spcPct val="0"/>
              </a:spcBef>
            </a:pPr>
            <a:r>
              <a:rPr lang="tr-TR" altLang="tr-TR" sz="4800" b="1" dirty="0"/>
              <a:t>     Rönesans Hareketlerine</a:t>
            </a:r>
            <a:endParaRPr lang="tr-TR" altLang="tr-TR" sz="3600" b="1" dirty="0"/>
          </a:p>
        </p:txBody>
      </p:sp>
      <p:pic>
        <p:nvPicPr>
          <p:cNvPr id="4" name="Picture 3" descr="C:\Users\Bismillah1\Desktop\a.png">
            <a:hlinkClick r:id="rId3" action="ppaction://hlinksldjump"/>
            <a:extLst>
              <a:ext uri="{FF2B5EF4-FFF2-40B4-BE49-F238E27FC236}">
                <a16:creationId xmlns:a16="http://schemas.microsoft.com/office/drawing/2014/main" id="{7184B94E-DD55-4316-80AD-62B262CAF15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5139" y="3468176"/>
            <a:ext cx="720000" cy="720000"/>
          </a:xfrm>
          <a:prstGeom prst="rect">
            <a:avLst/>
          </a:prstGeom>
          <a:noFill/>
        </p:spPr>
      </p:pic>
      <p:pic>
        <p:nvPicPr>
          <p:cNvPr id="5" name="Picture 4" descr="C:\Users\Bismillah1\Desktop\b.png">
            <a:extLst>
              <a:ext uri="{FF2B5EF4-FFF2-40B4-BE49-F238E27FC236}">
                <a16:creationId xmlns:a16="http://schemas.microsoft.com/office/drawing/2014/main" id="{2BAFF084-D7B2-4166-BE18-DCD7FBE540B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3002" y="4221820"/>
            <a:ext cx="720000" cy="720000"/>
          </a:xfrm>
          <a:prstGeom prst="rect">
            <a:avLst/>
          </a:prstGeom>
          <a:noFill/>
        </p:spPr>
      </p:pic>
      <p:pic>
        <p:nvPicPr>
          <p:cNvPr id="7" name="Picture 5" descr="C:\Users\Bismillah1\Desktop\C.png">
            <a:extLst>
              <a:ext uri="{FF2B5EF4-FFF2-40B4-BE49-F238E27FC236}">
                <a16:creationId xmlns:a16="http://schemas.microsoft.com/office/drawing/2014/main" id="{1546A0CF-895D-407F-84EE-E875C4BC8BE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5139" y="4943887"/>
            <a:ext cx="720000" cy="720000"/>
          </a:xfrm>
          <a:prstGeom prst="rect">
            <a:avLst/>
          </a:prstGeom>
          <a:noFill/>
        </p:spPr>
      </p:pic>
      <p:pic>
        <p:nvPicPr>
          <p:cNvPr id="8" name="Picture 6" descr="C:\Users\Bismillah1\Desktop\D.png">
            <a:extLst>
              <a:ext uri="{FF2B5EF4-FFF2-40B4-BE49-F238E27FC236}">
                <a16:creationId xmlns:a16="http://schemas.microsoft.com/office/drawing/2014/main" id="{5C8CD9B2-B943-444A-A45C-FB57D39FA63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87223" y="5617012"/>
            <a:ext cx="720000" cy="720000"/>
          </a:xfrm>
          <a:prstGeom prst="rect">
            <a:avLst/>
          </a:prstGeom>
          <a:noFill/>
        </p:spPr>
      </p:pic>
      <p:sp>
        <p:nvSpPr>
          <p:cNvPr id="9" name="Dikdörtgen 8">
            <a:extLst>
              <a:ext uri="{FF2B5EF4-FFF2-40B4-BE49-F238E27FC236}">
                <a16:creationId xmlns:a16="http://schemas.microsoft.com/office/drawing/2014/main" id="{6540AB68-BF11-4DC6-AD0B-49A44E882677}"/>
              </a:ext>
            </a:extLst>
          </p:cNvPr>
          <p:cNvSpPr/>
          <p:nvPr/>
        </p:nvSpPr>
        <p:spPr>
          <a:xfrm>
            <a:off x="393053" y="38503"/>
            <a:ext cx="2443179" cy="5458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a:t>28. Soru</a:t>
            </a:r>
          </a:p>
        </p:txBody>
      </p:sp>
    </p:spTree>
    <p:extLst>
      <p:ext uri="{BB962C8B-B14F-4D97-AF65-F5344CB8AC3E}">
        <p14:creationId xmlns:p14="http://schemas.microsoft.com/office/powerpoint/2010/main" val="969698801"/>
      </p:ext>
    </p:extLst>
  </p:cSld>
  <p:clrMapOvr>
    <a:masterClrMapping/>
  </p:clrMapOvr>
  <mc:AlternateContent xmlns:mc="http://schemas.openxmlformats.org/markup-compatibility/2006" xmlns:p14="http://schemas.microsoft.com/office/powerpoint/2010/main">
    <mc:Choice Requires="p14">
      <p:transition spd="slow" p14:dur="1500" advClick="0">
        <p14:shred/>
      </p:transition>
    </mc:Choice>
    <mc:Fallback xmlns="">
      <p:transition spd="slow" advClick="0">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5"/>
                                        </p:tgtEl>
                                      </p:cBhvr>
                                    </p:animEffect>
                                    <p:set>
                                      <p:cBhvr>
                                        <p:cTn id="7" dur="1" fill="hold">
                                          <p:stCondLst>
                                            <p:cond delay="1999"/>
                                          </p:stCondLst>
                                        </p:cTn>
                                        <p:tgtEl>
                                          <p:spTgt spid="5"/>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5"/>
                  </p:tgtEl>
                </p:cond>
              </p:nextCondLst>
            </p:seq>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2000"/>
                                        <p:tgtEl>
                                          <p:spTgt spid="8"/>
                                        </p:tgtEl>
                                      </p:cBhvr>
                                    </p:animEffect>
                                    <p:set>
                                      <p:cBhvr>
                                        <p:cTn id="13" dur="1" fill="hold">
                                          <p:stCondLst>
                                            <p:cond delay="1999"/>
                                          </p:stCondLst>
                                        </p:cTn>
                                        <p:tgtEl>
                                          <p:spTgt spid="8"/>
                                        </p:tgtEl>
                                        <p:attrNameLst>
                                          <p:attrName>style.visibility</p:attrName>
                                        </p:attrNameLst>
                                      </p:cBhvr>
                                      <p:to>
                                        <p:strVal val="hidden"/>
                                      </p:to>
                                    </p:set>
                                  </p:childTnLst>
                                  <p:subTnLst>
                                    <p:audio>
                                      <p:cMediaNode>
                                        <p:cTn display="0" masterRel="sameClick">
                                          <p:stCondLst>
                                            <p:cond evt="begin" delay="0">
                                              <p:tn val="11"/>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8"/>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2000"/>
                                        <p:tgtEl>
                                          <p:spTgt spid="7"/>
                                        </p:tgtEl>
                                      </p:cBhvr>
                                    </p:animEffect>
                                    <p:set>
                                      <p:cBhvr>
                                        <p:cTn id="19" dur="1" fill="hold">
                                          <p:stCondLst>
                                            <p:cond delay="1999"/>
                                          </p:stCondLst>
                                        </p:cTn>
                                        <p:tgtEl>
                                          <p:spTgt spid="7"/>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7"/>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228600" y="899886"/>
            <a:ext cx="11745686" cy="5704114"/>
          </a:xfrm>
          <a:prstGeom prst="rect">
            <a:avLst/>
          </a:prstGeom>
          <a:noFill/>
          <a:ln w="76200" cmpd="tri">
            <a:noFill/>
            <a:miter lim="800000"/>
            <a:headEnd/>
            <a:tailEnd/>
          </a:ln>
        </p:spPr>
        <p:txBody>
          <a:bodyPr lIns="86731" tIns="86731" rIns="86731" bIns="86731" anchor="ctr"/>
          <a:lstStyle/>
          <a:p>
            <a:pPr>
              <a:spcBef>
                <a:spcPct val="0"/>
              </a:spcBef>
              <a:buFontTx/>
              <a:buNone/>
            </a:pPr>
            <a:r>
              <a:rPr lang="tr-TR" altLang="tr-TR" sz="3600" b="1" dirty="0">
                <a:solidFill>
                  <a:srgbClr val="FF0000"/>
                </a:solidFill>
              </a:rPr>
              <a:t>Aşağıdakilerden hangisi üretim teknolojisindeki gelişmelerin olumlu yönlerinden biridir?</a:t>
            </a:r>
          </a:p>
          <a:p>
            <a:pPr>
              <a:spcBef>
                <a:spcPct val="0"/>
              </a:spcBef>
              <a:buFontTx/>
              <a:buNone/>
            </a:pPr>
            <a:endParaRPr lang="tr-TR" altLang="tr-TR" sz="3600" b="1" dirty="0"/>
          </a:p>
          <a:p>
            <a:pPr>
              <a:spcBef>
                <a:spcPct val="0"/>
              </a:spcBef>
              <a:buFontTx/>
              <a:buNone/>
            </a:pPr>
            <a:r>
              <a:rPr lang="tr-TR" altLang="tr-TR" sz="4400" b="1" dirty="0"/>
              <a:t>    İnsanların refah seviyesini yükseltmesi</a:t>
            </a:r>
          </a:p>
          <a:p>
            <a:pPr>
              <a:spcBef>
                <a:spcPct val="0"/>
              </a:spcBef>
              <a:buFontTx/>
              <a:buNone/>
            </a:pPr>
            <a:r>
              <a:rPr lang="tr-TR" altLang="tr-TR" sz="4400" b="1" dirty="0"/>
              <a:t>    Bazı el sanatlarını ortadan kaldırması</a:t>
            </a:r>
          </a:p>
          <a:p>
            <a:pPr>
              <a:spcBef>
                <a:spcPct val="0"/>
              </a:spcBef>
              <a:buFontTx/>
              <a:buNone/>
            </a:pPr>
            <a:r>
              <a:rPr lang="tr-TR" altLang="tr-TR" sz="4400" b="1" dirty="0"/>
              <a:t>    Doğal kaynakları daha hızlı tüketmesi</a:t>
            </a:r>
          </a:p>
          <a:p>
            <a:pPr>
              <a:spcBef>
                <a:spcPct val="0"/>
              </a:spcBef>
              <a:buFontTx/>
              <a:buNone/>
            </a:pPr>
            <a:r>
              <a:rPr lang="tr-TR" altLang="tr-TR" sz="4400" b="1" dirty="0"/>
              <a:t>    Ülkeler arasında gelişmişlik farkını arttırması</a:t>
            </a:r>
          </a:p>
          <a:p>
            <a:pPr>
              <a:spcBef>
                <a:spcPct val="0"/>
              </a:spcBef>
              <a:buFontTx/>
              <a:buNone/>
            </a:pPr>
            <a:endParaRPr lang="tr-TR" altLang="tr-TR" sz="2400" b="1" dirty="0"/>
          </a:p>
        </p:txBody>
      </p:sp>
      <p:pic>
        <p:nvPicPr>
          <p:cNvPr id="4" name="Picture 3" descr="C:\Users\Bismillah1\Desktop\a.png">
            <a:hlinkClick r:id="rId3" action="ppaction://hlinksldjump"/>
            <a:extLst>
              <a:ext uri="{FF2B5EF4-FFF2-40B4-BE49-F238E27FC236}">
                <a16:creationId xmlns:a16="http://schemas.microsoft.com/office/drawing/2014/main" id="{755803B1-EFE2-4DC0-9A98-5585C8DE162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786" y="2645991"/>
            <a:ext cx="720000" cy="720000"/>
          </a:xfrm>
          <a:prstGeom prst="rect">
            <a:avLst/>
          </a:prstGeom>
          <a:noFill/>
        </p:spPr>
      </p:pic>
      <p:pic>
        <p:nvPicPr>
          <p:cNvPr id="5" name="Picture 4" descr="C:\Users\Bismillah1\Desktop\b.png">
            <a:extLst>
              <a:ext uri="{FF2B5EF4-FFF2-40B4-BE49-F238E27FC236}">
                <a16:creationId xmlns:a16="http://schemas.microsoft.com/office/drawing/2014/main" id="{17584827-E82D-4404-ADE8-26FB8689286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755" y="3365991"/>
            <a:ext cx="720000" cy="720000"/>
          </a:xfrm>
          <a:prstGeom prst="rect">
            <a:avLst/>
          </a:prstGeom>
          <a:noFill/>
        </p:spPr>
      </p:pic>
      <p:pic>
        <p:nvPicPr>
          <p:cNvPr id="7" name="Picture 5" descr="C:\Users\Bismillah1\Desktop\C.png">
            <a:extLst>
              <a:ext uri="{FF2B5EF4-FFF2-40B4-BE49-F238E27FC236}">
                <a16:creationId xmlns:a16="http://schemas.microsoft.com/office/drawing/2014/main" id="{45C26DDF-9D2C-4012-8E21-B70095BAD85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8766" y="4053907"/>
            <a:ext cx="720000" cy="720000"/>
          </a:xfrm>
          <a:prstGeom prst="rect">
            <a:avLst/>
          </a:prstGeom>
          <a:noFill/>
        </p:spPr>
      </p:pic>
      <p:pic>
        <p:nvPicPr>
          <p:cNvPr id="8" name="Picture 6" descr="C:\Users\Bismillah1\Desktop\D.png">
            <a:extLst>
              <a:ext uri="{FF2B5EF4-FFF2-40B4-BE49-F238E27FC236}">
                <a16:creationId xmlns:a16="http://schemas.microsoft.com/office/drawing/2014/main" id="{29D6BC70-2850-4B11-9EC5-B750115FF48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1797" y="4689163"/>
            <a:ext cx="720000" cy="720000"/>
          </a:xfrm>
          <a:prstGeom prst="rect">
            <a:avLst/>
          </a:prstGeom>
          <a:noFill/>
        </p:spPr>
      </p:pic>
      <p:sp>
        <p:nvSpPr>
          <p:cNvPr id="9" name="Dikdörtgen 8">
            <a:extLst>
              <a:ext uri="{FF2B5EF4-FFF2-40B4-BE49-F238E27FC236}">
                <a16:creationId xmlns:a16="http://schemas.microsoft.com/office/drawing/2014/main" id="{5EA4B5DE-61A7-437C-A5F0-5F3BC5D21C67}"/>
              </a:ext>
            </a:extLst>
          </p:cNvPr>
          <p:cNvSpPr/>
          <p:nvPr/>
        </p:nvSpPr>
        <p:spPr>
          <a:xfrm>
            <a:off x="393053" y="38503"/>
            <a:ext cx="2443179" cy="5458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a:t>29. Soru</a:t>
            </a:r>
          </a:p>
        </p:txBody>
      </p:sp>
    </p:spTree>
    <p:extLst>
      <p:ext uri="{BB962C8B-B14F-4D97-AF65-F5344CB8AC3E}">
        <p14:creationId xmlns:p14="http://schemas.microsoft.com/office/powerpoint/2010/main" val="1427618640"/>
      </p:ext>
    </p:extLst>
  </p:cSld>
  <p:clrMapOvr>
    <a:masterClrMapping/>
  </p:clrMapOvr>
  <mc:AlternateContent xmlns:mc="http://schemas.openxmlformats.org/markup-compatibility/2006" xmlns:p14="http://schemas.microsoft.com/office/powerpoint/2010/main">
    <mc:Choice Requires="p14">
      <p:transition spd="slow" p14:dur="1500" advClick="0">
        <p:split orient="vert"/>
      </p:transition>
    </mc:Choice>
    <mc:Fallback xmlns="">
      <p:transition spd="slow" advClick="0">
        <p:split orient="vert"/>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5"/>
                                        </p:tgtEl>
                                      </p:cBhvr>
                                    </p:animEffect>
                                    <p:set>
                                      <p:cBhvr>
                                        <p:cTn id="7" dur="1" fill="hold">
                                          <p:stCondLst>
                                            <p:cond delay="1999"/>
                                          </p:stCondLst>
                                        </p:cTn>
                                        <p:tgtEl>
                                          <p:spTgt spid="5"/>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5"/>
                  </p:tgtEl>
                </p:cond>
              </p:nextCondLst>
            </p:seq>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2000"/>
                                        <p:tgtEl>
                                          <p:spTgt spid="8"/>
                                        </p:tgtEl>
                                      </p:cBhvr>
                                    </p:animEffect>
                                    <p:set>
                                      <p:cBhvr>
                                        <p:cTn id="13" dur="1" fill="hold">
                                          <p:stCondLst>
                                            <p:cond delay="1999"/>
                                          </p:stCondLst>
                                        </p:cTn>
                                        <p:tgtEl>
                                          <p:spTgt spid="8"/>
                                        </p:tgtEl>
                                        <p:attrNameLst>
                                          <p:attrName>style.visibility</p:attrName>
                                        </p:attrNameLst>
                                      </p:cBhvr>
                                      <p:to>
                                        <p:strVal val="hidden"/>
                                      </p:to>
                                    </p:set>
                                  </p:childTnLst>
                                  <p:subTnLst>
                                    <p:audio>
                                      <p:cMediaNode>
                                        <p:cTn display="0" masterRel="sameClick">
                                          <p:stCondLst>
                                            <p:cond evt="begin" delay="0">
                                              <p:tn val="11"/>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8"/>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2000"/>
                                        <p:tgtEl>
                                          <p:spTgt spid="7"/>
                                        </p:tgtEl>
                                      </p:cBhvr>
                                    </p:animEffect>
                                    <p:set>
                                      <p:cBhvr>
                                        <p:cTn id="19" dur="1" fill="hold">
                                          <p:stCondLst>
                                            <p:cond delay="1999"/>
                                          </p:stCondLst>
                                        </p:cTn>
                                        <p:tgtEl>
                                          <p:spTgt spid="7"/>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7"/>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228600" y="673768"/>
            <a:ext cx="11745686" cy="5930232"/>
          </a:xfrm>
          <a:prstGeom prst="rect">
            <a:avLst/>
          </a:prstGeom>
          <a:noFill/>
          <a:ln w="76200" cmpd="tri">
            <a:noFill/>
            <a:miter lim="800000"/>
            <a:headEnd/>
            <a:tailEnd/>
          </a:ln>
        </p:spPr>
        <p:txBody>
          <a:bodyPr lIns="86731" tIns="86731" rIns="86731" bIns="86731" anchor="ctr"/>
          <a:lstStyle/>
          <a:p>
            <a:r>
              <a:rPr lang="tr-TR" altLang="tr-TR" sz="2800" b="1" dirty="0">
                <a:solidFill>
                  <a:srgbClr val="006600"/>
                </a:solidFill>
              </a:rPr>
              <a:t>Yeni Çağ’da Avrupa’da,</a:t>
            </a:r>
          </a:p>
          <a:p>
            <a:r>
              <a:rPr lang="tr-TR" altLang="tr-TR" sz="2800" b="1" dirty="0">
                <a:solidFill>
                  <a:srgbClr val="0000FF"/>
                </a:solidFill>
              </a:rPr>
              <a:t>• Kağıt ve matbaanın kullanımının yaygınlaşması</a:t>
            </a:r>
          </a:p>
          <a:p>
            <a:r>
              <a:rPr lang="tr-TR" altLang="tr-TR" sz="2800" b="1" dirty="0">
                <a:solidFill>
                  <a:srgbClr val="0000FF"/>
                </a:solidFill>
              </a:rPr>
              <a:t>• Eğitimin, kilisenin etkisinden kurtarılması</a:t>
            </a:r>
          </a:p>
          <a:p>
            <a:r>
              <a:rPr lang="tr-TR" altLang="tr-TR" sz="2800" b="1" dirty="0">
                <a:solidFill>
                  <a:srgbClr val="0000FF"/>
                </a:solidFill>
              </a:rPr>
              <a:t>• Gemicilik sanatının ilerlemesi</a:t>
            </a:r>
          </a:p>
          <a:p>
            <a:r>
              <a:rPr lang="tr-TR" altLang="tr-TR" sz="2800" b="1" dirty="0">
                <a:solidFill>
                  <a:srgbClr val="FF0000"/>
                </a:solidFill>
              </a:rPr>
              <a:t>gibi faktörlerin, aşağıdakilerden hangisinin ortaya çıkmasında etkisi yoktur?</a:t>
            </a:r>
          </a:p>
          <a:p>
            <a:endParaRPr lang="tr-TR" altLang="tr-TR" sz="2800" b="1" dirty="0"/>
          </a:p>
          <a:p>
            <a:r>
              <a:rPr lang="tr-TR" altLang="tr-TR" sz="2800" b="1" dirty="0"/>
              <a:t>     Yeni imparatorlukların kurulmasına</a:t>
            </a:r>
          </a:p>
          <a:p>
            <a:endParaRPr lang="tr-TR" altLang="tr-TR" sz="1600" b="1" dirty="0"/>
          </a:p>
          <a:p>
            <a:r>
              <a:rPr lang="tr-TR" altLang="tr-TR" sz="2800" b="1" dirty="0"/>
              <a:t>     Laik bir eğitim sisteminin oluşmasına</a:t>
            </a:r>
          </a:p>
          <a:p>
            <a:endParaRPr lang="tr-TR" altLang="tr-TR" sz="1600" b="1" dirty="0"/>
          </a:p>
          <a:p>
            <a:r>
              <a:rPr lang="tr-TR" altLang="tr-TR" sz="2800" b="1" dirty="0"/>
              <a:t>     Bilim, kültür ve düşünce hayatının gelişmesine</a:t>
            </a:r>
          </a:p>
          <a:p>
            <a:endParaRPr lang="tr-TR" altLang="tr-TR" sz="1600" b="1" dirty="0"/>
          </a:p>
          <a:p>
            <a:r>
              <a:rPr lang="tr-TR" altLang="tr-TR" sz="2800" b="1" dirty="0"/>
              <a:t>     Okyanuslara dayanıklı ulaşım ve taşıma araçlarının yapılmasına</a:t>
            </a:r>
            <a:endParaRPr lang="tr-TR" altLang="tr-TR" sz="2400" b="1" dirty="0"/>
          </a:p>
          <a:p>
            <a:pPr>
              <a:spcBef>
                <a:spcPct val="0"/>
              </a:spcBef>
            </a:pPr>
            <a:endParaRPr lang="tr-TR" altLang="tr-TR" sz="2400" dirty="0"/>
          </a:p>
        </p:txBody>
      </p:sp>
      <p:pic>
        <p:nvPicPr>
          <p:cNvPr id="4" name="Picture 3" descr="C:\Users\Bismillah1\Desktop\a.png">
            <a:hlinkClick r:id="rId3" action="ppaction://hlinksldjump"/>
            <a:extLst>
              <a:ext uri="{FF2B5EF4-FFF2-40B4-BE49-F238E27FC236}">
                <a16:creationId xmlns:a16="http://schemas.microsoft.com/office/drawing/2014/main" id="{BA48D41C-58E7-4B29-B67C-0390946306F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5344" y="3638884"/>
            <a:ext cx="540000" cy="540000"/>
          </a:xfrm>
          <a:prstGeom prst="rect">
            <a:avLst/>
          </a:prstGeom>
          <a:noFill/>
        </p:spPr>
      </p:pic>
      <p:pic>
        <p:nvPicPr>
          <p:cNvPr id="5" name="Picture 4" descr="C:\Users\Bismillah1\Desktop\b.png">
            <a:extLst>
              <a:ext uri="{FF2B5EF4-FFF2-40B4-BE49-F238E27FC236}">
                <a16:creationId xmlns:a16="http://schemas.microsoft.com/office/drawing/2014/main" id="{C8FD3498-F393-41C0-A0F3-DA401742945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1068" y="4392953"/>
            <a:ext cx="540000" cy="540000"/>
          </a:xfrm>
          <a:prstGeom prst="rect">
            <a:avLst/>
          </a:prstGeom>
          <a:noFill/>
        </p:spPr>
      </p:pic>
      <p:pic>
        <p:nvPicPr>
          <p:cNvPr id="7" name="Picture 5" descr="C:\Users\Bismillah1\Desktop\C.png">
            <a:extLst>
              <a:ext uri="{FF2B5EF4-FFF2-40B4-BE49-F238E27FC236}">
                <a16:creationId xmlns:a16="http://schemas.microsoft.com/office/drawing/2014/main" id="{DD66BFEF-0236-4D0D-87E2-165D5352160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1068" y="5082721"/>
            <a:ext cx="540000" cy="540000"/>
          </a:xfrm>
          <a:prstGeom prst="rect">
            <a:avLst/>
          </a:prstGeom>
          <a:noFill/>
        </p:spPr>
      </p:pic>
      <p:pic>
        <p:nvPicPr>
          <p:cNvPr id="8" name="Picture 6" descr="C:\Users\Bismillah1\Desktop\D.png">
            <a:extLst>
              <a:ext uri="{FF2B5EF4-FFF2-40B4-BE49-F238E27FC236}">
                <a16:creationId xmlns:a16="http://schemas.microsoft.com/office/drawing/2014/main" id="{A6698473-D91B-4C17-96E1-0A31A0C527A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8600" y="5644232"/>
            <a:ext cx="540000" cy="540000"/>
          </a:xfrm>
          <a:prstGeom prst="rect">
            <a:avLst/>
          </a:prstGeom>
          <a:noFill/>
        </p:spPr>
      </p:pic>
      <p:sp>
        <p:nvSpPr>
          <p:cNvPr id="9" name="Dikdörtgen 8">
            <a:extLst>
              <a:ext uri="{FF2B5EF4-FFF2-40B4-BE49-F238E27FC236}">
                <a16:creationId xmlns:a16="http://schemas.microsoft.com/office/drawing/2014/main" id="{CAF17A88-6DBD-4458-9DB8-419181CC2AA7}"/>
              </a:ext>
            </a:extLst>
          </p:cNvPr>
          <p:cNvSpPr/>
          <p:nvPr/>
        </p:nvSpPr>
        <p:spPr>
          <a:xfrm>
            <a:off x="393053" y="38503"/>
            <a:ext cx="2443179" cy="5458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a:t>30. Soru</a:t>
            </a:r>
          </a:p>
        </p:txBody>
      </p:sp>
    </p:spTree>
    <p:extLst>
      <p:ext uri="{BB962C8B-B14F-4D97-AF65-F5344CB8AC3E}">
        <p14:creationId xmlns:p14="http://schemas.microsoft.com/office/powerpoint/2010/main" val="24964948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pageCurlDouble"/>
      </p:transition>
    </mc:Choice>
    <mc:Fallback xmlns="">
      <p:transition spd="slow" advClick="0">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5"/>
                                        </p:tgtEl>
                                      </p:cBhvr>
                                    </p:animEffect>
                                    <p:set>
                                      <p:cBhvr>
                                        <p:cTn id="7" dur="1" fill="hold">
                                          <p:stCondLst>
                                            <p:cond delay="1999"/>
                                          </p:stCondLst>
                                        </p:cTn>
                                        <p:tgtEl>
                                          <p:spTgt spid="5"/>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5"/>
                  </p:tgtEl>
                </p:cond>
              </p:nextCondLst>
            </p:seq>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2000"/>
                                        <p:tgtEl>
                                          <p:spTgt spid="8"/>
                                        </p:tgtEl>
                                      </p:cBhvr>
                                    </p:animEffect>
                                    <p:set>
                                      <p:cBhvr>
                                        <p:cTn id="13" dur="1" fill="hold">
                                          <p:stCondLst>
                                            <p:cond delay="1999"/>
                                          </p:stCondLst>
                                        </p:cTn>
                                        <p:tgtEl>
                                          <p:spTgt spid="8"/>
                                        </p:tgtEl>
                                        <p:attrNameLst>
                                          <p:attrName>style.visibility</p:attrName>
                                        </p:attrNameLst>
                                      </p:cBhvr>
                                      <p:to>
                                        <p:strVal val="hidden"/>
                                      </p:to>
                                    </p:set>
                                  </p:childTnLst>
                                  <p:subTnLst>
                                    <p:audio>
                                      <p:cMediaNode>
                                        <p:cTn display="0" masterRel="sameClick">
                                          <p:stCondLst>
                                            <p:cond evt="begin" delay="0">
                                              <p:tn val="11"/>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8"/>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2000"/>
                                        <p:tgtEl>
                                          <p:spTgt spid="7"/>
                                        </p:tgtEl>
                                      </p:cBhvr>
                                    </p:animEffect>
                                    <p:set>
                                      <p:cBhvr>
                                        <p:cTn id="19" dur="1" fill="hold">
                                          <p:stCondLst>
                                            <p:cond delay="1999"/>
                                          </p:stCondLst>
                                        </p:cTn>
                                        <p:tgtEl>
                                          <p:spTgt spid="7"/>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7"/>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0" y="721895"/>
            <a:ext cx="12192000" cy="5882105"/>
          </a:xfrm>
          <a:prstGeom prst="rect">
            <a:avLst/>
          </a:prstGeom>
          <a:noFill/>
          <a:ln w="76200" cmpd="tri">
            <a:noFill/>
            <a:miter lim="800000"/>
            <a:headEnd/>
            <a:tailEnd/>
          </a:ln>
        </p:spPr>
        <p:txBody>
          <a:bodyPr lIns="86731" tIns="86731" rIns="86731" bIns="86731" anchor="ctr"/>
          <a:lstStyle/>
          <a:p>
            <a:r>
              <a:rPr lang="tr-TR" altLang="tr-TR" sz="3500" b="1" dirty="0">
                <a:solidFill>
                  <a:srgbClr val="C00000"/>
                </a:solidFill>
              </a:rPr>
              <a:t>Reform hareketleri sonucunda bazı Avrupa ülkelerinde Katolik Kilisesi’nden ayrılan din adamları yeni mezhepler kurmuşlardır.</a:t>
            </a:r>
          </a:p>
          <a:p>
            <a:r>
              <a:rPr lang="tr-TR" altLang="tr-TR" sz="3600" b="1" dirty="0">
                <a:solidFill>
                  <a:srgbClr val="0000FF"/>
                </a:solidFill>
              </a:rPr>
              <a:t>Bu bilgiye göre aşağıdaki yargılardan hangisine </a:t>
            </a:r>
            <a:r>
              <a:rPr lang="tr-TR" altLang="tr-TR" sz="3600" b="1" u="sng" dirty="0">
                <a:solidFill>
                  <a:srgbClr val="0000FF"/>
                </a:solidFill>
              </a:rPr>
              <a:t>ulaşılamaz</a:t>
            </a:r>
            <a:r>
              <a:rPr lang="tr-TR" altLang="tr-TR" sz="3600" b="1" dirty="0">
                <a:solidFill>
                  <a:srgbClr val="0000FF"/>
                </a:solidFill>
              </a:rPr>
              <a:t>?</a:t>
            </a:r>
          </a:p>
          <a:p>
            <a:r>
              <a:rPr lang="tr-TR" altLang="tr-TR" sz="3600" b="1" dirty="0"/>
              <a:t>      Kilisenin otoritesi sarsılmıştır.</a:t>
            </a:r>
          </a:p>
          <a:p>
            <a:endParaRPr lang="tr-TR" altLang="tr-TR" sz="2000" b="1" dirty="0"/>
          </a:p>
          <a:p>
            <a:r>
              <a:rPr lang="tr-TR" altLang="tr-TR" sz="3600" b="1" dirty="0"/>
              <a:t>      Kiliseye duyulan güven azalmıştır.</a:t>
            </a:r>
          </a:p>
          <a:p>
            <a:endParaRPr lang="tr-TR" altLang="tr-TR" sz="2000" b="1" dirty="0"/>
          </a:p>
          <a:p>
            <a:r>
              <a:rPr lang="tr-TR" altLang="tr-TR" sz="3600" b="1" dirty="0"/>
              <a:t>      Avrupa’da mezhep birliği bozulmuştur.</a:t>
            </a:r>
          </a:p>
          <a:p>
            <a:endParaRPr lang="tr-TR" altLang="tr-TR" sz="2000" b="1" dirty="0"/>
          </a:p>
          <a:p>
            <a:r>
              <a:rPr lang="tr-TR" altLang="tr-TR" sz="3600" b="1" dirty="0"/>
              <a:t>      Eğitim kilisenin denetiminden çıkmıştır.</a:t>
            </a:r>
          </a:p>
        </p:txBody>
      </p:sp>
      <p:pic>
        <p:nvPicPr>
          <p:cNvPr id="4" name="Picture 3" descr="C:\Users\Bismillah1\Desktop\a.png">
            <a:extLst>
              <a:ext uri="{FF2B5EF4-FFF2-40B4-BE49-F238E27FC236}">
                <a16:creationId xmlns:a16="http://schemas.microsoft.com/office/drawing/2014/main" id="{91545C09-355E-4A99-885A-9A8E683F4A5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6148" y="3403238"/>
            <a:ext cx="540000" cy="540000"/>
          </a:xfrm>
          <a:prstGeom prst="rect">
            <a:avLst/>
          </a:prstGeom>
          <a:noFill/>
        </p:spPr>
      </p:pic>
      <p:pic>
        <p:nvPicPr>
          <p:cNvPr id="5" name="Picture 4" descr="C:\Users\Bismillah1\Desktop\b.png">
            <a:extLst>
              <a:ext uri="{FF2B5EF4-FFF2-40B4-BE49-F238E27FC236}">
                <a16:creationId xmlns:a16="http://schemas.microsoft.com/office/drawing/2014/main" id="{7040A9AE-1606-4495-B757-AA3C11F4EA4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6148" y="4327590"/>
            <a:ext cx="540000" cy="540000"/>
          </a:xfrm>
          <a:prstGeom prst="rect">
            <a:avLst/>
          </a:prstGeom>
          <a:noFill/>
        </p:spPr>
      </p:pic>
      <p:pic>
        <p:nvPicPr>
          <p:cNvPr id="7" name="Picture 5" descr="C:\Users\Bismillah1\Desktop\C.png">
            <a:extLst>
              <a:ext uri="{FF2B5EF4-FFF2-40B4-BE49-F238E27FC236}">
                <a16:creationId xmlns:a16="http://schemas.microsoft.com/office/drawing/2014/main" id="{9E204FD2-F94D-4A48-A84C-C62871C7740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6148" y="5139648"/>
            <a:ext cx="540000" cy="540000"/>
          </a:xfrm>
          <a:prstGeom prst="rect">
            <a:avLst/>
          </a:prstGeom>
          <a:noFill/>
        </p:spPr>
      </p:pic>
      <p:pic>
        <p:nvPicPr>
          <p:cNvPr id="8" name="Picture 6" descr="C:\Users\Bismillah1\Desktop\D.png">
            <a:hlinkClick r:id="rId7" action="ppaction://hlinksldjump"/>
            <a:extLst>
              <a:ext uri="{FF2B5EF4-FFF2-40B4-BE49-F238E27FC236}">
                <a16:creationId xmlns:a16="http://schemas.microsoft.com/office/drawing/2014/main" id="{08593B27-DF28-40DA-BCA2-8E980B90045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2190" y="5983790"/>
            <a:ext cx="540000" cy="540000"/>
          </a:xfrm>
          <a:prstGeom prst="rect">
            <a:avLst/>
          </a:prstGeom>
          <a:noFill/>
        </p:spPr>
      </p:pic>
      <p:sp>
        <p:nvSpPr>
          <p:cNvPr id="9" name="Dikdörtgen 8">
            <a:extLst>
              <a:ext uri="{FF2B5EF4-FFF2-40B4-BE49-F238E27FC236}">
                <a16:creationId xmlns:a16="http://schemas.microsoft.com/office/drawing/2014/main" id="{0063B9AC-FC3B-4C6B-AB23-76690872B06D}"/>
              </a:ext>
            </a:extLst>
          </p:cNvPr>
          <p:cNvSpPr/>
          <p:nvPr/>
        </p:nvSpPr>
        <p:spPr>
          <a:xfrm>
            <a:off x="393053" y="38503"/>
            <a:ext cx="2443179" cy="5458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a:t>31. Soru</a:t>
            </a:r>
          </a:p>
        </p:txBody>
      </p:sp>
    </p:spTree>
    <p:extLst>
      <p:ext uri="{BB962C8B-B14F-4D97-AF65-F5344CB8AC3E}">
        <p14:creationId xmlns:p14="http://schemas.microsoft.com/office/powerpoint/2010/main" val="30616895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pageCurlDouble"/>
      </p:transition>
    </mc:Choice>
    <mc:Fallback xmlns="">
      <p:transition spd="slow" advClick="0">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4"/>
                                        </p:tgtEl>
                                      </p:cBhvr>
                                    </p:animEffect>
                                    <p:set>
                                      <p:cBhvr>
                                        <p:cTn id="7" dur="1" fill="hold">
                                          <p:stCondLst>
                                            <p:cond delay="1999"/>
                                          </p:stCondLst>
                                        </p:cTn>
                                        <p:tgtEl>
                                          <p:spTgt spid="4"/>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4"/>
                  </p:tgtEl>
                </p:cond>
              </p:nextCondLst>
            </p:seq>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2000"/>
                                        <p:tgtEl>
                                          <p:spTgt spid="5"/>
                                        </p:tgtEl>
                                      </p:cBhvr>
                                    </p:animEffect>
                                    <p:set>
                                      <p:cBhvr>
                                        <p:cTn id="13" dur="1" fill="hold">
                                          <p:stCondLst>
                                            <p:cond delay="1999"/>
                                          </p:stCondLst>
                                        </p:cTn>
                                        <p:tgtEl>
                                          <p:spTgt spid="5"/>
                                        </p:tgtEl>
                                        <p:attrNameLst>
                                          <p:attrName>style.visibility</p:attrName>
                                        </p:attrNameLst>
                                      </p:cBhvr>
                                      <p:to>
                                        <p:strVal val="hidden"/>
                                      </p:to>
                                    </p:set>
                                  </p:childTnLst>
                                  <p:subTnLst>
                                    <p:audio>
                                      <p:cMediaNode>
                                        <p:cTn display="0" masterRel="sameClick">
                                          <p:stCondLst>
                                            <p:cond evt="begin" delay="0">
                                              <p:tn val="11"/>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5"/>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2000"/>
                                        <p:tgtEl>
                                          <p:spTgt spid="7"/>
                                        </p:tgtEl>
                                      </p:cBhvr>
                                    </p:animEffect>
                                    <p:set>
                                      <p:cBhvr>
                                        <p:cTn id="19" dur="1" fill="hold">
                                          <p:stCondLst>
                                            <p:cond delay="1999"/>
                                          </p:stCondLst>
                                        </p:cTn>
                                        <p:tgtEl>
                                          <p:spTgt spid="7"/>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8"/>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2000"/>
                                        <p:tgtEl>
                                          <p:spTgt spid="8"/>
                                        </p:tgtEl>
                                      </p:cBhvr>
                                    </p:animEffect>
                                    <p:set>
                                      <p:cBhvr>
                                        <p:cTn id="25" dur="1" fill="hold">
                                          <p:stCondLst>
                                            <p:cond delay="1999"/>
                                          </p:stCondLst>
                                        </p:cTn>
                                        <p:tgtEl>
                                          <p:spTgt spid="8"/>
                                        </p:tgtEl>
                                        <p:attrNameLst>
                                          <p:attrName>style.visibility</p:attrName>
                                        </p:attrNameLst>
                                      </p:cBhvr>
                                      <p:to>
                                        <p:strVal val="hidden"/>
                                      </p:to>
                                    </p:set>
                                  </p:childTnLst>
                                  <p:subTnLst>
                                    <p:audio>
                                      <p:cMediaNode>
                                        <p:cTn display="0" masterRel="sameClick">
                                          <p:stCondLst>
                                            <p:cond evt="begin" delay="0">
                                              <p:tn val="23"/>
                                            </p:cond>
                                          </p:stCondLst>
                                          <p:endCondLst>
                                            <p:cond evt="onStopAudio" delay="0">
                                              <p:tgtEl>
                                                <p:sldTgt/>
                                              </p:tgtEl>
                                            </p:cond>
                                          </p:endCondLst>
                                        </p:cTn>
                                        <p:tgtEl>
                                          <p:sndTgt r:embed="rId3" name="tebrikler.wav"/>
                                        </p:tgtEl>
                                      </p:cMediaNode>
                                    </p:audio>
                                  </p:subTnLst>
                                </p:cTn>
                              </p:par>
                            </p:childTnLst>
                          </p:cTn>
                        </p:par>
                      </p:childTnLst>
                    </p:cTn>
                  </p:par>
                </p:childTnLst>
              </p:cTn>
              <p:nextCondLst>
                <p:cond evt="onClick" delay="0">
                  <p:tgtEl>
                    <p:spTgt spid="8"/>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228600" y="899886"/>
            <a:ext cx="11745686" cy="5704114"/>
          </a:xfrm>
          <a:prstGeom prst="rect">
            <a:avLst/>
          </a:prstGeom>
          <a:noFill/>
          <a:ln w="76200" cmpd="tri">
            <a:noFill/>
            <a:miter lim="800000"/>
            <a:headEnd/>
            <a:tailEnd/>
          </a:ln>
        </p:spPr>
        <p:txBody>
          <a:bodyPr lIns="86731" tIns="86731" rIns="86731" bIns="86731" anchor="ctr"/>
          <a:lstStyle/>
          <a:p>
            <a:endParaRPr lang="tr-TR" altLang="tr-TR" sz="2400" b="1" dirty="0"/>
          </a:p>
          <a:p>
            <a:endParaRPr lang="tr-TR" altLang="tr-TR" sz="2400" b="1" dirty="0"/>
          </a:p>
          <a:p>
            <a:endParaRPr lang="tr-TR" altLang="tr-TR" sz="2400" b="1" dirty="0"/>
          </a:p>
          <a:p>
            <a:endParaRPr lang="tr-TR" altLang="tr-TR" sz="2400" b="1" dirty="0"/>
          </a:p>
          <a:p>
            <a:endParaRPr lang="tr-TR" altLang="tr-TR" sz="2400" b="1" dirty="0"/>
          </a:p>
          <a:p>
            <a:endParaRPr lang="tr-TR" altLang="tr-TR" sz="2400" b="1" dirty="0"/>
          </a:p>
          <a:p>
            <a:endParaRPr lang="tr-TR" altLang="tr-TR" sz="2400" b="1" dirty="0"/>
          </a:p>
          <a:p>
            <a:endParaRPr lang="tr-TR" altLang="tr-TR" sz="2400" b="1" dirty="0"/>
          </a:p>
          <a:p>
            <a:endParaRPr lang="tr-TR" altLang="tr-TR" sz="2400" b="1" dirty="0"/>
          </a:p>
          <a:p>
            <a:r>
              <a:rPr lang="tr-TR" altLang="tr-TR" sz="3200" b="1" dirty="0">
                <a:solidFill>
                  <a:srgbClr val="C00000"/>
                </a:solidFill>
              </a:rPr>
              <a:t>Sanayi </a:t>
            </a:r>
            <a:r>
              <a:rPr lang="tr-TR" altLang="tr-TR" sz="3200" b="1" dirty="0" err="1">
                <a:solidFill>
                  <a:srgbClr val="C00000"/>
                </a:solidFill>
              </a:rPr>
              <a:t>İnkılabı’nın</a:t>
            </a:r>
            <a:r>
              <a:rPr lang="tr-TR" altLang="tr-TR" sz="3200" b="1" dirty="0">
                <a:solidFill>
                  <a:srgbClr val="C00000"/>
                </a:solidFill>
              </a:rPr>
              <a:t> sonucunda gerçekleşen yukarıdaki durumlar haritada numaralandırılarak verilen taralı alanlardan hangisinde </a:t>
            </a:r>
            <a:r>
              <a:rPr lang="tr-TR" altLang="tr-TR" sz="3200" b="1" i="1" u="sng" dirty="0">
                <a:solidFill>
                  <a:srgbClr val="0000FF"/>
                </a:solidFill>
              </a:rPr>
              <a:t>ilk önce </a:t>
            </a:r>
            <a:r>
              <a:rPr lang="tr-TR" altLang="tr-TR" sz="3200" b="1" dirty="0">
                <a:solidFill>
                  <a:srgbClr val="C00000"/>
                </a:solidFill>
              </a:rPr>
              <a:t>yaşanmıştır?</a:t>
            </a:r>
          </a:p>
          <a:p>
            <a:endParaRPr lang="tr-TR" altLang="tr-TR" sz="3600" b="1" dirty="0"/>
          </a:p>
          <a:p>
            <a:pPr>
              <a:spcBef>
                <a:spcPct val="0"/>
              </a:spcBef>
            </a:pPr>
            <a:r>
              <a:rPr lang="tr-TR" altLang="tr-TR" sz="3600" b="1" dirty="0"/>
              <a:t>      I               II                III            IV</a:t>
            </a:r>
          </a:p>
        </p:txBody>
      </p:sp>
      <p:pic>
        <p:nvPicPr>
          <p:cNvPr id="8" name="Resim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592873"/>
            <a:ext cx="4629150" cy="3159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Dikdörtgen 1"/>
          <p:cNvSpPr/>
          <p:nvPr/>
        </p:nvSpPr>
        <p:spPr>
          <a:xfrm>
            <a:off x="5586412" y="999059"/>
            <a:ext cx="6605587" cy="2123658"/>
          </a:xfrm>
          <a:prstGeom prst="rect">
            <a:avLst/>
          </a:prstGeom>
        </p:spPr>
        <p:txBody>
          <a:bodyPr wrap="square">
            <a:spAutoFit/>
          </a:bodyPr>
          <a:lstStyle/>
          <a:p>
            <a:pPr>
              <a:spcBef>
                <a:spcPct val="0"/>
              </a:spcBef>
              <a:buFontTx/>
              <a:buNone/>
            </a:pPr>
            <a:r>
              <a:rPr lang="tr-TR" altLang="tr-TR" sz="3200" b="1" dirty="0">
                <a:solidFill>
                  <a:srgbClr val="006600"/>
                </a:solidFill>
                <a:latin typeface="Arial" panose="020B0604020202020204" pitchFamily="34" charset="0"/>
                <a:cs typeface="Arial" panose="020B0604020202020204" pitchFamily="34" charset="0"/>
              </a:rPr>
              <a:t>• Ham madde ihtiyacı arttı.</a:t>
            </a:r>
          </a:p>
          <a:p>
            <a:pPr>
              <a:spcBef>
                <a:spcPct val="0"/>
              </a:spcBef>
              <a:buFontTx/>
              <a:buNone/>
            </a:pPr>
            <a:r>
              <a:rPr lang="tr-TR" altLang="tr-TR" sz="3200" b="1" dirty="0">
                <a:solidFill>
                  <a:srgbClr val="006600"/>
                </a:solidFill>
                <a:latin typeface="Arial" panose="020B0604020202020204" pitchFamily="34" charset="0"/>
                <a:cs typeface="Arial" panose="020B0604020202020204" pitchFamily="34" charset="0"/>
              </a:rPr>
              <a:t>• Sanayi ürünlerinin üretimi arttı.</a:t>
            </a:r>
          </a:p>
          <a:p>
            <a:pPr>
              <a:spcBef>
                <a:spcPct val="0"/>
              </a:spcBef>
              <a:buFontTx/>
              <a:buNone/>
            </a:pPr>
            <a:r>
              <a:rPr lang="tr-TR" altLang="tr-TR" sz="3200" b="1" dirty="0">
                <a:solidFill>
                  <a:srgbClr val="006600"/>
                </a:solidFill>
                <a:latin typeface="Arial" panose="020B0604020202020204" pitchFamily="34" charset="0"/>
                <a:cs typeface="Arial" panose="020B0604020202020204" pitchFamily="34" charset="0"/>
              </a:rPr>
              <a:t>• İhtiyaç fazlası ürünleri satacak pazar arayışları başladı.</a:t>
            </a:r>
          </a:p>
        </p:txBody>
      </p:sp>
      <p:pic>
        <p:nvPicPr>
          <p:cNvPr id="7" name="Picture 3" descr="C:\Users\Bismillah1\Desktop\a.png">
            <a:extLst>
              <a:ext uri="{FF2B5EF4-FFF2-40B4-BE49-F238E27FC236}">
                <a16:creationId xmlns:a16="http://schemas.microsoft.com/office/drawing/2014/main" id="{1BDF9212-CD0F-4D9A-B642-9D0027F9253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8659" y="6127173"/>
            <a:ext cx="576000" cy="576000"/>
          </a:xfrm>
          <a:prstGeom prst="rect">
            <a:avLst/>
          </a:prstGeom>
          <a:noFill/>
        </p:spPr>
      </p:pic>
      <p:pic>
        <p:nvPicPr>
          <p:cNvPr id="9" name="Picture 4" descr="C:\Users\Bismillah1\Desktop\b.png">
            <a:hlinkClick r:id="rId5" action="ppaction://hlinksldjump"/>
            <a:extLst>
              <a:ext uri="{FF2B5EF4-FFF2-40B4-BE49-F238E27FC236}">
                <a16:creationId xmlns:a16="http://schemas.microsoft.com/office/drawing/2014/main" id="{8F40A893-F4EE-4418-892E-EE9BFF10E68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56124" y="6127173"/>
            <a:ext cx="576000" cy="576000"/>
          </a:xfrm>
          <a:prstGeom prst="rect">
            <a:avLst/>
          </a:prstGeom>
          <a:noFill/>
        </p:spPr>
      </p:pic>
      <p:pic>
        <p:nvPicPr>
          <p:cNvPr id="10" name="Picture 5" descr="C:\Users\Bismillah1\Desktop\C.png">
            <a:extLst>
              <a:ext uri="{FF2B5EF4-FFF2-40B4-BE49-F238E27FC236}">
                <a16:creationId xmlns:a16="http://schemas.microsoft.com/office/drawing/2014/main" id="{9A2238AF-E1F4-47A4-8C6A-BB15EAD9334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52182" y="6129674"/>
            <a:ext cx="576000" cy="576000"/>
          </a:xfrm>
          <a:prstGeom prst="rect">
            <a:avLst/>
          </a:prstGeom>
          <a:noFill/>
        </p:spPr>
      </p:pic>
      <p:pic>
        <p:nvPicPr>
          <p:cNvPr id="11" name="Picture 6" descr="C:\Users\Bismillah1\Desktop\D.png">
            <a:extLst>
              <a:ext uri="{FF2B5EF4-FFF2-40B4-BE49-F238E27FC236}">
                <a16:creationId xmlns:a16="http://schemas.microsoft.com/office/drawing/2014/main" id="{EF05FE18-6211-49F4-9318-8EC8909254A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660240" y="6127173"/>
            <a:ext cx="576000" cy="576000"/>
          </a:xfrm>
          <a:prstGeom prst="rect">
            <a:avLst/>
          </a:prstGeom>
          <a:noFill/>
        </p:spPr>
      </p:pic>
      <p:sp>
        <p:nvSpPr>
          <p:cNvPr id="12" name="Dikdörtgen 11">
            <a:extLst>
              <a:ext uri="{FF2B5EF4-FFF2-40B4-BE49-F238E27FC236}">
                <a16:creationId xmlns:a16="http://schemas.microsoft.com/office/drawing/2014/main" id="{05513E95-554D-420A-BCA6-58D8BA20A3FD}"/>
              </a:ext>
            </a:extLst>
          </p:cNvPr>
          <p:cNvSpPr/>
          <p:nvPr/>
        </p:nvSpPr>
        <p:spPr>
          <a:xfrm>
            <a:off x="393053" y="38503"/>
            <a:ext cx="2443179" cy="5458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a:t>32. Soru</a:t>
            </a:r>
          </a:p>
        </p:txBody>
      </p:sp>
    </p:spTree>
    <p:extLst>
      <p:ext uri="{BB962C8B-B14F-4D97-AF65-F5344CB8AC3E}">
        <p14:creationId xmlns:p14="http://schemas.microsoft.com/office/powerpoint/2010/main" val="2489847522"/>
      </p:ext>
    </p:extLst>
  </p:cSld>
  <p:clrMapOvr>
    <a:masterClrMapping/>
  </p:clrMapOvr>
  <mc:AlternateContent xmlns:mc="http://schemas.openxmlformats.org/markup-compatibility/2006" xmlns:p14="http://schemas.microsoft.com/office/powerpoint/2010/main">
    <mc:Choice Requires="p14">
      <p:transition spd="slow" p14:dur="1400" advClick="0">
        <p14:doors dir="vert"/>
      </p:transition>
    </mc:Choice>
    <mc:Fallback xmlns="">
      <p:transition spd="slow" advClick="0">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7"/>
                                        </p:tgtEl>
                                      </p:cBhvr>
                                    </p:animEffect>
                                    <p:set>
                                      <p:cBhvr>
                                        <p:cTn id="7" dur="1" fill="hold">
                                          <p:stCondLst>
                                            <p:cond delay="1999"/>
                                          </p:stCondLst>
                                        </p:cTn>
                                        <p:tgtEl>
                                          <p:spTgt spid="7"/>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7"/>
                  </p:tgtEl>
                </p:cond>
              </p:nextCondLst>
            </p:seq>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2000"/>
                                        <p:tgtEl>
                                          <p:spTgt spid="10"/>
                                        </p:tgtEl>
                                      </p:cBhvr>
                                    </p:animEffect>
                                    <p:set>
                                      <p:cBhvr>
                                        <p:cTn id="13" dur="1" fill="hold">
                                          <p:stCondLst>
                                            <p:cond delay="1999"/>
                                          </p:stCondLst>
                                        </p:cTn>
                                        <p:tgtEl>
                                          <p:spTgt spid="10"/>
                                        </p:tgtEl>
                                        <p:attrNameLst>
                                          <p:attrName>style.visibility</p:attrName>
                                        </p:attrNameLst>
                                      </p:cBhvr>
                                      <p:to>
                                        <p:strVal val="hidden"/>
                                      </p:to>
                                    </p:set>
                                  </p:childTnLst>
                                  <p:subTnLst>
                                    <p:audio>
                                      <p:cMediaNode>
                                        <p:cTn display="0" masterRel="sameClick">
                                          <p:stCondLst>
                                            <p:cond evt="begin" delay="0">
                                              <p:tn val="11"/>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10"/>
                  </p:tgtEl>
                </p:cond>
              </p:nextCondLst>
            </p:seq>
            <p:seq concurrent="1" nextAc="seek">
              <p:cTn id="14" restart="whenNotActive" fill="hold" evtFilter="cancelBubble" nodeType="interactiveSeq">
                <p:stCondLst>
                  <p:cond evt="onClick" delay="0">
                    <p:tgtEl>
                      <p:spTgt spid="11"/>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2000"/>
                                        <p:tgtEl>
                                          <p:spTgt spid="11"/>
                                        </p:tgtEl>
                                      </p:cBhvr>
                                    </p:animEffect>
                                    <p:set>
                                      <p:cBhvr>
                                        <p:cTn id="19" dur="1" fill="hold">
                                          <p:stCondLst>
                                            <p:cond delay="1999"/>
                                          </p:stCondLst>
                                        </p:cTn>
                                        <p:tgtEl>
                                          <p:spTgt spid="11"/>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11"/>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223157" y="611886"/>
            <a:ext cx="11745686" cy="5704114"/>
          </a:xfrm>
          <a:prstGeom prst="rect">
            <a:avLst/>
          </a:prstGeom>
          <a:noFill/>
          <a:ln w="76200" cmpd="tri">
            <a:noFill/>
            <a:miter lim="800000"/>
            <a:headEnd/>
            <a:tailEnd/>
          </a:ln>
        </p:spPr>
        <p:txBody>
          <a:bodyPr lIns="86731" tIns="86731" rIns="86731" bIns="86731" anchor="ctr"/>
          <a:lstStyle/>
          <a:p>
            <a:r>
              <a:rPr lang="tr-TR" altLang="tr-TR" sz="3600" b="1" dirty="0">
                <a:solidFill>
                  <a:srgbClr val="C00000"/>
                </a:solidFill>
              </a:rPr>
              <a:t>Aşağıdakilerden hangisi Avrupa’da yaşanan Rönesans Dönemi’nin özelliğini yansıtmaz?</a:t>
            </a:r>
          </a:p>
          <a:p>
            <a:endParaRPr lang="tr-TR" altLang="tr-TR" sz="3600" b="1" dirty="0">
              <a:solidFill>
                <a:srgbClr val="C00000"/>
              </a:solidFill>
            </a:endParaRPr>
          </a:p>
          <a:p>
            <a:r>
              <a:rPr lang="tr-TR" altLang="tr-TR" sz="3600" b="1" dirty="0"/>
              <a:t>     Sanat alanında gelişmelerin yaşanması</a:t>
            </a:r>
          </a:p>
          <a:p>
            <a:endParaRPr lang="tr-TR" altLang="tr-TR" sz="3600" b="1" dirty="0"/>
          </a:p>
          <a:p>
            <a:r>
              <a:rPr lang="tr-TR" altLang="tr-TR" sz="3600" b="1" dirty="0"/>
              <a:t>     Din adamlarına duyulan güvenin artması</a:t>
            </a:r>
          </a:p>
          <a:p>
            <a:endParaRPr lang="tr-TR" altLang="tr-TR" sz="3600" b="1" dirty="0"/>
          </a:p>
          <a:p>
            <a:r>
              <a:rPr lang="tr-TR" altLang="tr-TR" sz="3600" b="1" dirty="0"/>
              <a:t>     Özgür düşüncenin ön plana çıkması</a:t>
            </a:r>
          </a:p>
          <a:p>
            <a:endParaRPr lang="tr-TR" altLang="tr-TR" sz="3600" b="1" dirty="0"/>
          </a:p>
          <a:p>
            <a:r>
              <a:rPr lang="tr-TR" altLang="tr-TR" sz="3600" b="1" dirty="0"/>
              <a:t>     Bilimsel düşüncenin önem kazanması</a:t>
            </a:r>
          </a:p>
        </p:txBody>
      </p:sp>
      <p:pic>
        <p:nvPicPr>
          <p:cNvPr id="4" name="Picture 3" descr="C:\Users\Bismillah1\Desktop\a.png">
            <a:extLst>
              <a:ext uri="{FF2B5EF4-FFF2-40B4-BE49-F238E27FC236}">
                <a16:creationId xmlns:a16="http://schemas.microsoft.com/office/drawing/2014/main" id="{A55606AC-8589-4403-9D80-40DB7236E1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271" y="2334546"/>
            <a:ext cx="576000" cy="576000"/>
          </a:xfrm>
          <a:prstGeom prst="rect">
            <a:avLst/>
          </a:prstGeom>
          <a:noFill/>
        </p:spPr>
      </p:pic>
      <p:pic>
        <p:nvPicPr>
          <p:cNvPr id="5" name="Picture 4" descr="C:\Users\Bismillah1\Desktop\b.png">
            <a:hlinkClick r:id="rId4" action="ppaction://hlinksldjump"/>
            <a:extLst>
              <a:ext uri="{FF2B5EF4-FFF2-40B4-BE49-F238E27FC236}">
                <a16:creationId xmlns:a16="http://schemas.microsoft.com/office/drawing/2014/main" id="{6806D662-8065-4F9F-B66B-5E6BEF4884F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9271" y="3463943"/>
            <a:ext cx="576000" cy="576000"/>
          </a:xfrm>
          <a:prstGeom prst="rect">
            <a:avLst/>
          </a:prstGeom>
          <a:noFill/>
        </p:spPr>
      </p:pic>
      <p:pic>
        <p:nvPicPr>
          <p:cNvPr id="7" name="Picture 5" descr="C:\Users\Bismillah1\Desktop\C.png">
            <a:extLst>
              <a:ext uri="{FF2B5EF4-FFF2-40B4-BE49-F238E27FC236}">
                <a16:creationId xmlns:a16="http://schemas.microsoft.com/office/drawing/2014/main" id="{1CBA6726-5A73-4290-9873-0003A8236FB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9271" y="4578309"/>
            <a:ext cx="576000" cy="576000"/>
          </a:xfrm>
          <a:prstGeom prst="rect">
            <a:avLst/>
          </a:prstGeom>
          <a:noFill/>
        </p:spPr>
      </p:pic>
      <p:pic>
        <p:nvPicPr>
          <p:cNvPr id="8" name="Picture 6" descr="C:\Users\Bismillah1\Desktop\D.png">
            <a:extLst>
              <a:ext uri="{FF2B5EF4-FFF2-40B4-BE49-F238E27FC236}">
                <a16:creationId xmlns:a16="http://schemas.microsoft.com/office/drawing/2014/main" id="{5C9A6820-1318-49C1-B1D8-A5E2130F9F5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9271" y="5670114"/>
            <a:ext cx="576000" cy="576000"/>
          </a:xfrm>
          <a:prstGeom prst="rect">
            <a:avLst/>
          </a:prstGeom>
          <a:noFill/>
        </p:spPr>
      </p:pic>
      <p:sp>
        <p:nvSpPr>
          <p:cNvPr id="9" name="Dikdörtgen 8">
            <a:extLst>
              <a:ext uri="{FF2B5EF4-FFF2-40B4-BE49-F238E27FC236}">
                <a16:creationId xmlns:a16="http://schemas.microsoft.com/office/drawing/2014/main" id="{667B15DA-EEBC-4981-A4C2-B2D1BD280975}"/>
              </a:ext>
            </a:extLst>
          </p:cNvPr>
          <p:cNvSpPr/>
          <p:nvPr/>
        </p:nvSpPr>
        <p:spPr>
          <a:xfrm>
            <a:off x="393053" y="38503"/>
            <a:ext cx="2443179" cy="5458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a:t>33. Soru</a:t>
            </a:r>
          </a:p>
        </p:txBody>
      </p:sp>
    </p:spTree>
    <p:extLst>
      <p:ext uri="{BB962C8B-B14F-4D97-AF65-F5344CB8AC3E}">
        <p14:creationId xmlns:p14="http://schemas.microsoft.com/office/powerpoint/2010/main" val="2034370488"/>
      </p:ext>
    </p:extLst>
  </p:cSld>
  <p:clrMapOvr>
    <a:masterClrMapping/>
  </p:clrMapOvr>
  <mc:AlternateContent xmlns:mc="http://schemas.openxmlformats.org/markup-compatibility/2006" xmlns:p14="http://schemas.microsoft.com/office/powerpoint/2010/main">
    <mc:Choice Requires="p14">
      <p:transition spd="slow" p14:dur="800" advClick="0">
        <p14:flythrough/>
      </p:transition>
    </mc:Choice>
    <mc:Fallback xmlns="">
      <p:transition spd="slow" advClick="0">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4"/>
                                        </p:tgtEl>
                                      </p:cBhvr>
                                    </p:animEffect>
                                    <p:set>
                                      <p:cBhvr>
                                        <p:cTn id="7" dur="1" fill="hold">
                                          <p:stCondLst>
                                            <p:cond delay="1999"/>
                                          </p:stCondLst>
                                        </p:cTn>
                                        <p:tgtEl>
                                          <p:spTgt spid="4"/>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4"/>
                  </p:tgtEl>
                </p:cond>
              </p:nextCondLst>
            </p:seq>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2000"/>
                                        <p:tgtEl>
                                          <p:spTgt spid="7"/>
                                        </p:tgtEl>
                                      </p:cBhvr>
                                    </p:animEffect>
                                    <p:set>
                                      <p:cBhvr>
                                        <p:cTn id="13" dur="1" fill="hold">
                                          <p:stCondLst>
                                            <p:cond delay="1999"/>
                                          </p:stCondLst>
                                        </p:cTn>
                                        <p:tgtEl>
                                          <p:spTgt spid="7"/>
                                        </p:tgtEl>
                                        <p:attrNameLst>
                                          <p:attrName>style.visibility</p:attrName>
                                        </p:attrNameLst>
                                      </p:cBhvr>
                                      <p:to>
                                        <p:strVal val="hidden"/>
                                      </p:to>
                                    </p:set>
                                  </p:childTnLst>
                                  <p:subTnLst>
                                    <p:audio>
                                      <p:cMediaNode>
                                        <p:cTn display="0" masterRel="sameClick">
                                          <p:stCondLst>
                                            <p:cond evt="begin" delay="0">
                                              <p:tn val="11"/>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7"/>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2000"/>
                                        <p:tgtEl>
                                          <p:spTgt spid="8"/>
                                        </p:tgtEl>
                                      </p:cBhvr>
                                    </p:animEffect>
                                    <p:set>
                                      <p:cBhvr>
                                        <p:cTn id="19" dur="1" fill="hold">
                                          <p:stCondLst>
                                            <p:cond delay="1999"/>
                                          </p:stCondLst>
                                        </p:cTn>
                                        <p:tgtEl>
                                          <p:spTgt spid="8"/>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8"/>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228600" y="899886"/>
            <a:ext cx="11745686" cy="5704114"/>
          </a:xfrm>
          <a:prstGeom prst="rect">
            <a:avLst/>
          </a:prstGeom>
          <a:noFill/>
          <a:ln w="76200" cmpd="tri">
            <a:noFill/>
            <a:miter lim="800000"/>
            <a:headEnd/>
            <a:tailEnd/>
          </a:ln>
        </p:spPr>
        <p:txBody>
          <a:bodyPr lIns="86731" tIns="86731" rIns="86731" bIns="86731" anchor="ctr"/>
          <a:lstStyle/>
          <a:p>
            <a:r>
              <a:rPr lang="sv-SE" altLang="tr-TR" sz="3600" b="1" dirty="0">
                <a:solidFill>
                  <a:srgbClr val="C00000"/>
                </a:solidFill>
              </a:rPr>
              <a:t>Coğrafi Keşifler sonucunda </a:t>
            </a:r>
            <a:r>
              <a:rPr lang="sv-SE" altLang="tr-TR" sz="3600" b="1" dirty="0">
                <a:solidFill>
                  <a:srgbClr val="0000FF"/>
                </a:solidFill>
              </a:rPr>
              <a:t>Baharat</a:t>
            </a:r>
            <a:r>
              <a:rPr lang="sv-SE" altLang="tr-TR" sz="3600" b="1" dirty="0">
                <a:solidFill>
                  <a:srgbClr val="C00000"/>
                </a:solidFill>
              </a:rPr>
              <a:t> ve </a:t>
            </a:r>
            <a:r>
              <a:rPr lang="sv-SE" altLang="tr-TR" sz="3600" b="1" dirty="0">
                <a:solidFill>
                  <a:srgbClr val="0000FF"/>
                </a:solidFill>
              </a:rPr>
              <a:t>İpek</a:t>
            </a:r>
            <a:r>
              <a:rPr lang="tr-TR" altLang="tr-TR" sz="3600" b="1" dirty="0">
                <a:solidFill>
                  <a:srgbClr val="0000FF"/>
                </a:solidFill>
              </a:rPr>
              <a:t> Yolları </a:t>
            </a:r>
            <a:r>
              <a:rPr lang="tr-TR" altLang="tr-TR" sz="3600" b="1" dirty="0">
                <a:solidFill>
                  <a:srgbClr val="C00000"/>
                </a:solidFill>
              </a:rPr>
              <a:t>önemini yitirdi.</a:t>
            </a:r>
          </a:p>
          <a:p>
            <a:endParaRPr lang="tr-TR" altLang="tr-TR" sz="3600" b="1" dirty="0">
              <a:solidFill>
                <a:srgbClr val="C00000"/>
              </a:solidFill>
            </a:endParaRPr>
          </a:p>
          <a:p>
            <a:r>
              <a:rPr lang="tr-TR" altLang="tr-TR" sz="3600" b="1" dirty="0"/>
              <a:t>Bu durum Osmanlıları daha çok hangi alanda olumsuz etkilemiştir?</a:t>
            </a:r>
          </a:p>
          <a:p>
            <a:endParaRPr lang="tr-TR" altLang="tr-TR" sz="3600" b="1" dirty="0"/>
          </a:p>
          <a:p>
            <a:r>
              <a:rPr lang="tr-TR" altLang="tr-TR" sz="3600" b="1" dirty="0"/>
              <a:t>      Dinî                   Sanatsal</a:t>
            </a:r>
          </a:p>
          <a:p>
            <a:endParaRPr lang="tr-TR" altLang="tr-TR" sz="3600" b="1" dirty="0"/>
          </a:p>
          <a:p>
            <a:r>
              <a:rPr lang="tr-TR" altLang="tr-TR" sz="3600" b="1" dirty="0"/>
              <a:t>      Kültürel            Ekonomik</a:t>
            </a:r>
          </a:p>
        </p:txBody>
      </p:sp>
      <p:pic>
        <p:nvPicPr>
          <p:cNvPr id="4" name="Picture 3" descr="C:\Users\Bismillah1\Desktop\a.png">
            <a:extLst>
              <a:ext uri="{FF2B5EF4-FFF2-40B4-BE49-F238E27FC236}">
                <a16:creationId xmlns:a16="http://schemas.microsoft.com/office/drawing/2014/main" id="{4FDF6240-DF91-4831-8C5F-97FC91D8558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6463" y="4523195"/>
            <a:ext cx="540000" cy="540000"/>
          </a:xfrm>
          <a:prstGeom prst="rect">
            <a:avLst/>
          </a:prstGeom>
          <a:noFill/>
        </p:spPr>
      </p:pic>
      <p:pic>
        <p:nvPicPr>
          <p:cNvPr id="5" name="Picture 4" descr="C:\Users\Bismillah1\Desktop\b.png">
            <a:extLst>
              <a:ext uri="{FF2B5EF4-FFF2-40B4-BE49-F238E27FC236}">
                <a16:creationId xmlns:a16="http://schemas.microsoft.com/office/drawing/2014/main" id="{ABD83857-4AED-425C-BFBF-153CC3552CF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65622" y="4523195"/>
            <a:ext cx="540000" cy="540000"/>
          </a:xfrm>
          <a:prstGeom prst="rect">
            <a:avLst/>
          </a:prstGeom>
          <a:noFill/>
        </p:spPr>
      </p:pic>
      <p:pic>
        <p:nvPicPr>
          <p:cNvPr id="7" name="Picture 5" descr="C:\Users\Bismillah1\Desktop\C.png">
            <a:extLst>
              <a:ext uri="{FF2B5EF4-FFF2-40B4-BE49-F238E27FC236}">
                <a16:creationId xmlns:a16="http://schemas.microsoft.com/office/drawing/2014/main" id="{32027AF4-51B4-403D-AFD6-6CFDBB8539D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6463" y="5688114"/>
            <a:ext cx="540000" cy="540000"/>
          </a:xfrm>
          <a:prstGeom prst="rect">
            <a:avLst/>
          </a:prstGeom>
          <a:noFill/>
        </p:spPr>
      </p:pic>
      <p:pic>
        <p:nvPicPr>
          <p:cNvPr id="8" name="Picture 6" descr="C:\Users\Bismillah1\Desktop\D.png">
            <a:hlinkClick r:id="rId7" action="ppaction://hlinksldjump"/>
            <a:extLst>
              <a:ext uri="{FF2B5EF4-FFF2-40B4-BE49-F238E27FC236}">
                <a16:creationId xmlns:a16="http://schemas.microsoft.com/office/drawing/2014/main" id="{6C48EB7E-91E3-4BB7-B926-CC3AD39203B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765622" y="5688114"/>
            <a:ext cx="540000" cy="540000"/>
          </a:xfrm>
          <a:prstGeom prst="rect">
            <a:avLst/>
          </a:prstGeom>
          <a:noFill/>
        </p:spPr>
      </p:pic>
      <p:sp>
        <p:nvSpPr>
          <p:cNvPr id="9" name="Dikdörtgen 8">
            <a:extLst>
              <a:ext uri="{FF2B5EF4-FFF2-40B4-BE49-F238E27FC236}">
                <a16:creationId xmlns:a16="http://schemas.microsoft.com/office/drawing/2014/main" id="{908A38E1-9D9F-4819-9655-CB3B0B3BFDCB}"/>
              </a:ext>
            </a:extLst>
          </p:cNvPr>
          <p:cNvSpPr/>
          <p:nvPr/>
        </p:nvSpPr>
        <p:spPr>
          <a:xfrm>
            <a:off x="393053" y="38503"/>
            <a:ext cx="2443179" cy="5458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a:t>34. Soru</a:t>
            </a:r>
          </a:p>
        </p:txBody>
      </p:sp>
    </p:spTree>
    <p:extLst>
      <p:ext uri="{BB962C8B-B14F-4D97-AF65-F5344CB8AC3E}">
        <p14:creationId xmlns:p14="http://schemas.microsoft.com/office/powerpoint/2010/main" val="1873616977"/>
      </p:ext>
    </p:extLst>
  </p:cSld>
  <p:clrMapOvr>
    <a:masterClrMapping/>
  </p:clrMapOvr>
  <mc:AlternateContent xmlns:mc="http://schemas.openxmlformats.org/markup-compatibility/2006" xmlns:p14="http://schemas.microsoft.com/office/powerpoint/2010/main">
    <mc:Choice Requires="p14">
      <p:transition spd="slow" p14:dur="1750" advClick="0">
        <p14:ferris dir="l"/>
      </p:transition>
    </mc:Choice>
    <mc:Fallback xmlns="">
      <p:transition spd="slow" advClick="0">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4"/>
                                        </p:tgtEl>
                                      </p:cBhvr>
                                    </p:animEffect>
                                    <p:set>
                                      <p:cBhvr>
                                        <p:cTn id="7" dur="1" fill="hold">
                                          <p:stCondLst>
                                            <p:cond delay="1999"/>
                                          </p:stCondLst>
                                        </p:cTn>
                                        <p:tgtEl>
                                          <p:spTgt spid="4"/>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4"/>
                  </p:tgtEl>
                </p:cond>
              </p:nextCondLst>
            </p:seq>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2000"/>
                                        <p:tgtEl>
                                          <p:spTgt spid="5"/>
                                        </p:tgtEl>
                                      </p:cBhvr>
                                    </p:animEffect>
                                    <p:set>
                                      <p:cBhvr>
                                        <p:cTn id="13" dur="1" fill="hold">
                                          <p:stCondLst>
                                            <p:cond delay="1999"/>
                                          </p:stCondLst>
                                        </p:cTn>
                                        <p:tgtEl>
                                          <p:spTgt spid="5"/>
                                        </p:tgtEl>
                                        <p:attrNameLst>
                                          <p:attrName>style.visibility</p:attrName>
                                        </p:attrNameLst>
                                      </p:cBhvr>
                                      <p:to>
                                        <p:strVal val="hidden"/>
                                      </p:to>
                                    </p:set>
                                  </p:childTnLst>
                                  <p:subTnLst>
                                    <p:audio>
                                      <p:cMediaNode>
                                        <p:cTn display="0" masterRel="sameClick">
                                          <p:stCondLst>
                                            <p:cond evt="begin" delay="0">
                                              <p:tn val="11"/>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5"/>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2000"/>
                                        <p:tgtEl>
                                          <p:spTgt spid="7"/>
                                        </p:tgtEl>
                                      </p:cBhvr>
                                    </p:animEffect>
                                    <p:set>
                                      <p:cBhvr>
                                        <p:cTn id="19" dur="1" fill="hold">
                                          <p:stCondLst>
                                            <p:cond delay="1999"/>
                                          </p:stCondLst>
                                        </p:cTn>
                                        <p:tgtEl>
                                          <p:spTgt spid="7"/>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8"/>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2000"/>
                                        <p:tgtEl>
                                          <p:spTgt spid="8"/>
                                        </p:tgtEl>
                                      </p:cBhvr>
                                    </p:animEffect>
                                    <p:set>
                                      <p:cBhvr>
                                        <p:cTn id="25" dur="1" fill="hold">
                                          <p:stCondLst>
                                            <p:cond delay="1999"/>
                                          </p:stCondLst>
                                        </p:cTn>
                                        <p:tgtEl>
                                          <p:spTgt spid="8"/>
                                        </p:tgtEl>
                                        <p:attrNameLst>
                                          <p:attrName>style.visibility</p:attrName>
                                        </p:attrNameLst>
                                      </p:cBhvr>
                                      <p:to>
                                        <p:strVal val="hidden"/>
                                      </p:to>
                                    </p:set>
                                  </p:childTnLst>
                                  <p:subTnLst>
                                    <p:audio>
                                      <p:cMediaNode>
                                        <p:cTn display="0" masterRel="sameClick">
                                          <p:stCondLst>
                                            <p:cond evt="begin" delay="0">
                                              <p:tn val="23"/>
                                            </p:cond>
                                          </p:stCondLst>
                                          <p:endCondLst>
                                            <p:cond evt="onStopAudio" delay="0">
                                              <p:tgtEl>
                                                <p:sldTgt/>
                                              </p:tgtEl>
                                            </p:cond>
                                          </p:endCondLst>
                                        </p:cTn>
                                        <p:tgtEl>
                                          <p:sndTgt r:embed="rId3" name="tebrikler.wav"/>
                                        </p:tgtEl>
                                      </p:cMediaNode>
                                    </p:audio>
                                  </p:subTnLst>
                                </p:cTn>
                              </p:par>
                            </p:childTnLst>
                          </p:cTn>
                        </p:par>
                      </p:childTnLst>
                    </p:cTn>
                  </p:par>
                </p:childTnLst>
              </p:cTn>
              <p:nextCondLst>
                <p:cond evt="onClick" delay="0">
                  <p:tgtEl>
                    <p:spTgt spid="8"/>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228600" y="899886"/>
            <a:ext cx="11745686" cy="5704114"/>
          </a:xfrm>
          <a:prstGeom prst="rect">
            <a:avLst/>
          </a:prstGeom>
          <a:noFill/>
          <a:ln w="76200" cmpd="tri">
            <a:noFill/>
            <a:miter lim="800000"/>
            <a:headEnd/>
            <a:tailEnd/>
          </a:ln>
        </p:spPr>
        <p:txBody>
          <a:bodyPr lIns="86731" tIns="86731" rIns="86731" bIns="86731" anchor="ctr"/>
          <a:lstStyle/>
          <a:p>
            <a:r>
              <a:rPr lang="tr-TR" altLang="tr-TR" sz="3600" b="1" dirty="0">
                <a:solidFill>
                  <a:srgbClr val="C00000"/>
                </a:solidFill>
              </a:rPr>
              <a:t>Sanayi İnkılabı aşağıdaki ülkelerden hangisinde ortaya çıkmıştır?</a:t>
            </a:r>
          </a:p>
          <a:p>
            <a:endParaRPr lang="tr-TR" altLang="tr-TR" sz="3600" b="1" dirty="0"/>
          </a:p>
          <a:p>
            <a:r>
              <a:rPr lang="tr-TR" altLang="tr-TR" sz="5400" b="1" dirty="0"/>
              <a:t>    İngiltere</a:t>
            </a:r>
          </a:p>
          <a:p>
            <a:r>
              <a:rPr lang="tr-TR" altLang="tr-TR" sz="5400" b="1" dirty="0"/>
              <a:t>    Fransa</a:t>
            </a:r>
          </a:p>
          <a:p>
            <a:r>
              <a:rPr lang="tr-TR" altLang="tr-TR" sz="5400" b="1" dirty="0"/>
              <a:t>    İtalya </a:t>
            </a:r>
          </a:p>
          <a:p>
            <a:r>
              <a:rPr lang="tr-TR" altLang="tr-TR" sz="5400" b="1" dirty="0"/>
              <a:t>    Almanya</a:t>
            </a:r>
          </a:p>
          <a:p>
            <a:endParaRPr lang="tr-TR" altLang="tr-TR" sz="2400" b="1" dirty="0"/>
          </a:p>
        </p:txBody>
      </p:sp>
      <p:pic>
        <p:nvPicPr>
          <p:cNvPr id="4" name="Picture 3" descr="C:\Users\Bismillah1\Desktop\a.png">
            <a:hlinkClick r:id="rId3" action="ppaction://hlinksldjump"/>
            <a:extLst>
              <a:ext uri="{FF2B5EF4-FFF2-40B4-BE49-F238E27FC236}">
                <a16:creationId xmlns:a16="http://schemas.microsoft.com/office/drawing/2014/main" id="{2C712555-16F2-4745-99BA-73FA613507B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6975" y="2790794"/>
            <a:ext cx="720000" cy="720000"/>
          </a:xfrm>
          <a:prstGeom prst="rect">
            <a:avLst/>
          </a:prstGeom>
          <a:noFill/>
        </p:spPr>
      </p:pic>
      <p:pic>
        <p:nvPicPr>
          <p:cNvPr id="5" name="Picture 4" descr="C:\Users\Bismillah1\Desktop\b.png">
            <a:extLst>
              <a:ext uri="{FF2B5EF4-FFF2-40B4-BE49-F238E27FC236}">
                <a16:creationId xmlns:a16="http://schemas.microsoft.com/office/drawing/2014/main" id="{0634397B-DFDD-4221-8F39-4FE5FEA72B0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6394" y="3582194"/>
            <a:ext cx="720000" cy="720000"/>
          </a:xfrm>
          <a:prstGeom prst="rect">
            <a:avLst/>
          </a:prstGeom>
          <a:noFill/>
        </p:spPr>
      </p:pic>
      <p:pic>
        <p:nvPicPr>
          <p:cNvPr id="7" name="Picture 5" descr="C:\Users\Bismillah1\Desktop\C.png">
            <a:extLst>
              <a:ext uri="{FF2B5EF4-FFF2-40B4-BE49-F238E27FC236}">
                <a16:creationId xmlns:a16="http://schemas.microsoft.com/office/drawing/2014/main" id="{4F7E75F4-6BB8-4C28-B7C2-E9D6084F0A7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6394" y="4444995"/>
            <a:ext cx="720000" cy="720000"/>
          </a:xfrm>
          <a:prstGeom prst="rect">
            <a:avLst/>
          </a:prstGeom>
          <a:noFill/>
        </p:spPr>
      </p:pic>
      <p:pic>
        <p:nvPicPr>
          <p:cNvPr id="8" name="Picture 6" descr="C:\Users\Bismillah1\Desktop\D.png">
            <a:extLst>
              <a:ext uri="{FF2B5EF4-FFF2-40B4-BE49-F238E27FC236}">
                <a16:creationId xmlns:a16="http://schemas.microsoft.com/office/drawing/2014/main" id="{555EB109-A992-4FB3-90DD-D6CDC0BAF1F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2910" y="5337971"/>
            <a:ext cx="720000" cy="720000"/>
          </a:xfrm>
          <a:prstGeom prst="rect">
            <a:avLst/>
          </a:prstGeom>
          <a:noFill/>
        </p:spPr>
      </p:pic>
      <p:sp>
        <p:nvSpPr>
          <p:cNvPr id="9" name="Dikdörtgen 8">
            <a:extLst>
              <a:ext uri="{FF2B5EF4-FFF2-40B4-BE49-F238E27FC236}">
                <a16:creationId xmlns:a16="http://schemas.microsoft.com/office/drawing/2014/main" id="{2019AEF7-EA16-46D2-AB29-F9A19289E116}"/>
              </a:ext>
            </a:extLst>
          </p:cNvPr>
          <p:cNvSpPr/>
          <p:nvPr/>
        </p:nvSpPr>
        <p:spPr>
          <a:xfrm>
            <a:off x="393053" y="38503"/>
            <a:ext cx="2443179" cy="5458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a:t>35. Soru</a:t>
            </a:r>
          </a:p>
        </p:txBody>
      </p:sp>
    </p:spTree>
    <p:extLst>
      <p:ext uri="{BB962C8B-B14F-4D97-AF65-F5344CB8AC3E}">
        <p14:creationId xmlns:p14="http://schemas.microsoft.com/office/powerpoint/2010/main" val="2618552420"/>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5"/>
                                        </p:tgtEl>
                                      </p:cBhvr>
                                    </p:animEffect>
                                    <p:set>
                                      <p:cBhvr>
                                        <p:cTn id="7" dur="1" fill="hold">
                                          <p:stCondLst>
                                            <p:cond delay="1999"/>
                                          </p:stCondLst>
                                        </p:cTn>
                                        <p:tgtEl>
                                          <p:spTgt spid="5"/>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5"/>
                  </p:tgtEl>
                </p:cond>
              </p:nextCondLst>
            </p:seq>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2000"/>
                                        <p:tgtEl>
                                          <p:spTgt spid="8"/>
                                        </p:tgtEl>
                                      </p:cBhvr>
                                    </p:animEffect>
                                    <p:set>
                                      <p:cBhvr>
                                        <p:cTn id="13" dur="1" fill="hold">
                                          <p:stCondLst>
                                            <p:cond delay="1999"/>
                                          </p:stCondLst>
                                        </p:cTn>
                                        <p:tgtEl>
                                          <p:spTgt spid="8"/>
                                        </p:tgtEl>
                                        <p:attrNameLst>
                                          <p:attrName>style.visibility</p:attrName>
                                        </p:attrNameLst>
                                      </p:cBhvr>
                                      <p:to>
                                        <p:strVal val="hidden"/>
                                      </p:to>
                                    </p:set>
                                  </p:childTnLst>
                                  <p:subTnLst>
                                    <p:audio>
                                      <p:cMediaNode>
                                        <p:cTn display="0" masterRel="sameClick">
                                          <p:stCondLst>
                                            <p:cond evt="begin" delay="0">
                                              <p:tn val="11"/>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8"/>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2000"/>
                                        <p:tgtEl>
                                          <p:spTgt spid="7"/>
                                        </p:tgtEl>
                                      </p:cBhvr>
                                    </p:animEffect>
                                    <p:set>
                                      <p:cBhvr>
                                        <p:cTn id="19" dur="1" fill="hold">
                                          <p:stCondLst>
                                            <p:cond delay="1999"/>
                                          </p:stCondLst>
                                        </p:cTn>
                                        <p:tgtEl>
                                          <p:spTgt spid="7"/>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7"/>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228600" y="899886"/>
            <a:ext cx="11745686" cy="5704114"/>
          </a:xfrm>
          <a:prstGeom prst="rect">
            <a:avLst/>
          </a:prstGeom>
          <a:noFill/>
          <a:ln w="76200" cmpd="tri">
            <a:noFill/>
            <a:miter lim="800000"/>
            <a:headEnd/>
            <a:tailEnd/>
          </a:ln>
        </p:spPr>
        <p:txBody>
          <a:bodyPr lIns="86731" tIns="86731" rIns="86731" bIns="86731" anchor="ctr"/>
          <a:lstStyle/>
          <a:p>
            <a:pPr>
              <a:spcBef>
                <a:spcPct val="0"/>
              </a:spcBef>
            </a:pPr>
            <a:r>
              <a:rPr lang="tr-TR" altLang="tr-TR" sz="3600" b="1" dirty="0">
                <a:solidFill>
                  <a:srgbClr val="C00000"/>
                </a:solidFill>
              </a:rPr>
              <a:t>Osmanlı Devleti’nde yapılan ıslahat hareketleri sonucunda;</a:t>
            </a:r>
          </a:p>
          <a:p>
            <a:pPr>
              <a:spcBef>
                <a:spcPct val="0"/>
              </a:spcBef>
            </a:pPr>
            <a:r>
              <a:rPr lang="tr-TR" altLang="tr-TR" sz="3600" b="1" dirty="0">
                <a:solidFill>
                  <a:srgbClr val="660066"/>
                </a:solidFill>
              </a:rPr>
              <a:t>I.   Matbaa kuruldu,</a:t>
            </a:r>
          </a:p>
          <a:p>
            <a:pPr>
              <a:spcBef>
                <a:spcPct val="0"/>
              </a:spcBef>
            </a:pPr>
            <a:r>
              <a:rPr lang="tr-TR" altLang="tr-TR" sz="3600" b="1" dirty="0">
                <a:solidFill>
                  <a:srgbClr val="660066"/>
                </a:solidFill>
              </a:rPr>
              <a:t>II.  Ziraat Bankası açıldı,</a:t>
            </a:r>
          </a:p>
          <a:p>
            <a:pPr>
              <a:spcBef>
                <a:spcPct val="0"/>
              </a:spcBef>
            </a:pPr>
            <a:r>
              <a:rPr lang="tr-TR" altLang="tr-TR" sz="3600" b="1" dirty="0">
                <a:solidFill>
                  <a:srgbClr val="660066"/>
                </a:solidFill>
              </a:rPr>
              <a:t>III. Posta teşkilatı kuruldu.</a:t>
            </a:r>
          </a:p>
          <a:p>
            <a:pPr>
              <a:spcBef>
                <a:spcPct val="0"/>
              </a:spcBef>
            </a:pPr>
            <a:r>
              <a:rPr lang="tr-TR" altLang="tr-TR" sz="3600" b="1" dirty="0">
                <a:solidFill>
                  <a:srgbClr val="C00000"/>
                </a:solidFill>
              </a:rPr>
              <a:t>Bu ıslahatlar, aşağıdaki alanların hangisinde değişim yaşandığına kanıt </a:t>
            </a:r>
            <a:r>
              <a:rPr lang="tr-TR" altLang="tr-TR" sz="3600" b="1" u="sng" dirty="0">
                <a:solidFill>
                  <a:srgbClr val="C00000"/>
                </a:solidFill>
              </a:rPr>
              <a:t>olamaz</a:t>
            </a:r>
            <a:r>
              <a:rPr lang="tr-TR" altLang="tr-TR" sz="3600" b="1" dirty="0">
                <a:solidFill>
                  <a:srgbClr val="C00000"/>
                </a:solidFill>
              </a:rPr>
              <a:t>?</a:t>
            </a:r>
          </a:p>
          <a:p>
            <a:pPr>
              <a:spcBef>
                <a:spcPct val="0"/>
              </a:spcBef>
            </a:pPr>
            <a:endParaRPr lang="tr-TR" altLang="tr-TR" sz="2000" b="1" dirty="0"/>
          </a:p>
          <a:p>
            <a:pPr>
              <a:spcBef>
                <a:spcPct val="0"/>
              </a:spcBef>
            </a:pPr>
            <a:r>
              <a:rPr lang="tr-TR" altLang="tr-TR" sz="3600" b="1" dirty="0"/>
              <a:t>    Askerlik       Ekonomi </a:t>
            </a:r>
          </a:p>
          <a:p>
            <a:pPr>
              <a:spcBef>
                <a:spcPct val="0"/>
              </a:spcBef>
            </a:pPr>
            <a:endParaRPr lang="tr-TR" altLang="tr-TR" sz="2400" b="1" dirty="0"/>
          </a:p>
          <a:p>
            <a:pPr>
              <a:spcBef>
                <a:spcPct val="0"/>
              </a:spcBef>
            </a:pPr>
            <a:r>
              <a:rPr lang="tr-TR" altLang="tr-TR" sz="3600" b="1" dirty="0"/>
              <a:t>    Kültür          Haberleşme </a:t>
            </a:r>
          </a:p>
        </p:txBody>
      </p:sp>
      <p:pic>
        <p:nvPicPr>
          <p:cNvPr id="4" name="Picture 3" descr="C:\Users\Bismillah1\Desktop\a.png">
            <a:hlinkClick r:id="rId3" action="ppaction://hlinksldjump"/>
            <a:extLst>
              <a:ext uri="{FF2B5EF4-FFF2-40B4-BE49-F238E27FC236}">
                <a16:creationId xmlns:a16="http://schemas.microsoft.com/office/drawing/2014/main" id="{5168D8A9-3B9A-4FBB-BF43-0A02D472AB9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4347" y="5018670"/>
            <a:ext cx="540000" cy="540000"/>
          </a:xfrm>
          <a:prstGeom prst="rect">
            <a:avLst/>
          </a:prstGeom>
          <a:noFill/>
        </p:spPr>
      </p:pic>
      <p:pic>
        <p:nvPicPr>
          <p:cNvPr id="5" name="Picture 4" descr="C:\Users\Bismillah1\Desktop\b.png">
            <a:extLst>
              <a:ext uri="{FF2B5EF4-FFF2-40B4-BE49-F238E27FC236}">
                <a16:creationId xmlns:a16="http://schemas.microsoft.com/office/drawing/2014/main" id="{1589F11B-2B9F-44D4-AC10-DDC12FD22A4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87301" y="5098880"/>
            <a:ext cx="540000" cy="540000"/>
          </a:xfrm>
          <a:prstGeom prst="rect">
            <a:avLst/>
          </a:prstGeom>
          <a:noFill/>
        </p:spPr>
      </p:pic>
      <p:pic>
        <p:nvPicPr>
          <p:cNvPr id="7" name="Picture 5" descr="C:\Users\Bismillah1\Desktop\C.png">
            <a:extLst>
              <a:ext uri="{FF2B5EF4-FFF2-40B4-BE49-F238E27FC236}">
                <a16:creationId xmlns:a16="http://schemas.microsoft.com/office/drawing/2014/main" id="{89A2D0E0-B33B-44A5-AB3F-CE43845FFB2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4347" y="5990486"/>
            <a:ext cx="540000" cy="540000"/>
          </a:xfrm>
          <a:prstGeom prst="rect">
            <a:avLst/>
          </a:prstGeom>
          <a:noFill/>
        </p:spPr>
      </p:pic>
      <p:pic>
        <p:nvPicPr>
          <p:cNvPr id="8" name="Picture 6" descr="C:\Users\Bismillah1\Desktop\D.png">
            <a:extLst>
              <a:ext uri="{FF2B5EF4-FFF2-40B4-BE49-F238E27FC236}">
                <a16:creationId xmlns:a16="http://schemas.microsoft.com/office/drawing/2014/main" id="{91F8F7C4-6550-433E-AD1B-D14ED9F4C8B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87301" y="6064000"/>
            <a:ext cx="540000" cy="540000"/>
          </a:xfrm>
          <a:prstGeom prst="rect">
            <a:avLst/>
          </a:prstGeom>
          <a:noFill/>
        </p:spPr>
      </p:pic>
      <p:sp>
        <p:nvSpPr>
          <p:cNvPr id="9" name="Dikdörtgen 8">
            <a:extLst>
              <a:ext uri="{FF2B5EF4-FFF2-40B4-BE49-F238E27FC236}">
                <a16:creationId xmlns:a16="http://schemas.microsoft.com/office/drawing/2014/main" id="{9928EBDB-3861-48EC-B244-35D092CA2684}"/>
              </a:ext>
            </a:extLst>
          </p:cNvPr>
          <p:cNvSpPr/>
          <p:nvPr/>
        </p:nvSpPr>
        <p:spPr>
          <a:xfrm>
            <a:off x="393053" y="38503"/>
            <a:ext cx="2443179" cy="5458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a:t>36. Soru</a:t>
            </a:r>
          </a:p>
        </p:txBody>
      </p:sp>
    </p:spTree>
    <p:extLst>
      <p:ext uri="{BB962C8B-B14F-4D97-AF65-F5344CB8AC3E}">
        <p14:creationId xmlns:p14="http://schemas.microsoft.com/office/powerpoint/2010/main" val="16000957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peelOff"/>
      </p:transition>
    </mc:Choice>
    <mc:Fallback xmlns="">
      <p:transition spd="slow" advClick="0">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5"/>
                                        </p:tgtEl>
                                      </p:cBhvr>
                                    </p:animEffect>
                                    <p:set>
                                      <p:cBhvr>
                                        <p:cTn id="7" dur="1" fill="hold">
                                          <p:stCondLst>
                                            <p:cond delay="1999"/>
                                          </p:stCondLst>
                                        </p:cTn>
                                        <p:tgtEl>
                                          <p:spTgt spid="5"/>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5"/>
                  </p:tgtEl>
                </p:cond>
              </p:nextCondLst>
            </p:seq>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2000"/>
                                        <p:tgtEl>
                                          <p:spTgt spid="8"/>
                                        </p:tgtEl>
                                      </p:cBhvr>
                                    </p:animEffect>
                                    <p:set>
                                      <p:cBhvr>
                                        <p:cTn id="13" dur="1" fill="hold">
                                          <p:stCondLst>
                                            <p:cond delay="1999"/>
                                          </p:stCondLst>
                                        </p:cTn>
                                        <p:tgtEl>
                                          <p:spTgt spid="8"/>
                                        </p:tgtEl>
                                        <p:attrNameLst>
                                          <p:attrName>style.visibility</p:attrName>
                                        </p:attrNameLst>
                                      </p:cBhvr>
                                      <p:to>
                                        <p:strVal val="hidden"/>
                                      </p:to>
                                    </p:set>
                                  </p:childTnLst>
                                  <p:subTnLst>
                                    <p:audio>
                                      <p:cMediaNode>
                                        <p:cTn display="0" masterRel="sameClick">
                                          <p:stCondLst>
                                            <p:cond evt="begin" delay="0">
                                              <p:tn val="11"/>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8"/>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2000"/>
                                        <p:tgtEl>
                                          <p:spTgt spid="7"/>
                                        </p:tgtEl>
                                      </p:cBhvr>
                                    </p:animEffect>
                                    <p:set>
                                      <p:cBhvr>
                                        <p:cTn id="19" dur="1" fill="hold">
                                          <p:stCondLst>
                                            <p:cond delay="1999"/>
                                          </p:stCondLst>
                                        </p:cTn>
                                        <p:tgtEl>
                                          <p:spTgt spid="7"/>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7"/>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228600" y="899886"/>
            <a:ext cx="11745686" cy="5704114"/>
          </a:xfrm>
          <a:prstGeom prst="rect">
            <a:avLst/>
          </a:prstGeom>
          <a:noFill/>
          <a:ln w="76200" cmpd="tri">
            <a:noFill/>
            <a:miter lim="800000"/>
            <a:headEnd/>
            <a:tailEnd/>
          </a:ln>
        </p:spPr>
        <p:txBody>
          <a:bodyPr lIns="86731" tIns="86731" rIns="86731" bIns="86731" anchor="ctr"/>
          <a:lstStyle/>
          <a:p>
            <a:pPr>
              <a:spcBef>
                <a:spcPct val="0"/>
              </a:spcBef>
            </a:pPr>
            <a:endParaRPr lang="tr-TR" altLang="tr-TR" sz="2400" b="1" dirty="0"/>
          </a:p>
          <a:p>
            <a:pPr>
              <a:spcBef>
                <a:spcPct val="0"/>
              </a:spcBef>
            </a:pPr>
            <a:endParaRPr lang="tr-TR" altLang="tr-TR" sz="2400" b="1" dirty="0"/>
          </a:p>
          <a:p>
            <a:pPr>
              <a:spcBef>
                <a:spcPct val="0"/>
              </a:spcBef>
            </a:pPr>
            <a:endParaRPr lang="tr-TR" altLang="tr-TR" sz="2400" b="1" dirty="0"/>
          </a:p>
          <a:p>
            <a:pPr>
              <a:spcBef>
                <a:spcPct val="0"/>
              </a:spcBef>
            </a:pPr>
            <a:endParaRPr lang="tr-TR" altLang="tr-TR" sz="2400" b="1" dirty="0"/>
          </a:p>
          <a:p>
            <a:pPr>
              <a:spcBef>
                <a:spcPct val="0"/>
              </a:spcBef>
            </a:pPr>
            <a:endParaRPr lang="tr-TR" altLang="tr-TR" sz="2400" b="1" dirty="0"/>
          </a:p>
          <a:p>
            <a:pPr>
              <a:spcBef>
                <a:spcPct val="0"/>
              </a:spcBef>
            </a:pPr>
            <a:endParaRPr lang="tr-TR" altLang="tr-TR" sz="2400" b="1" dirty="0"/>
          </a:p>
          <a:p>
            <a:pPr>
              <a:spcBef>
                <a:spcPct val="0"/>
              </a:spcBef>
            </a:pPr>
            <a:endParaRPr lang="tr-TR" altLang="tr-TR" sz="2400" b="1" dirty="0"/>
          </a:p>
          <a:p>
            <a:pPr>
              <a:spcBef>
                <a:spcPct val="0"/>
              </a:spcBef>
            </a:pPr>
            <a:endParaRPr lang="tr-TR" altLang="tr-TR" sz="2400" b="1" dirty="0"/>
          </a:p>
          <a:p>
            <a:pPr>
              <a:spcBef>
                <a:spcPct val="0"/>
              </a:spcBef>
            </a:pPr>
            <a:endParaRPr lang="tr-TR" altLang="tr-TR" sz="2400" b="1" dirty="0"/>
          </a:p>
          <a:p>
            <a:pPr>
              <a:spcBef>
                <a:spcPct val="0"/>
              </a:spcBef>
            </a:pPr>
            <a:endParaRPr lang="tr-TR" altLang="tr-TR" sz="2400" b="1" dirty="0"/>
          </a:p>
          <a:p>
            <a:pPr>
              <a:spcBef>
                <a:spcPct val="0"/>
              </a:spcBef>
            </a:pPr>
            <a:endParaRPr lang="tr-TR" altLang="tr-TR" sz="2400" b="1" dirty="0"/>
          </a:p>
          <a:p>
            <a:pPr>
              <a:spcBef>
                <a:spcPct val="0"/>
              </a:spcBef>
            </a:pPr>
            <a:endParaRPr lang="tr-TR" altLang="tr-TR" sz="2400" b="1" dirty="0"/>
          </a:p>
          <a:p>
            <a:pPr>
              <a:spcBef>
                <a:spcPct val="0"/>
              </a:spcBef>
            </a:pPr>
            <a:r>
              <a:rPr lang="tr-TR" altLang="tr-TR" sz="3600" b="1" dirty="0"/>
              <a:t>    Yalnız Betül                  Veli ve Betül</a:t>
            </a:r>
          </a:p>
          <a:p>
            <a:pPr>
              <a:spcBef>
                <a:spcPct val="0"/>
              </a:spcBef>
            </a:pPr>
            <a:endParaRPr lang="tr-TR" altLang="tr-TR" sz="3600" b="1" dirty="0"/>
          </a:p>
          <a:p>
            <a:pPr>
              <a:spcBef>
                <a:spcPct val="0"/>
              </a:spcBef>
            </a:pPr>
            <a:r>
              <a:rPr lang="tr-TR" altLang="tr-TR" sz="3600" b="1" dirty="0"/>
              <a:t>    Ayşegül ve Murat        Veli ve Ayşegül </a:t>
            </a:r>
          </a:p>
          <a:p>
            <a:pPr>
              <a:spcBef>
                <a:spcPct val="0"/>
              </a:spcBef>
            </a:pPr>
            <a:endParaRPr lang="tr-TR" altLang="tr-TR" sz="2400" b="1" dirty="0"/>
          </a:p>
        </p:txBody>
      </p:sp>
      <p:pic>
        <p:nvPicPr>
          <p:cNvPr id="7"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86" y="734485"/>
            <a:ext cx="5001918" cy="4112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7"/>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4570090" y="484884"/>
            <a:ext cx="2609107" cy="286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Dikdörtgen 1"/>
          <p:cNvSpPr/>
          <p:nvPr/>
        </p:nvSpPr>
        <p:spPr>
          <a:xfrm>
            <a:off x="7179197" y="899886"/>
            <a:ext cx="5012803" cy="3416320"/>
          </a:xfrm>
          <a:prstGeom prst="rect">
            <a:avLst/>
          </a:prstGeom>
          <a:solidFill>
            <a:srgbClr val="FFFF00"/>
          </a:solidFill>
        </p:spPr>
        <p:txBody>
          <a:bodyPr wrap="square">
            <a:spAutoFit/>
          </a:bodyPr>
          <a:lstStyle/>
          <a:p>
            <a:pPr>
              <a:spcBef>
                <a:spcPct val="0"/>
              </a:spcBef>
              <a:buFontTx/>
              <a:buNone/>
            </a:pPr>
            <a:r>
              <a:rPr lang="tr-TR" altLang="tr-TR" sz="3600" b="1" dirty="0">
                <a:solidFill>
                  <a:srgbClr val="0000FF"/>
                </a:solidFill>
              </a:rPr>
              <a:t>Sosyal Bilgiler öğretmeninin bu sorusuna yukarıdaki öğrencilerden hangisi ya da hangileri </a:t>
            </a:r>
            <a:r>
              <a:rPr lang="tr-TR" altLang="tr-TR" sz="3600" b="1" dirty="0">
                <a:solidFill>
                  <a:srgbClr val="FF0000"/>
                </a:solidFill>
              </a:rPr>
              <a:t>doğru cevap vermiştir?</a:t>
            </a:r>
          </a:p>
        </p:txBody>
      </p:sp>
      <p:pic>
        <p:nvPicPr>
          <p:cNvPr id="8" name="Picture 3" descr="C:\Users\Bismillah1\Desktop\a.png">
            <a:extLst>
              <a:ext uri="{FF2B5EF4-FFF2-40B4-BE49-F238E27FC236}">
                <a16:creationId xmlns:a16="http://schemas.microsoft.com/office/drawing/2014/main" id="{635D9D66-C082-400A-A8A7-1D713A00B27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4974219"/>
            <a:ext cx="576000" cy="576000"/>
          </a:xfrm>
          <a:prstGeom prst="rect">
            <a:avLst/>
          </a:prstGeom>
          <a:noFill/>
        </p:spPr>
      </p:pic>
      <p:pic>
        <p:nvPicPr>
          <p:cNvPr id="10" name="Picture 4" descr="C:\Users\Bismillah1\Desktop\b.png">
            <a:hlinkClick r:id="rId6" action="ppaction://hlinksldjump"/>
            <a:extLst>
              <a:ext uri="{FF2B5EF4-FFF2-40B4-BE49-F238E27FC236}">
                <a16:creationId xmlns:a16="http://schemas.microsoft.com/office/drawing/2014/main" id="{F470D296-8E27-4BE0-B715-6865A08C9B4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12804" y="4890166"/>
            <a:ext cx="576000" cy="576000"/>
          </a:xfrm>
          <a:prstGeom prst="rect">
            <a:avLst/>
          </a:prstGeom>
          <a:noFill/>
        </p:spPr>
      </p:pic>
      <p:pic>
        <p:nvPicPr>
          <p:cNvPr id="11" name="Picture 5" descr="C:\Users\Bismillah1\Desktop\C.png">
            <a:extLst>
              <a:ext uri="{FF2B5EF4-FFF2-40B4-BE49-F238E27FC236}">
                <a16:creationId xmlns:a16="http://schemas.microsoft.com/office/drawing/2014/main" id="{C99F89AD-83C5-4202-A7D9-720D1821B65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7714" y="6056558"/>
            <a:ext cx="576000" cy="576000"/>
          </a:xfrm>
          <a:prstGeom prst="rect">
            <a:avLst/>
          </a:prstGeom>
          <a:noFill/>
        </p:spPr>
      </p:pic>
      <p:pic>
        <p:nvPicPr>
          <p:cNvPr id="12" name="Picture 6" descr="C:\Users\Bismillah1\Desktop\D.png">
            <a:extLst>
              <a:ext uri="{FF2B5EF4-FFF2-40B4-BE49-F238E27FC236}">
                <a16:creationId xmlns:a16="http://schemas.microsoft.com/office/drawing/2014/main" id="{7A9365F5-2CB0-43AC-B5D7-EA2889958878}"/>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012804" y="6085116"/>
            <a:ext cx="576000" cy="576000"/>
          </a:xfrm>
          <a:prstGeom prst="rect">
            <a:avLst/>
          </a:prstGeom>
          <a:noFill/>
        </p:spPr>
      </p:pic>
      <p:sp>
        <p:nvSpPr>
          <p:cNvPr id="13" name="Dikdörtgen 12">
            <a:extLst>
              <a:ext uri="{FF2B5EF4-FFF2-40B4-BE49-F238E27FC236}">
                <a16:creationId xmlns:a16="http://schemas.microsoft.com/office/drawing/2014/main" id="{750FB738-0B49-4BDC-8075-7785E2EA630C}"/>
              </a:ext>
            </a:extLst>
          </p:cNvPr>
          <p:cNvSpPr/>
          <p:nvPr/>
        </p:nvSpPr>
        <p:spPr>
          <a:xfrm>
            <a:off x="393053" y="38503"/>
            <a:ext cx="2443179" cy="5458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a:t>37. Soru</a:t>
            </a:r>
          </a:p>
        </p:txBody>
      </p:sp>
    </p:spTree>
    <p:extLst>
      <p:ext uri="{BB962C8B-B14F-4D97-AF65-F5344CB8AC3E}">
        <p14:creationId xmlns:p14="http://schemas.microsoft.com/office/powerpoint/2010/main" val="2845727860"/>
      </p:ext>
    </p:extLst>
  </p:cSld>
  <p:clrMapOvr>
    <a:masterClrMapping/>
  </p:clrMapOvr>
  <mc:AlternateContent xmlns:mc="http://schemas.openxmlformats.org/markup-compatibility/2006" xmlns:p14="http://schemas.microsoft.com/office/powerpoint/2010/main">
    <mc:Choice Requires="p14">
      <p:transition spd="slow" p14:dur="1400" advClick="0">
        <p14:ripple/>
      </p:transition>
    </mc:Choice>
    <mc:Fallback xmlns="">
      <p:transition spd="slow" advClick="0">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8"/>
                                        </p:tgtEl>
                                      </p:cBhvr>
                                    </p:animEffect>
                                    <p:set>
                                      <p:cBhvr>
                                        <p:cTn id="7" dur="1" fill="hold">
                                          <p:stCondLst>
                                            <p:cond delay="1999"/>
                                          </p:stCondLst>
                                        </p:cTn>
                                        <p:tgtEl>
                                          <p:spTgt spid="8"/>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8"/>
                  </p:tgtEl>
                </p:cond>
              </p:nextCondLst>
            </p:seq>
            <p:seq concurrent="1" nextAc="seek">
              <p:cTn id="8" restart="whenNotActive" fill="hold" evtFilter="cancelBubble" nodeType="interactiveSeq">
                <p:stCondLst>
                  <p:cond evt="onClick" delay="0">
                    <p:tgtEl>
                      <p:spTgt spid="11"/>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2000"/>
                                        <p:tgtEl>
                                          <p:spTgt spid="11"/>
                                        </p:tgtEl>
                                      </p:cBhvr>
                                    </p:animEffect>
                                    <p:set>
                                      <p:cBhvr>
                                        <p:cTn id="13" dur="1" fill="hold">
                                          <p:stCondLst>
                                            <p:cond delay="1999"/>
                                          </p:stCondLst>
                                        </p:cTn>
                                        <p:tgtEl>
                                          <p:spTgt spid="11"/>
                                        </p:tgtEl>
                                        <p:attrNameLst>
                                          <p:attrName>style.visibility</p:attrName>
                                        </p:attrNameLst>
                                      </p:cBhvr>
                                      <p:to>
                                        <p:strVal val="hidden"/>
                                      </p:to>
                                    </p:set>
                                  </p:childTnLst>
                                  <p:subTnLst>
                                    <p:audio>
                                      <p:cMediaNode>
                                        <p:cTn display="0" masterRel="sameClick">
                                          <p:stCondLst>
                                            <p:cond evt="begin" delay="0">
                                              <p:tn val="11"/>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11"/>
                  </p:tgtEl>
                </p:cond>
              </p:nextCondLst>
            </p:seq>
            <p:seq concurrent="1" nextAc="seek">
              <p:cTn id="14" restart="whenNotActive" fill="hold" evtFilter="cancelBubble" nodeType="interactiveSeq">
                <p:stCondLst>
                  <p:cond evt="onClick" delay="0">
                    <p:tgtEl>
                      <p:spTgt spid="12"/>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2000"/>
                                        <p:tgtEl>
                                          <p:spTgt spid="12"/>
                                        </p:tgtEl>
                                      </p:cBhvr>
                                    </p:animEffect>
                                    <p:set>
                                      <p:cBhvr>
                                        <p:cTn id="19" dur="1" fill="hold">
                                          <p:stCondLst>
                                            <p:cond delay="1999"/>
                                          </p:stCondLst>
                                        </p:cTn>
                                        <p:tgtEl>
                                          <p:spTgt spid="12"/>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12"/>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228600" y="899886"/>
            <a:ext cx="11745686" cy="5704114"/>
          </a:xfrm>
          <a:prstGeom prst="rect">
            <a:avLst/>
          </a:prstGeom>
          <a:noFill/>
          <a:ln w="76200" cmpd="tri">
            <a:noFill/>
            <a:miter lim="800000"/>
            <a:headEnd/>
            <a:tailEnd/>
          </a:ln>
        </p:spPr>
        <p:txBody>
          <a:bodyPr lIns="86731" tIns="86731" rIns="86731" bIns="86731" anchor="ctr"/>
          <a:lstStyle/>
          <a:p>
            <a:pPr>
              <a:spcBef>
                <a:spcPct val="0"/>
              </a:spcBef>
            </a:pPr>
            <a:endParaRPr lang="tr-TR" altLang="tr-TR" sz="2400" b="1" dirty="0"/>
          </a:p>
          <a:p>
            <a:pPr>
              <a:spcBef>
                <a:spcPct val="0"/>
              </a:spcBef>
            </a:pPr>
            <a:endParaRPr lang="tr-TR" altLang="tr-TR" sz="2400" b="1" dirty="0"/>
          </a:p>
          <a:p>
            <a:pPr>
              <a:spcBef>
                <a:spcPct val="0"/>
              </a:spcBef>
            </a:pPr>
            <a:endParaRPr lang="tr-TR" altLang="tr-TR" sz="2400" b="1" dirty="0"/>
          </a:p>
          <a:p>
            <a:pPr>
              <a:spcBef>
                <a:spcPct val="0"/>
              </a:spcBef>
            </a:pPr>
            <a:endParaRPr lang="tr-TR" altLang="tr-TR" sz="2400" b="1" dirty="0"/>
          </a:p>
          <a:p>
            <a:pPr>
              <a:spcBef>
                <a:spcPct val="0"/>
              </a:spcBef>
            </a:pPr>
            <a:endParaRPr lang="tr-TR" altLang="tr-TR" sz="2400" b="1" dirty="0"/>
          </a:p>
          <a:p>
            <a:pPr>
              <a:spcBef>
                <a:spcPct val="0"/>
              </a:spcBef>
            </a:pPr>
            <a:endParaRPr lang="tr-TR" altLang="tr-TR" sz="2400" b="1" dirty="0"/>
          </a:p>
          <a:p>
            <a:pPr>
              <a:spcBef>
                <a:spcPct val="0"/>
              </a:spcBef>
            </a:pPr>
            <a:endParaRPr lang="tr-TR" altLang="tr-TR" sz="2400" b="1" dirty="0"/>
          </a:p>
          <a:p>
            <a:pPr>
              <a:spcBef>
                <a:spcPct val="0"/>
              </a:spcBef>
            </a:pPr>
            <a:endParaRPr lang="tr-TR" altLang="tr-TR" sz="2400" b="1" dirty="0"/>
          </a:p>
          <a:p>
            <a:pPr>
              <a:spcBef>
                <a:spcPct val="0"/>
              </a:spcBef>
            </a:pPr>
            <a:endParaRPr lang="tr-TR" altLang="tr-TR" sz="2400" b="1" dirty="0"/>
          </a:p>
          <a:p>
            <a:pPr>
              <a:spcBef>
                <a:spcPct val="0"/>
              </a:spcBef>
            </a:pPr>
            <a:endParaRPr lang="tr-TR" altLang="tr-TR" sz="2400" b="1" dirty="0"/>
          </a:p>
          <a:p>
            <a:pPr>
              <a:spcBef>
                <a:spcPct val="0"/>
              </a:spcBef>
            </a:pPr>
            <a:endParaRPr lang="tr-TR" altLang="tr-TR" sz="2400" b="1" dirty="0"/>
          </a:p>
          <a:p>
            <a:pPr>
              <a:spcBef>
                <a:spcPct val="0"/>
              </a:spcBef>
            </a:pPr>
            <a:r>
              <a:rPr lang="tr-TR" altLang="tr-TR" sz="3200" b="1" dirty="0">
                <a:solidFill>
                  <a:srgbClr val="0000FF"/>
                </a:solidFill>
              </a:rPr>
              <a:t>     Maltepe (</a:t>
            </a:r>
            <a:r>
              <a:rPr lang="tr-TR" altLang="tr-TR" sz="3200" b="1" dirty="0" err="1">
                <a:solidFill>
                  <a:srgbClr val="0000FF"/>
                </a:solidFill>
              </a:rPr>
              <a:t>Pelekanon</a:t>
            </a:r>
            <a:r>
              <a:rPr lang="tr-TR" altLang="tr-TR" sz="3200" b="1" dirty="0">
                <a:solidFill>
                  <a:srgbClr val="0000FF"/>
                </a:solidFill>
              </a:rPr>
              <a:t>) Savaşı</a:t>
            </a:r>
          </a:p>
          <a:p>
            <a:pPr>
              <a:spcBef>
                <a:spcPct val="0"/>
              </a:spcBef>
            </a:pPr>
            <a:r>
              <a:rPr lang="tr-TR" altLang="tr-TR" sz="3200" b="1" dirty="0">
                <a:solidFill>
                  <a:srgbClr val="0000FF"/>
                </a:solidFill>
              </a:rPr>
              <a:t>     Varna Savaşı</a:t>
            </a:r>
          </a:p>
          <a:p>
            <a:pPr>
              <a:spcBef>
                <a:spcPct val="0"/>
              </a:spcBef>
            </a:pPr>
            <a:r>
              <a:rPr lang="tr-TR" altLang="tr-TR" sz="3200" b="1" dirty="0">
                <a:solidFill>
                  <a:srgbClr val="0000FF"/>
                </a:solidFill>
              </a:rPr>
              <a:t>     Ankara Savaşı</a:t>
            </a:r>
          </a:p>
          <a:p>
            <a:pPr>
              <a:spcBef>
                <a:spcPct val="0"/>
              </a:spcBef>
            </a:pPr>
            <a:r>
              <a:rPr lang="tr-TR" altLang="tr-TR" sz="3200" b="1" dirty="0">
                <a:solidFill>
                  <a:srgbClr val="0000FF"/>
                </a:solidFill>
              </a:rPr>
              <a:t>     Otlukbeli Savaşı</a:t>
            </a:r>
          </a:p>
          <a:p>
            <a:pPr>
              <a:spcBef>
                <a:spcPct val="0"/>
              </a:spcBef>
              <a:buFontTx/>
              <a:buNone/>
            </a:pPr>
            <a:endParaRPr lang="tr-TR" altLang="tr-TR" sz="2400" b="1" dirty="0"/>
          </a:p>
        </p:txBody>
      </p:sp>
      <p:sp>
        <p:nvSpPr>
          <p:cNvPr id="2" name="Dikdörtgen 1"/>
          <p:cNvSpPr/>
          <p:nvPr/>
        </p:nvSpPr>
        <p:spPr>
          <a:xfrm>
            <a:off x="6337073" y="1676360"/>
            <a:ext cx="5637213" cy="2554545"/>
          </a:xfrm>
          <a:prstGeom prst="rect">
            <a:avLst/>
          </a:prstGeom>
          <a:solidFill>
            <a:schemeClr val="tx1"/>
          </a:solidFill>
        </p:spPr>
        <p:txBody>
          <a:bodyPr wrap="square">
            <a:spAutoFit/>
          </a:bodyPr>
          <a:lstStyle/>
          <a:p>
            <a:pPr>
              <a:spcBef>
                <a:spcPct val="0"/>
              </a:spcBef>
              <a:buFontTx/>
              <a:buNone/>
            </a:pPr>
            <a:r>
              <a:rPr lang="tr-TR" altLang="tr-TR" sz="4000" b="1" dirty="0">
                <a:solidFill>
                  <a:srgbClr val="00FF00"/>
                </a:solidFill>
              </a:rPr>
              <a:t>Verilen şemada “?” ile gösterilen yere, aşağıdakilerden hangisi yazılabilir?</a:t>
            </a:r>
          </a:p>
        </p:txBody>
      </p:sp>
      <p:pic>
        <p:nvPicPr>
          <p:cNvPr id="7"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7201" y="744577"/>
            <a:ext cx="5304787" cy="3599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3" descr="C:\Users\Bismillah1\Desktop\a.png">
            <a:extLst>
              <a:ext uri="{FF2B5EF4-FFF2-40B4-BE49-F238E27FC236}">
                <a16:creationId xmlns:a16="http://schemas.microsoft.com/office/drawing/2014/main" id="{7B9F3331-0734-40C9-BBDF-0AC8914BAC4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1223" y="4499856"/>
            <a:ext cx="576000" cy="576000"/>
          </a:xfrm>
          <a:prstGeom prst="rect">
            <a:avLst/>
          </a:prstGeom>
          <a:noFill/>
        </p:spPr>
      </p:pic>
      <p:pic>
        <p:nvPicPr>
          <p:cNvPr id="9" name="Picture 4" descr="C:\Users\Bismillah1\Desktop\b.png">
            <a:hlinkClick r:id="rId5" action="ppaction://hlinksldjump"/>
            <a:extLst>
              <a:ext uri="{FF2B5EF4-FFF2-40B4-BE49-F238E27FC236}">
                <a16:creationId xmlns:a16="http://schemas.microsoft.com/office/drawing/2014/main" id="{FED7F5C5-F043-4365-80A2-78BDCD0EDCA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1223" y="4957910"/>
            <a:ext cx="576000" cy="576000"/>
          </a:xfrm>
          <a:prstGeom prst="rect">
            <a:avLst/>
          </a:prstGeom>
          <a:noFill/>
        </p:spPr>
      </p:pic>
      <p:pic>
        <p:nvPicPr>
          <p:cNvPr id="10" name="Picture 5" descr="C:\Users\Bismillah1\Desktop\C.png">
            <a:extLst>
              <a:ext uri="{FF2B5EF4-FFF2-40B4-BE49-F238E27FC236}">
                <a16:creationId xmlns:a16="http://schemas.microsoft.com/office/drawing/2014/main" id="{05DB3127-3964-42C7-BCD8-413DF3C7C59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66467" y="5537423"/>
            <a:ext cx="576000" cy="576000"/>
          </a:xfrm>
          <a:prstGeom prst="rect">
            <a:avLst/>
          </a:prstGeom>
          <a:noFill/>
        </p:spPr>
      </p:pic>
      <p:pic>
        <p:nvPicPr>
          <p:cNvPr id="11" name="Picture 6" descr="C:\Users\Bismillah1\Desktop\D.png">
            <a:extLst>
              <a:ext uri="{FF2B5EF4-FFF2-40B4-BE49-F238E27FC236}">
                <a16:creationId xmlns:a16="http://schemas.microsoft.com/office/drawing/2014/main" id="{E7628E64-E161-4060-A71C-7731BDE38E4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1223" y="6031513"/>
            <a:ext cx="576000" cy="576000"/>
          </a:xfrm>
          <a:prstGeom prst="rect">
            <a:avLst/>
          </a:prstGeom>
          <a:noFill/>
        </p:spPr>
      </p:pic>
      <p:sp>
        <p:nvSpPr>
          <p:cNvPr id="12" name="Dikdörtgen 11">
            <a:extLst>
              <a:ext uri="{FF2B5EF4-FFF2-40B4-BE49-F238E27FC236}">
                <a16:creationId xmlns:a16="http://schemas.microsoft.com/office/drawing/2014/main" id="{30D70C0D-D22B-439B-8A8F-38D4EC19A6CE}"/>
              </a:ext>
            </a:extLst>
          </p:cNvPr>
          <p:cNvSpPr/>
          <p:nvPr/>
        </p:nvSpPr>
        <p:spPr>
          <a:xfrm>
            <a:off x="393053" y="38503"/>
            <a:ext cx="2443179" cy="5458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a:t>2. Soru</a:t>
            </a:r>
          </a:p>
        </p:txBody>
      </p:sp>
    </p:spTree>
    <p:extLst>
      <p:ext uri="{BB962C8B-B14F-4D97-AF65-F5344CB8AC3E}">
        <p14:creationId xmlns:p14="http://schemas.microsoft.com/office/powerpoint/2010/main" val="492781321"/>
      </p:ext>
    </p:extLst>
  </p:cSld>
  <p:clrMapOvr>
    <a:masterClrMapping/>
  </p:clrMapOvr>
  <mc:AlternateContent xmlns:mc="http://schemas.openxmlformats.org/markup-compatibility/2006" xmlns:p14="http://schemas.microsoft.com/office/powerpoint/2010/main">
    <mc:Choice Requires="p14">
      <p:transition spd="slow" p14:dur="1500" advClick="0">
        <p:split orient="vert"/>
      </p:transition>
    </mc:Choice>
    <mc:Fallback xmlns="">
      <p:transition spd="slow" advClick="0">
        <p:split orient="vert"/>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8"/>
                                        </p:tgtEl>
                                      </p:cBhvr>
                                    </p:animEffect>
                                    <p:set>
                                      <p:cBhvr>
                                        <p:cTn id="7" dur="1" fill="hold">
                                          <p:stCondLst>
                                            <p:cond delay="1999"/>
                                          </p:stCondLst>
                                        </p:cTn>
                                        <p:tgtEl>
                                          <p:spTgt spid="8"/>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8"/>
                  </p:tgtEl>
                </p:cond>
              </p:nextCondLst>
            </p:seq>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2000"/>
                                        <p:tgtEl>
                                          <p:spTgt spid="10"/>
                                        </p:tgtEl>
                                      </p:cBhvr>
                                    </p:animEffect>
                                    <p:set>
                                      <p:cBhvr>
                                        <p:cTn id="13" dur="1" fill="hold">
                                          <p:stCondLst>
                                            <p:cond delay="1999"/>
                                          </p:stCondLst>
                                        </p:cTn>
                                        <p:tgtEl>
                                          <p:spTgt spid="10"/>
                                        </p:tgtEl>
                                        <p:attrNameLst>
                                          <p:attrName>style.visibility</p:attrName>
                                        </p:attrNameLst>
                                      </p:cBhvr>
                                      <p:to>
                                        <p:strVal val="hidden"/>
                                      </p:to>
                                    </p:set>
                                  </p:childTnLst>
                                  <p:subTnLst>
                                    <p:audio>
                                      <p:cMediaNode>
                                        <p:cTn display="0" masterRel="sameClick">
                                          <p:stCondLst>
                                            <p:cond evt="begin" delay="0">
                                              <p:tn val="11"/>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10"/>
                  </p:tgtEl>
                </p:cond>
              </p:nextCondLst>
            </p:seq>
            <p:seq concurrent="1" nextAc="seek">
              <p:cTn id="14" restart="whenNotActive" fill="hold" evtFilter="cancelBubble" nodeType="interactiveSeq">
                <p:stCondLst>
                  <p:cond evt="onClick" delay="0">
                    <p:tgtEl>
                      <p:spTgt spid="11"/>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2000"/>
                                        <p:tgtEl>
                                          <p:spTgt spid="11"/>
                                        </p:tgtEl>
                                      </p:cBhvr>
                                    </p:animEffect>
                                    <p:set>
                                      <p:cBhvr>
                                        <p:cTn id="19" dur="1" fill="hold">
                                          <p:stCondLst>
                                            <p:cond delay="1999"/>
                                          </p:stCondLst>
                                        </p:cTn>
                                        <p:tgtEl>
                                          <p:spTgt spid="11"/>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11"/>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223157" y="676527"/>
            <a:ext cx="11745686" cy="5704114"/>
          </a:xfrm>
          <a:prstGeom prst="rect">
            <a:avLst/>
          </a:prstGeom>
          <a:noFill/>
          <a:ln w="76200" cmpd="tri">
            <a:noFill/>
            <a:miter lim="800000"/>
            <a:headEnd/>
            <a:tailEnd/>
          </a:ln>
        </p:spPr>
        <p:txBody>
          <a:bodyPr lIns="86731" tIns="86731" rIns="86731" bIns="86731" anchor="ctr"/>
          <a:lstStyle/>
          <a:p>
            <a:pPr>
              <a:spcBef>
                <a:spcPct val="0"/>
              </a:spcBef>
            </a:pPr>
            <a:r>
              <a:rPr lang="tr-TR" altLang="tr-TR" sz="3600" b="1" dirty="0"/>
              <a:t>Lale Devrinde, Osmanlı Devleti’nin Viyana, Paris ve Londra gibi başkentlere </a:t>
            </a:r>
            <a:r>
              <a:rPr lang="tr-TR" altLang="tr-TR" sz="3600" b="1" u="sng" dirty="0"/>
              <a:t>ilk kez </a:t>
            </a:r>
            <a:r>
              <a:rPr lang="tr-TR" altLang="tr-TR" sz="3600" b="1" dirty="0"/>
              <a:t>elçi göndermesinin gerekçesi aşağıdakilerden hangisidir?</a:t>
            </a:r>
          </a:p>
          <a:p>
            <a:pPr>
              <a:spcBef>
                <a:spcPct val="0"/>
              </a:spcBef>
            </a:pPr>
            <a:endParaRPr lang="tr-TR" altLang="tr-TR" sz="2400" b="1" dirty="0"/>
          </a:p>
          <a:p>
            <a:pPr>
              <a:spcBef>
                <a:spcPct val="0"/>
              </a:spcBef>
            </a:pPr>
            <a:r>
              <a:rPr lang="tr-TR" altLang="ja-JP" sz="3600" b="1" dirty="0">
                <a:solidFill>
                  <a:srgbClr val="0000FF"/>
                </a:solidFill>
              </a:rPr>
              <a:t>     Batı’dan borç para alabilmek</a:t>
            </a:r>
          </a:p>
          <a:p>
            <a:pPr>
              <a:spcBef>
                <a:spcPct val="0"/>
              </a:spcBef>
            </a:pPr>
            <a:endParaRPr lang="tr-TR" altLang="ja-JP" sz="2400" b="1" dirty="0">
              <a:solidFill>
                <a:srgbClr val="0000FF"/>
              </a:solidFill>
            </a:endParaRPr>
          </a:p>
          <a:p>
            <a:pPr>
              <a:spcBef>
                <a:spcPct val="0"/>
              </a:spcBef>
            </a:pPr>
            <a:r>
              <a:rPr lang="tr-TR" altLang="ja-JP" sz="3600" b="1" dirty="0">
                <a:solidFill>
                  <a:srgbClr val="0000FF"/>
                </a:solidFill>
              </a:rPr>
              <a:t>     Avrupa ülkeleri ile iyi ilişkiler kurmak</a:t>
            </a:r>
          </a:p>
          <a:p>
            <a:pPr>
              <a:spcBef>
                <a:spcPct val="0"/>
              </a:spcBef>
            </a:pPr>
            <a:endParaRPr lang="tr-TR" altLang="ja-JP" sz="2400" b="1" dirty="0">
              <a:solidFill>
                <a:srgbClr val="0000FF"/>
              </a:solidFill>
            </a:endParaRPr>
          </a:p>
          <a:p>
            <a:pPr>
              <a:spcBef>
                <a:spcPct val="0"/>
              </a:spcBef>
            </a:pPr>
            <a:r>
              <a:rPr lang="tr-TR" altLang="ja-JP" sz="3600" b="1" dirty="0">
                <a:solidFill>
                  <a:srgbClr val="0000FF"/>
                </a:solidFill>
              </a:rPr>
              <a:t>     Avusturya ile yapılan savaşlara son vermek</a:t>
            </a:r>
          </a:p>
          <a:p>
            <a:pPr>
              <a:spcBef>
                <a:spcPct val="0"/>
              </a:spcBef>
            </a:pPr>
            <a:endParaRPr lang="tr-TR" altLang="ja-JP" sz="2400" b="1" dirty="0">
              <a:solidFill>
                <a:srgbClr val="0000FF"/>
              </a:solidFill>
            </a:endParaRPr>
          </a:p>
          <a:p>
            <a:pPr>
              <a:spcBef>
                <a:spcPct val="0"/>
              </a:spcBef>
            </a:pPr>
            <a:r>
              <a:rPr lang="tr-TR" altLang="ja-JP" sz="3600" b="1" dirty="0">
                <a:solidFill>
                  <a:srgbClr val="0000FF"/>
                </a:solidFill>
              </a:rPr>
              <a:t>     Avrupa’daki gelişmeleri yakından izlemek</a:t>
            </a:r>
          </a:p>
          <a:p>
            <a:pPr>
              <a:spcBef>
                <a:spcPct val="0"/>
              </a:spcBef>
            </a:pPr>
            <a:endParaRPr lang="tr-TR" altLang="tr-TR" sz="2400" dirty="0">
              <a:solidFill>
                <a:srgbClr val="0000FF"/>
              </a:solidFill>
            </a:endParaRPr>
          </a:p>
        </p:txBody>
      </p:sp>
      <p:pic>
        <p:nvPicPr>
          <p:cNvPr id="4" name="Picture 3" descr="C:\Users\Bismillah1\Desktop\a.png">
            <a:extLst>
              <a:ext uri="{FF2B5EF4-FFF2-40B4-BE49-F238E27FC236}">
                <a16:creationId xmlns:a16="http://schemas.microsoft.com/office/drawing/2014/main" id="{99578276-424D-4CFC-84D9-A0732D6DDC0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3157" y="2744926"/>
            <a:ext cx="540000" cy="540000"/>
          </a:xfrm>
          <a:prstGeom prst="rect">
            <a:avLst/>
          </a:prstGeom>
          <a:noFill/>
        </p:spPr>
      </p:pic>
      <p:pic>
        <p:nvPicPr>
          <p:cNvPr id="5" name="Picture 4" descr="C:\Users\Bismillah1\Desktop\b.png">
            <a:extLst>
              <a:ext uri="{FF2B5EF4-FFF2-40B4-BE49-F238E27FC236}">
                <a16:creationId xmlns:a16="http://schemas.microsoft.com/office/drawing/2014/main" id="{B9BACBCD-DE15-4BCB-9333-A1D7F7F0ACA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3157" y="3668448"/>
            <a:ext cx="540000" cy="540000"/>
          </a:xfrm>
          <a:prstGeom prst="rect">
            <a:avLst/>
          </a:prstGeom>
          <a:noFill/>
        </p:spPr>
      </p:pic>
      <p:pic>
        <p:nvPicPr>
          <p:cNvPr id="7" name="Picture 5" descr="C:\Users\Bismillah1\Desktop\C.png">
            <a:extLst>
              <a:ext uri="{FF2B5EF4-FFF2-40B4-BE49-F238E27FC236}">
                <a16:creationId xmlns:a16="http://schemas.microsoft.com/office/drawing/2014/main" id="{063EDE96-AF26-4957-9939-C291BB66A1F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3157" y="4591970"/>
            <a:ext cx="540000" cy="540000"/>
          </a:xfrm>
          <a:prstGeom prst="rect">
            <a:avLst/>
          </a:prstGeom>
          <a:noFill/>
        </p:spPr>
      </p:pic>
      <p:pic>
        <p:nvPicPr>
          <p:cNvPr id="8" name="Picture 6" descr="C:\Users\Bismillah1\Desktop\D.png">
            <a:hlinkClick r:id="rId7" action="ppaction://hlinksldjump"/>
            <a:extLst>
              <a:ext uri="{FF2B5EF4-FFF2-40B4-BE49-F238E27FC236}">
                <a16:creationId xmlns:a16="http://schemas.microsoft.com/office/drawing/2014/main" id="{74CA2CD3-C836-407E-A39C-5EC78F25E1E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5241" y="5540724"/>
            <a:ext cx="540000" cy="540000"/>
          </a:xfrm>
          <a:prstGeom prst="rect">
            <a:avLst/>
          </a:prstGeom>
          <a:noFill/>
        </p:spPr>
      </p:pic>
      <p:sp>
        <p:nvSpPr>
          <p:cNvPr id="9" name="Dikdörtgen 8">
            <a:extLst>
              <a:ext uri="{FF2B5EF4-FFF2-40B4-BE49-F238E27FC236}">
                <a16:creationId xmlns:a16="http://schemas.microsoft.com/office/drawing/2014/main" id="{C9414184-636C-4F25-BC69-D1205091E1AB}"/>
              </a:ext>
            </a:extLst>
          </p:cNvPr>
          <p:cNvSpPr/>
          <p:nvPr/>
        </p:nvSpPr>
        <p:spPr>
          <a:xfrm>
            <a:off x="393053" y="38503"/>
            <a:ext cx="2443179" cy="5458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a:t>38. Soru</a:t>
            </a:r>
          </a:p>
        </p:txBody>
      </p:sp>
    </p:spTree>
    <p:extLst>
      <p:ext uri="{BB962C8B-B14F-4D97-AF65-F5344CB8AC3E}">
        <p14:creationId xmlns:p14="http://schemas.microsoft.com/office/powerpoint/2010/main" val="2816395501"/>
      </p:ext>
    </p:extLst>
  </p:cSld>
  <p:clrMapOvr>
    <a:masterClrMapping/>
  </p:clrMapOvr>
  <mc:AlternateContent xmlns:mc="http://schemas.openxmlformats.org/markup-compatibility/2006" xmlns:p14="http://schemas.microsoft.com/office/powerpoint/2010/main">
    <mc:Choice Requires="p14">
      <p:transition spd="slow" p14:dur="1250" advClick="0">
        <p14:switch dir="r"/>
      </p:transition>
    </mc:Choice>
    <mc:Fallback xmlns="">
      <p:transition spd="slow" advClick="0">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4"/>
                                        </p:tgtEl>
                                      </p:cBhvr>
                                    </p:animEffect>
                                    <p:set>
                                      <p:cBhvr>
                                        <p:cTn id="7" dur="1" fill="hold">
                                          <p:stCondLst>
                                            <p:cond delay="1999"/>
                                          </p:stCondLst>
                                        </p:cTn>
                                        <p:tgtEl>
                                          <p:spTgt spid="4"/>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4"/>
                  </p:tgtEl>
                </p:cond>
              </p:nextCondLst>
            </p:seq>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2000"/>
                                        <p:tgtEl>
                                          <p:spTgt spid="5"/>
                                        </p:tgtEl>
                                      </p:cBhvr>
                                    </p:animEffect>
                                    <p:set>
                                      <p:cBhvr>
                                        <p:cTn id="13" dur="1" fill="hold">
                                          <p:stCondLst>
                                            <p:cond delay="1999"/>
                                          </p:stCondLst>
                                        </p:cTn>
                                        <p:tgtEl>
                                          <p:spTgt spid="5"/>
                                        </p:tgtEl>
                                        <p:attrNameLst>
                                          <p:attrName>style.visibility</p:attrName>
                                        </p:attrNameLst>
                                      </p:cBhvr>
                                      <p:to>
                                        <p:strVal val="hidden"/>
                                      </p:to>
                                    </p:set>
                                  </p:childTnLst>
                                  <p:subTnLst>
                                    <p:audio>
                                      <p:cMediaNode>
                                        <p:cTn display="0" masterRel="sameClick">
                                          <p:stCondLst>
                                            <p:cond evt="begin" delay="0">
                                              <p:tn val="11"/>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5"/>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2000"/>
                                        <p:tgtEl>
                                          <p:spTgt spid="7"/>
                                        </p:tgtEl>
                                      </p:cBhvr>
                                    </p:animEffect>
                                    <p:set>
                                      <p:cBhvr>
                                        <p:cTn id="19" dur="1" fill="hold">
                                          <p:stCondLst>
                                            <p:cond delay="1999"/>
                                          </p:stCondLst>
                                        </p:cTn>
                                        <p:tgtEl>
                                          <p:spTgt spid="7"/>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8"/>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2000"/>
                                        <p:tgtEl>
                                          <p:spTgt spid="8"/>
                                        </p:tgtEl>
                                      </p:cBhvr>
                                    </p:animEffect>
                                    <p:set>
                                      <p:cBhvr>
                                        <p:cTn id="25" dur="1" fill="hold">
                                          <p:stCondLst>
                                            <p:cond delay="1999"/>
                                          </p:stCondLst>
                                        </p:cTn>
                                        <p:tgtEl>
                                          <p:spTgt spid="8"/>
                                        </p:tgtEl>
                                        <p:attrNameLst>
                                          <p:attrName>style.visibility</p:attrName>
                                        </p:attrNameLst>
                                      </p:cBhvr>
                                      <p:to>
                                        <p:strVal val="hidden"/>
                                      </p:to>
                                    </p:set>
                                  </p:childTnLst>
                                  <p:subTnLst>
                                    <p:audio>
                                      <p:cMediaNode>
                                        <p:cTn display="0" masterRel="sameClick">
                                          <p:stCondLst>
                                            <p:cond evt="begin" delay="0">
                                              <p:tn val="23"/>
                                            </p:cond>
                                          </p:stCondLst>
                                          <p:endCondLst>
                                            <p:cond evt="onStopAudio" delay="0">
                                              <p:tgtEl>
                                                <p:sldTgt/>
                                              </p:tgtEl>
                                            </p:cond>
                                          </p:endCondLst>
                                        </p:cTn>
                                        <p:tgtEl>
                                          <p:sndTgt r:embed="rId3" name="tebrikler.wav"/>
                                        </p:tgtEl>
                                      </p:cMediaNode>
                                    </p:audio>
                                  </p:subTnLst>
                                </p:cTn>
                              </p:par>
                            </p:childTnLst>
                          </p:cTn>
                        </p:par>
                      </p:childTnLst>
                    </p:cTn>
                  </p:par>
                </p:childTnLst>
              </p:cTn>
              <p:nextCondLst>
                <p:cond evt="onClick" delay="0">
                  <p:tgtEl>
                    <p:spTgt spid="8"/>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228600" y="899886"/>
            <a:ext cx="11745686" cy="5704114"/>
          </a:xfrm>
          <a:prstGeom prst="rect">
            <a:avLst/>
          </a:prstGeom>
          <a:noFill/>
          <a:ln w="76200" cmpd="tri">
            <a:noFill/>
            <a:miter lim="800000"/>
            <a:headEnd/>
            <a:tailEnd/>
          </a:ln>
        </p:spPr>
        <p:txBody>
          <a:bodyPr lIns="86731" tIns="86731" rIns="86731" bIns="86731" anchor="ctr"/>
          <a:lstStyle/>
          <a:p>
            <a:r>
              <a:rPr lang="tr-TR" altLang="tr-TR" sz="3600" b="1" dirty="0">
                <a:solidFill>
                  <a:srgbClr val="C00000"/>
                </a:solidFill>
              </a:rPr>
              <a:t>II. Mahmut Dönemi’nde Divanıhümayun’un kaldırılarak bakanlıkların kurulması hangi alanda değişiklik yaşandığını gösterir?</a:t>
            </a:r>
          </a:p>
          <a:p>
            <a:endParaRPr lang="tr-TR" altLang="tr-TR" sz="3600" dirty="0"/>
          </a:p>
          <a:p>
            <a:endParaRPr lang="tr-TR" altLang="tr-TR" sz="3600" dirty="0"/>
          </a:p>
          <a:p>
            <a:endParaRPr lang="tr-TR" altLang="tr-TR" sz="3600" dirty="0"/>
          </a:p>
          <a:p>
            <a:r>
              <a:rPr lang="tr-TR" altLang="tr-TR" sz="3600" b="1" dirty="0"/>
              <a:t>     Hukuk                      Yönetim</a:t>
            </a:r>
          </a:p>
          <a:p>
            <a:endParaRPr lang="tr-TR" altLang="tr-TR" sz="3600" b="1" dirty="0"/>
          </a:p>
          <a:p>
            <a:r>
              <a:rPr lang="tr-TR" altLang="tr-TR" sz="3600" b="1" dirty="0"/>
              <a:t>     Ekonomi                   Din</a:t>
            </a:r>
          </a:p>
          <a:p>
            <a:endParaRPr lang="tr-TR" altLang="tr-TR" sz="2400" b="1" dirty="0"/>
          </a:p>
        </p:txBody>
      </p:sp>
      <p:pic>
        <p:nvPicPr>
          <p:cNvPr id="4" name="Picture 3" descr="C:\Users\Bismillah1\Desktop\a.png">
            <a:extLst>
              <a:ext uri="{FF2B5EF4-FFF2-40B4-BE49-F238E27FC236}">
                <a16:creationId xmlns:a16="http://schemas.microsoft.com/office/drawing/2014/main" id="{C9FE8F87-4F96-4CE6-9185-B0378D3E096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2298" y="4353197"/>
            <a:ext cx="576000" cy="576000"/>
          </a:xfrm>
          <a:prstGeom prst="rect">
            <a:avLst/>
          </a:prstGeom>
          <a:noFill/>
        </p:spPr>
      </p:pic>
      <p:pic>
        <p:nvPicPr>
          <p:cNvPr id="5" name="Picture 4" descr="C:\Users\Bismillah1\Desktop\b.png">
            <a:hlinkClick r:id="rId4" action="ppaction://hlinksldjump"/>
            <a:extLst>
              <a:ext uri="{FF2B5EF4-FFF2-40B4-BE49-F238E27FC236}">
                <a16:creationId xmlns:a16="http://schemas.microsoft.com/office/drawing/2014/main" id="{18E5DB23-5200-4214-ADCF-CE5DD11F7FE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38016" y="4353197"/>
            <a:ext cx="576000" cy="576000"/>
          </a:xfrm>
          <a:prstGeom prst="rect">
            <a:avLst/>
          </a:prstGeom>
          <a:noFill/>
        </p:spPr>
      </p:pic>
      <p:pic>
        <p:nvPicPr>
          <p:cNvPr id="7" name="Picture 5" descr="C:\Users\Bismillah1\Desktop\C.png">
            <a:extLst>
              <a:ext uri="{FF2B5EF4-FFF2-40B4-BE49-F238E27FC236}">
                <a16:creationId xmlns:a16="http://schemas.microsoft.com/office/drawing/2014/main" id="{A3F341D0-4211-40B3-B66C-0DA1745126B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2298" y="5478598"/>
            <a:ext cx="576000" cy="576000"/>
          </a:xfrm>
          <a:prstGeom prst="rect">
            <a:avLst/>
          </a:prstGeom>
          <a:noFill/>
        </p:spPr>
      </p:pic>
      <p:pic>
        <p:nvPicPr>
          <p:cNvPr id="8" name="Picture 6" descr="C:\Users\Bismillah1\Desktop\D.png">
            <a:extLst>
              <a:ext uri="{FF2B5EF4-FFF2-40B4-BE49-F238E27FC236}">
                <a16:creationId xmlns:a16="http://schemas.microsoft.com/office/drawing/2014/main" id="{F748C3FA-E422-4FB7-9A18-7DB5458B903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38016" y="5478598"/>
            <a:ext cx="576000" cy="576000"/>
          </a:xfrm>
          <a:prstGeom prst="rect">
            <a:avLst/>
          </a:prstGeom>
          <a:noFill/>
        </p:spPr>
      </p:pic>
      <p:sp>
        <p:nvSpPr>
          <p:cNvPr id="9" name="Dikdörtgen 8">
            <a:extLst>
              <a:ext uri="{FF2B5EF4-FFF2-40B4-BE49-F238E27FC236}">
                <a16:creationId xmlns:a16="http://schemas.microsoft.com/office/drawing/2014/main" id="{2132BFB9-404C-4BC8-88FC-7A9211C57395}"/>
              </a:ext>
            </a:extLst>
          </p:cNvPr>
          <p:cNvSpPr/>
          <p:nvPr/>
        </p:nvSpPr>
        <p:spPr>
          <a:xfrm>
            <a:off x="393053" y="38503"/>
            <a:ext cx="2443179" cy="5458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a:t>39. Soru</a:t>
            </a:r>
          </a:p>
        </p:txBody>
      </p:sp>
    </p:spTree>
    <p:extLst>
      <p:ext uri="{BB962C8B-B14F-4D97-AF65-F5344CB8AC3E}">
        <p14:creationId xmlns:p14="http://schemas.microsoft.com/office/powerpoint/2010/main" val="4032891482"/>
      </p:ext>
    </p:extLst>
  </p:cSld>
  <p:clrMapOvr>
    <a:masterClrMapping/>
  </p:clrMapOvr>
  <mc:AlternateContent xmlns:mc="http://schemas.openxmlformats.org/markup-compatibility/2006" xmlns:p14="http://schemas.microsoft.com/office/powerpoint/2010/main">
    <mc:Choice Requires="p14">
      <p:transition spd="slow" p14:dur="1200" advClick="0">
        <p14:prism/>
      </p:transition>
    </mc:Choice>
    <mc:Fallback xmlns="">
      <p:transition spd="slow" advClick="0">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4"/>
                                        </p:tgtEl>
                                      </p:cBhvr>
                                    </p:animEffect>
                                    <p:set>
                                      <p:cBhvr>
                                        <p:cTn id="7" dur="1" fill="hold">
                                          <p:stCondLst>
                                            <p:cond delay="1999"/>
                                          </p:stCondLst>
                                        </p:cTn>
                                        <p:tgtEl>
                                          <p:spTgt spid="4"/>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4"/>
                  </p:tgtEl>
                </p:cond>
              </p:nextCondLst>
            </p:seq>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2000"/>
                                        <p:tgtEl>
                                          <p:spTgt spid="7"/>
                                        </p:tgtEl>
                                      </p:cBhvr>
                                    </p:animEffect>
                                    <p:set>
                                      <p:cBhvr>
                                        <p:cTn id="13" dur="1" fill="hold">
                                          <p:stCondLst>
                                            <p:cond delay="1999"/>
                                          </p:stCondLst>
                                        </p:cTn>
                                        <p:tgtEl>
                                          <p:spTgt spid="7"/>
                                        </p:tgtEl>
                                        <p:attrNameLst>
                                          <p:attrName>style.visibility</p:attrName>
                                        </p:attrNameLst>
                                      </p:cBhvr>
                                      <p:to>
                                        <p:strVal val="hidden"/>
                                      </p:to>
                                    </p:set>
                                  </p:childTnLst>
                                  <p:subTnLst>
                                    <p:audio>
                                      <p:cMediaNode>
                                        <p:cTn display="0" masterRel="sameClick">
                                          <p:stCondLst>
                                            <p:cond evt="begin" delay="0">
                                              <p:tn val="11"/>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7"/>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2000"/>
                                        <p:tgtEl>
                                          <p:spTgt spid="8"/>
                                        </p:tgtEl>
                                      </p:cBhvr>
                                    </p:animEffect>
                                    <p:set>
                                      <p:cBhvr>
                                        <p:cTn id="19" dur="1" fill="hold">
                                          <p:stCondLst>
                                            <p:cond delay="1999"/>
                                          </p:stCondLst>
                                        </p:cTn>
                                        <p:tgtEl>
                                          <p:spTgt spid="8"/>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8"/>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223157" y="576943"/>
            <a:ext cx="11745686" cy="5704114"/>
          </a:xfrm>
          <a:prstGeom prst="rect">
            <a:avLst/>
          </a:prstGeom>
          <a:noFill/>
          <a:ln w="76200" cmpd="tri">
            <a:noFill/>
            <a:miter lim="800000"/>
            <a:headEnd/>
            <a:tailEnd/>
          </a:ln>
        </p:spPr>
        <p:txBody>
          <a:bodyPr lIns="86731" tIns="86731" rIns="86731" bIns="86731" anchor="ctr"/>
          <a:lstStyle/>
          <a:p>
            <a:r>
              <a:rPr lang="tr-TR" altLang="tr-TR" sz="3600" b="1" dirty="0">
                <a:solidFill>
                  <a:srgbClr val="FF0000"/>
                </a:solidFill>
              </a:rPr>
              <a:t>• Lale Devrinde matbaanın kurulması</a:t>
            </a:r>
          </a:p>
          <a:p>
            <a:r>
              <a:rPr lang="tr-TR" altLang="tr-TR" sz="3600" b="1" dirty="0">
                <a:solidFill>
                  <a:srgbClr val="FF0000"/>
                </a:solidFill>
              </a:rPr>
              <a:t>• II. Mahmut Döneminde ilk resmî gazete olan Takvim-i </a:t>
            </a:r>
            <a:r>
              <a:rPr lang="tr-TR" altLang="tr-TR" sz="3600" b="1" dirty="0" err="1">
                <a:solidFill>
                  <a:srgbClr val="FF0000"/>
                </a:solidFill>
              </a:rPr>
              <a:t>Vekâyî’nin</a:t>
            </a:r>
            <a:r>
              <a:rPr lang="tr-TR" altLang="tr-TR" sz="3600" b="1" dirty="0">
                <a:solidFill>
                  <a:srgbClr val="FF0000"/>
                </a:solidFill>
              </a:rPr>
              <a:t> yayımlanması</a:t>
            </a:r>
          </a:p>
          <a:p>
            <a:r>
              <a:rPr lang="tr-TR" altLang="tr-TR" sz="3600" b="1" dirty="0"/>
              <a:t>Yapılan bu ıslahatların, Osmanlı’da ortaya çıkaracağı değişim, aşağıdakilerden hangisidir?</a:t>
            </a:r>
          </a:p>
          <a:p>
            <a:endParaRPr lang="tr-TR" altLang="tr-TR" sz="3600" b="1" dirty="0"/>
          </a:p>
          <a:p>
            <a:r>
              <a:rPr lang="tr-TR" altLang="tr-TR" sz="3600" b="1" dirty="0">
                <a:solidFill>
                  <a:srgbClr val="0066CC"/>
                </a:solidFill>
              </a:rPr>
              <a:t>    Fikir hayatının gelişmesi</a:t>
            </a:r>
          </a:p>
          <a:p>
            <a:r>
              <a:rPr lang="tr-TR" altLang="tr-TR" sz="3600" b="1" dirty="0">
                <a:solidFill>
                  <a:srgbClr val="0066CC"/>
                </a:solidFill>
              </a:rPr>
              <a:t>    Askerî yapının değişmesi</a:t>
            </a:r>
          </a:p>
          <a:p>
            <a:r>
              <a:rPr lang="tr-TR" altLang="tr-TR" sz="3600" b="1" dirty="0">
                <a:solidFill>
                  <a:srgbClr val="0066CC"/>
                </a:solidFill>
              </a:rPr>
              <a:t>    Merkezî otoritenin güçlenmesi</a:t>
            </a:r>
          </a:p>
          <a:p>
            <a:r>
              <a:rPr lang="tr-TR" altLang="tr-TR" sz="3600" b="1" dirty="0">
                <a:solidFill>
                  <a:srgbClr val="0066CC"/>
                </a:solidFill>
              </a:rPr>
              <a:t>    Ekonomik büyümenin gerçekleşmesi</a:t>
            </a:r>
            <a:endParaRPr lang="tr-TR" altLang="tr-TR" sz="2400" b="1" dirty="0"/>
          </a:p>
        </p:txBody>
      </p:sp>
      <p:pic>
        <p:nvPicPr>
          <p:cNvPr id="9" name="Picture 3" descr="C:\Users\Bismillah1\Desktop\a.png">
            <a:hlinkClick r:id="rId3" action="ppaction://hlinksldjump"/>
            <a:extLst>
              <a:ext uri="{FF2B5EF4-FFF2-40B4-BE49-F238E27FC236}">
                <a16:creationId xmlns:a16="http://schemas.microsoft.com/office/drawing/2014/main" id="{06E547FF-2813-4A40-A1CF-BB3E00C287F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3157" y="3998223"/>
            <a:ext cx="540000" cy="540000"/>
          </a:xfrm>
          <a:prstGeom prst="rect">
            <a:avLst/>
          </a:prstGeom>
          <a:noFill/>
        </p:spPr>
      </p:pic>
      <p:pic>
        <p:nvPicPr>
          <p:cNvPr id="10" name="Picture 4" descr="C:\Users\Bismillah1\Desktop\b.png">
            <a:extLst>
              <a:ext uri="{FF2B5EF4-FFF2-40B4-BE49-F238E27FC236}">
                <a16:creationId xmlns:a16="http://schemas.microsoft.com/office/drawing/2014/main" id="{D1170E9F-AFF9-42CC-87AB-CE75FC47E41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3157" y="4543619"/>
            <a:ext cx="540000" cy="540000"/>
          </a:xfrm>
          <a:prstGeom prst="rect">
            <a:avLst/>
          </a:prstGeom>
          <a:noFill/>
        </p:spPr>
      </p:pic>
      <p:pic>
        <p:nvPicPr>
          <p:cNvPr id="11" name="Picture 5" descr="C:\Users\Bismillah1\Desktop\C.png">
            <a:extLst>
              <a:ext uri="{FF2B5EF4-FFF2-40B4-BE49-F238E27FC236}">
                <a16:creationId xmlns:a16="http://schemas.microsoft.com/office/drawing/2014/main" id="{7EDF7B82-2B32-4327-BA10-C1BBC8B74C7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3157" y="5104911"/>
            <a:ext cx="540000" cy="540000"/>
          </a:xfrm>
          <a:prstGeom prst="rect">
            <a:avLst/>
          </a:prstGeom>
          <a:noFill/>
        </p:spPr>
      </p:pic>
      <p:pic>
        <p:nvPicPr>
          <p:cNvPr id="12" name="Picture 6" descr="C:\Users\Bismillah1\Desktop\D.png">
            <a:extLst>
              <a:ext uri="{FF2B5EF4-FFF2-40B4-BE49-F238E27FC236}">
                <a16:creationId xmlns:a16="http://schemas.microsoft.com/office/drawing/2014/main" id="{0837F7EE-EB2E-4755-A579-68AC084E434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5241" y="5644858"/>
            <a:ext cx="540000" cy="540000"/>
          </a:xfrm>
          <a:prstGeom prst="rect">
            <a:avLst/>
          </a:prstGeom>
          <a:noFill/>
        </p:spPr>
      </p:pic>
      <p:sp>
        <p:nvSpPr>
          <p:cNvPr id="7" name="Dikdörtgen 6">
            <a:extLst>
              <a:ext uri="{FF2B5EF4-FFF2-40B4-BE49-F238E27FC236}">
                <a16:creationId xmlns:a16="http://schemas.microsoft.com/office/drawing/2014/main" id="{A9C88834-3958-4A8C-88A0-AFBED36B8440}"/>
              </a:ext>
            </a:extLst>
          </p:cNvPr>
          <p:cNvSpPr/>
          <p:nvPr/>
        </p:nvSpPr>
        <p:spPr>
          <a:xfrm>
            <a:off x="393053" y="38503"/>
            <a:ext cx="2443179" cy="5458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a:t>40. Soru</a:t>
            </a:r>
          </a:p>
        </p:txBody>
      </p:sp>
    </p:spTree>
    <p:extLst>
      <p:ext uri="{BB962C8B-B14F-4D97-AF65-F5344CB8AC3E}">
        <p14:creationId xmlns:p14="http://schemas.microsoft.com/office/powerpoint/2010/main" val="3519561852"/>
      </p:ext>
    </p:extLst>
  </p:cSld>
  <p:clrMapOvr>
    <a:masterClrMapping/>
  </p:clrMapOvr>
  <p:transition spd="slow" advClick="0">
    <p:wipe/>
  </p:transition>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10"/>
                                        </p:tgtEl>
                                      </p:cBhvr>
                                    </p:animEffect>
                                    <p:set>
                                      <p:cBhvr>
                                        <p:cTn id="7" dur="1" fill="hold">
                                          <p:stCondLst>
                                            <p:cond delay="1999"/>
                                          </p:stCondLst>
                                        </p:cTn>
                                        <p:tgtEl>
                                          <p:spTgt spid="10"/>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10"/>
                  </p:tgtEl>
                </p:cond>
              </p:nextCondLst>
            </p:seq>
            <p:seq concurrent="1" nextAc="seek">
              <p:cTn id="8" restart="whenNotActive" fill="hold" evtFilter="cancelBubble" nodeType="interactiveSeq">
                <p:stCondLst>
                  <p:cond evt="onClick" delay="0">
                    <p:tgtEl>
                      <p:spTgt spid="12"/>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2000"/>
                                        <p:tgtEl>
                                          <p:spTgt spid="12"/>
                                        </p:tgtEl>
                                      </p:cBhvr>
                                    </p:animEffect>
                                    <p:set>
                                      <p:cBhvr>
                                        <p:cTn id="13" dur="1" fill="hold">
                                          <p:stCondLst>
                                            <p:cond delay="1999"/>
                                          </p:stCondLst>
                                        </p:cTn>
                                        <p:tgtEl>
                                          <p:spTgt spid="12"/>
                                        </p:tgtEl>
                                        <p:attrNameLst>
                                          <p:attrName>style.visibility</p:attrName>
                                        </p:attrNameLst>
                                      </p:cBhvr>
                                      <p:to>
                                        <p:strVal val="hidden"/>
                                      </p:to>
                                    </p:set>
                                  </p:childTnLst>
                                  <p:subTnLst>
                                    <p:audio>
                                      <p:cMediaNode>
                                        <p:cTn display="0" masterRel="sameClick">
                                          <p:stCondLst>
                                            <p:cond evt="begin" delay="0">
                                              <p:tn val="11"/>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12"/>
                  </p:tgtEl>
                </p:cond>
              </p:nextCondLst>
            </p:seq>
            <p:seq concurrent="1" nextAc="seek">
              <p:cTn id="14" restart="whenNotActive" fill="hold" evtFilter="cancelBubble" nodeType="interactiveSeq">
                <p:stCondLst>
                  <p:cond evt="onClick" delay="0">
                    <p:tgtEl>
                      <p:spTgt spid="11"/>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2000"/>
                                        <p:tgtEl>
                                          <p:spTgt spid="11"/>
                                        </p:tgtEl>
                                      </p:cBhvr>
                                    </p:animEffect>
                                    <p:set>
                                      <p:cBhvr>
                                        <p:cTn id="19" dur="1" fill="hold">
                                          <p:stCondLst>
                                            <p:cond delay="1999"/>
                                          </p:stCondLst>
                                        </p:cTn>
                                        <p:tgtEl>
                                          <p:spTgt spid="11"/>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11"/>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228600" y="899886"/>
            <a:ext cx="11745686" cy="5704114"/>
          </a:xfrm>
          <a:prstGeom prst="rect">
            <a:avLst/>
          </a:prstGeom>
          <a:noFill/>
          <a:ln w="76200" cmpd="tri">
            <a:noFill/>
            <a:miter lim="800000"/>
            <a:headEnd/>
            <a:tailEnd/>
          </a:ln>
        </p:spPr>
        <p:txBody>
          <a:bodyPr lIns="86731" tIns="86731" rIns="86731" bIns="86731" anchor="ctr"/>
          <a:lstStyle/>
          <a:p>
            <a:r>
              <a:rPr lang="tr-TR" altLang="tr-TR" sz="3600" b="1" dirty="0">
                <a:solidFill>
                  <a:srgbClr val="0000FF"/>
                </a:solidFill>
              </a:rPr>
              <a:t>Aşağıdakilerden hangisi Osmanlı Devleti ile Avrupa’nın kültürel etkileşim içine girdiğine örnek </a:t>
            </a:r>
            <a:r>
              <a:rPr lang="tr-TR" altLang="tr-TR" sz="3600" b="1" u="sng" dirty="0">
                <a:solidFill>
                  <a:srgbClr val="FF0000"/>
                </a:solidFill>
              </a:rPr>
              <a:t>gösterilemez</a:t>
            </a:r>
            <a:r>
              <a:rPr lang="tr-TR" altLang="tr-TR" sz="3600" b="1" dirty="0">
                <a:solidFill>
                  <a:srgbClr val="FF0000"/>
                </a:solidFill>
              </a:rPr>
              <a:t>?</a:t>
            </a:r>
          </a:p>
          <a:p>
            <a:endParaRPr lang="tr-TR" altLang="tr-TR" sz="2400" b="1" dirty="0"/>
          </a:p>
          <a:p>
            <a:r>
              <a:rPr lang="tr-TR" altLang="tr-TR" sz="3600" b="1" dirty="0"/>
              <a:t>    Matbaanın kurulması</a:t>
            </a:r>
          </a:p>
          <a:p>
            <a:endParaRPr lang="tr-TR" altLang="tr-TR" sz="2400" b="1" dirty="0"/>
          </a:p>
          <a:p>
            <a:r>
              <a:rPr lang="tr-TR" altLang="tr-TR" sz="3600" b="1" dirty="0"/>
              <a:t>    Divan teşkilatının oluşturulması</a:t>
            </a:r>
          </a:p>
          <a:p>
            <a:endParaRPr lang="tr-TR" altLang="tr-TR" sz="2400" b="1" dirty="0"/>
          </a:p>
          <a:p>
            <a:r>
              <a:rPr lang="tr-TR" altLang="tr-TR" sz="3600" b="1" dirty="0"/>
              <a:t>    Avrupa’da daimî elçiliklerin açılması</a:t>
            </a:r>
          </a:p>
          <a:p>
            <a:endParaRPr lang="tr-TR" altLang="tr-TR" sz="2400" b="1" dirty="0"/>
          </a:p>
          <a:p>
            <a:r>
              <a:rPr lang="tr-TR" altLang="tr-TR" sz="3600" b="1" dirty="0"/>
              <a:t>    Avrupa’dan askerî uzmanların getirilmesi</a:t>
            </a:r>
            <a:endParaRPr lang="tr-TR" altLang="tr-TR" sz="2400" b="1" dirty="0"/>
          </a:p>
        </p:txBody>
      </p:sp>
      <p:pic>
        <p:nvPicPr>
          <p:cNvPr id="4" name="Picture 3" descr="C:\Users\Bismillah1\Desktop\a.png">
            <a:extLst>
              <a:ext uri="{FF2B5EF4-FFF2-40B4-BE49-F238E27FC236}">
                <a16:creationId xmlns:a16="http://schemas.microsoft.com/office/drawing/2014/main" id="{1F4B4BCE-C838-4388-ADA3-82AF7357A7B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9798" y="3092874"/>
            <a:ext cx="576000" cy="576000"/>
          </a:xfrm>
          <a:prstGeom prst="rect">
            <a:avLst/>
          </a:prstGeom>
          <a:noFill/>
        </p:spPr>
      </p:pic>
      <p:pic>
        <p:nvPicPr>
          <p:cNvPr id="5" name="Picture 4" descr="C:\Users\Bismillah1\Desktop\b.png">
            <a:hlinkClick r:id="rId4" action="ppaction://hlinksldjump"/>
            <a:extLst>
              <a:ext uri="{FF2B5EF4-FFF2-40B4-BE49-F238E27FC236}">
                <a16:creationId xmlns:a16="http://schemas.microsoft.com/office/drawing/2014/main" id="{8535AB91-371B-43E7-845B-50B03935ED9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1281" y="4010552"/>
            <a:ext cx="576000" cy="576000"/>
          </a:xfrm>
          <a:prstGeom prst="rect">
            <a:avLst/>
          </a:prstGeom>
          <a:noFill/>
        </p:spPr>
      </p:pic>
      <p:pic>
        <p:nvPicPr>
          <p:cNvPr id="7" name="Picture 5" descr="C:\Users\Bismillah1\Desktop\C.png">
            <a:extLst>
              <a:ext uri="{FF2B5EF4-FFF2-40B4-BE49-F238E27FC236}">
                <a16:creationId xmlns:a16="http://schemas.microsoft.com/office/drawing/2014/main" id="{57115A6F-E81A-46BE-B941-383431AA1F7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7714" y="4944228"/>
            <a:ext cx="576000" cy="576000"/>
          </a:xfrm>
          <a:prstGeom prst="rect">
            <a:avLst/>
          </a:prstGeom>
          <a:noFill/>
        </p:spPr>
      </p:pic>
      <p:pic>
        <p:nvPicPr>
          <p:cNvPr id="8" name="Picture 6" descr="C:\Users\Bismillah1\Desktop\D.png">
            <a:extLst>
              <a:ext uri="{FF2B5EF4-FFF2-40B4-BE49-F238E27FC236}">
                <a16:creationId xmlns:a16="http://schemas.microsoft.com/office/drawing/2014/main" id="{82E24382-8889-48C4-AA35-9D3293C2EAB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8600" y="5877904"/>
            <a:ext cx="576000" cy="576000"/>
          </a:xfrm>
          <a:prstGeom prst="rect">
            <a:avLst/>
          </a:prstGeom>
          <a:noFill/>
        </p:spPr>
      </p:pic>
      <p:sp>
        <p:nvSpPr>
          <p:cNvPr id="9" name="Dikdörtgen 8">
            <a:extLst>
              <a:ext uri="{FF2B5EF4-FFF2-40B4-BE49-F238E27FC236}">
                <a16:creationId xmlns:a16="http://schemas.microsoft.com/office/drawing/2014/main" id="{FF216DD2-71DA-455A-822D-3C61B1D00B1F}"/>
              </a:ext>
            </a:extLst>
          </p:cNvPr>
          <p:cNvSpPr/>
          <p:nvPr/>
        </p:nvSpPr>
        <p:spPr>
          <a:xfrm>
            <a:off x="393053" y="38503"/>
            <a:ext cx="2443179" cy="5458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a:t>41. Soru</a:t>
            </a:r>
          </a:p>
        </p:txBody>
      </p:sp>
    </p:spTree>
    <p:extLst>
      <p:ext uri="{BB962C8B-B14F-4D97-AF65-F5344CB8AC3E}">
        <p14:creationId xmlns:p14="http://schemas.microsoft.com/office/powerpoint/2010/main" val="54107421"/>
      </p:ext>
    </p:extLst>
  </p:cSld>
  <p:clrMapOvr>
    <a:masterClrMapping/>
  </p:clrMapOvr>
  <p:transition spd="slow" advClick="0">
    <p:push dir="u"/>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4"/>
                                        </p:tgtEl>
                                      </p:cBhvr>
                                    </p:animEffect>
                                    <p:set>
                                      <p:cBhvr>
                                        <p:cTn id="7" dur="1" fill="hold">
                                          <p:stCondLst>
                                            <p:cond delay="1999"/>
                                          </p:stCondLst>
                                        </p:cTn>
                                        <p:tgtEl>
                                          <p:spTgt spid="4"/>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4"/>
                  </p:tgtEl>
                </p:cond>
              </p:nextCondLst>
            </p:seq>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2000"/>
                                        <p:tgtEl>
                                          <p:spTgt spid="7"/>
                                        </p:tgtEl>
                                      </p:cBhvr>
                                    </p:animEffect>
                                    <p:set>
                                      <p:cBhvr>
                                        <p:cTn id="13" dur="1" fill="hold">
                                          <p:stCondLst>
                                            <p:cond delay="1999"/>
                                          </p:stCondLst>
                                        </p:cTn>
                                        <p:tgtEl>
                                          <p:spTgt spid="7"/>
                                        </p:tgtEl>
                                        <p:attrNameLst>
                                          <p:attrName>style.visibility</p:attrName>
                                        </p:attrNameLst>
                                      </p:cBhvr>
                                      <p:to>
                                        <p:strVal val="hidden"/>
                                      </p:to>
                                    </p:set>
                                  </p:childTnLst>
                                  <p:subTnLst>
                                    <p:audio>
                                      <p:cMediaNode>
                                        <p:cTn display="0" masterRel="sameClick">
                                          <p:stCondLst>
                                            <p:cond evt="begin" delay="0">
                                              <p:tn val="11"/>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7"/>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2000"/>
                                        <p:tgtEl>
                                          <p:spTgt spid="8"/>
                                        </p:tgtEl>
                                      </p:cBhvr>
                                    </p:animEffect>
                                    <p:set>
                                      <p:cBhvr>
                                        <p:cTn id="19" dur="1" fill="hold">
                                          <p:stCondLst>
                                            <p:cond delay="1999"/>
                                          </p:stCondLst>
                                        </p:cTn>
                                        <p:tgtEl>
                                          <p:spTgt spid="8"/>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8"/>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228600" y="899886"/>
            <a:ext cx="11745686" cy="5704114"/>
          </a:xfrm>
          <a:prstGeom prst="rect">
            <a:avLst/>
          </a:prstGeom>
          <a:noFill/>
          <a:ln w="76200" cmpd="tri">
            <a:noFill/>
            <a:miter lim="800000"/>
            <a:headEnd/>
            <a:tailEnd/>
          </a:ln>
        </p:spPr>
        <p:txBody>
          <a:bodyPr lIns="86731" tIns="86731" rIns="86731" bIns="86731" anchor="ctr"/>
          <a:lstStyle/>
          <a:p>
            <a:r>
              <a:rPr lang="tr-TR" altLang="tr-TR" sz="3200" b="1" dirty="0">
                <a:solidFill>
                  <a:srgbClr val="0000FF"/>
                </a:solidFill>
              </a:rPr>
              <a:t>Osmanlı ıslahat hareketleri sonucunda;</a:t>
            </a:r>
          </a:p>
          <a:p>
            <a:r>
              <a:rPr lang="tr-TR" altLang="tr-TR" sz="3200" b="1" dirty="0"/>
              <a:t>• </a:t>
            </a:r>
            <a:r>
              <a:rPr lang="tr-TR" altLang="tr-TR" sz="3200" dirty="0"/>
              <a:t>Posta Nezareti kuruldu.</a:t>
            </a:r>
          </a:p>
          <a:p>
            <a:r>
              <a:rPr lang="tr-TR" altLang="tr-TR" sz="3200" b="1" dirty="0"/>
              <a:t>• </a:t>
            </a:r>
            <a:r>
              <a:rPr lang="tr-TR" altLang="tr-TR" sz="3200" dirty="0"/>
              <a:t>Memleket Sandıkları oluşturuldu.</a:t>
            </a:r>
          </a:p>
          <a:p>
            <a:r>
              <a:rPr lang="tr-TR" altLang="tr-TR" sz="3200" b="1" dirty="0"/>
              <a:t>• </a:t>
            </a:r>
            <a:r>
              <a:rPr lang="tr-TR" altLang="tr-TR" sz="3200" dirty="0" err="1"/>
              <a:t>Şirketihayriye</a:t>
            </a:r>
            <a:r>
              <a:rPr lang="tr-TR" altLang="tr-TR" sz="3200" dirty="0"/>
              <a:t> kurularak İstanbul’da düzenli vapur seferleri başladı.</a:t>
            </a:r>
          </a:p>
          <a:p>
            <a:r>
              <a:rPr lang="tr-TR" altLang="tr-TR" sz="3200" b="1" dirty="0">
                <a:solidFill>
                  <a:srgbClr val="FF0000"/>
                </a:solidFill>
              </a:rPr>
              <a:t>Bu ıslahatlarla;</a:t>
            </a:r>
          </a:p>
          <a:p>
            <a:r>
              <a:rPr lang="tr-TR" altLang="tr-TR" sz="3200" dirty="0"/>
              <a:t>I.   Eğitim                                 II. Ulaşım</a:t>
            </a:r>
          </a:p>
          <a:p>
            <a:r>
              <a:rPr lang="tr-TR" altLang="tr-TR" sz="3200" dirty="0"/>
              <a:t>III. Ekonomi                             IV. Haberleşme</a:t>
            </a:r>
          </a:p>
          <a:p>
            <a:r>
              <a:rPr lang="tr-TR" altLang="tr-TR" sz="3200" b="1" dirty="0">
                <a:solidFill>
                  <a:srgbClr val="FF0000"/>
                </a:solidFill>
              </a:rPr>
              <a:t>alanlarından hangilerinde ülkenin ilerlemesi amaçlanmıştır?</a:t>
            </a:r>
          </a:p>
          <a:p>
            <a:r>
              <a:rPr lang="tr-TR" altLang="tr-TR" sz="3200" dirty="0"/>
              <a:t>   </a:t>
            </a:r>
            <a:r>
              <a:rPr lang="es-ES" altLang="tr-TR" sz="3200" dirty="0"/>
              <a:t>I ve IV </a:t>
            </a:r>
            <a:r>
              <a:rPr lang="tr-TR" altLang="tr-TR" sz="3200" dirty="0"/>
              <a:t>                </a:t>
            </a:r>
            <a:r>
              <a:rPr lang="es-ES" altLang="tr-TR" sz="3200" dirty="0"/>
              <a:t> I, II ve III</a:t>
            </a:r>
          </a:p>
          <a:p>
            <a:r>
              <a:rPr lang="tr-TR" altLang="tr-TR" sz="3200" dirty="0"/>
              <a:t>  </a:t>
            </a:r>
            <a:r>
              <a:rPr lang="es-ES" altLang="tr-TR" sz="3200" dirty="0"/>
              <a:t> II, III ve IV</a:t>
            </a:r>
            <a:r>
              <a:rPr lang="tr-TR" altLang="tr-TR" sz="3200" dirty="0"/>
              <a:t>           </a:t>
            </a:r>
            <a:r>
              <a:rPr lang="es-ES" altLang="tr-TR" sz="3200" dirty="0"/>
              <a:t> I, II, III ve IV</a:t>
            </a:r>
            <a:endParaRPr lang="tr-TR" altLang="tr-TR" sz="2000" b="1" dirty="0"/>
          </a:p>
        </p:txBody>
      </p:sp>
      <p:pic>
        <p:nvPicPr>
          <p:cNvPr id="4" name="Picture 3" descr="C:\Users\Bismillah1\Desktop\a.png">
            <a:extLst>
              <a:ext uri="{FF2B5EF4-FFF2-40B4-BE49-F238E27FC236}">
                <a16:creationId xmlns:a16="http://schemas.microsoft.com/office/drawing/2014/main" id="{2E4D7EB0-3EB5-4CF2-9D54-9A55CF56D9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504" y="5418114"/>
            <a:ext cx="540000" cy="540000"/>
          </a:xfrm>
          <a:prstGeom prst="rect">
            <a:avLst/>
          </a:prstGeom>
          <a:noFill/>
        </p:spPr>
      </p:pic>
      <p:pic>
        <p:nvPicPr>
          <p:cNvPr id="5" name="Picture 4" descr="C:\Users\Bismillah1\Desktop\b.png">
            <a:extLst>
              <a:ext uri="{FF2B5EF4-FFF2-40B4-BE49-F238E27FC236}">
                <a16:creationId xmlns:a16="http://schemas.microsoft.com/office/drawing/2014/main" id="{D65655C4-1441-4AB2-AB2D-CE62C38E719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72898" y="5418114"/>
            <a:ext cx="540000" cy="540000"/>
          </a:xfrm>
          <a:prstGeom prst="rect">
            <a:avLst/>
          </a:prstGeom>
          <a:noFill/>
        </p:spPr>
      </p:pic>
      <p:pic>
        <p:nvPicPr>
          <p:cNvPr id="7" name="Picture 5" descr="C:\Users\Bismillah1\Desktop\C.png">
            <a:hlinkClick r:id="rId5" action="ppaction://hlinksldjump"/>
            <a:extLst>
              <a:ext uri="{FF2B5EF4-FFF2-40B4-BE49-F238E27FC236}">
                <a16:creationId xmlns:a16="http://schemas.microsoft.com/office/drawing/2014/main" id="{F4B3383E-2BBF-4F43-AD66-E30D87D7062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0767" y="5959501"/>
            <a:ext cx="540000" cy="540000"/>
          </a:xfrm>
          <a:prstGeom prst="rect">
            <a:avLst/>
          </a:prstGeom>
          <a:noFill/>
        </p:spPr>
      </p:pic>
      <p:pic>
        <p:nvPicPr>
          <p:cNvPr id="8" name="Picture 6" descr="C:\Users\Bismillah1\Desktop\D.png">
            <a:extLst>
              <a:ext uri="{FF2B5EF4-FFF2-40B4-BE49-F238E27FC236}">
                <a16:creationId xmlns:a16="http://schemas.microsoft.com/office/drawing/2014/main" id="{068AA10E-E54C-4699-BB0D-C2639FB2E65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72898" y="5958114"/>
            <a:ext cx="540000" cy="540000"/>
          </a:xfrm>
          <a:prstGeom prst="rect">
            <a:avLst/>
          </a:prstGeom>
          <a:noFill/>
        </p:spPr>
      </p:pic>
      <p:sp>
        <p:nvSpPr>
          <p:cNvPr id="9" name="Dikdörtgen 8">
            <a:extLst>
              <a:ext uri="{FF2B5EF4-FFF2-40B4-BE49-F238E27FC236}">
                <a16:creationId xmlns:a16="http://schemas.microsoft.com/office/drawing/2014/main" id="{BC50F667-D709-4804-80FE-A3FE2854986C}"/>
              </a:ext>
            </a:extLst>
          </p:cNvPr>
          <p:cNvSpPr/>
          <p:nvPr/>
        </p:nvSpPr>
        <p:spPr>
          <a:xfrm>
            <a:off x="393053" y="38503"/>
            <a:ext cx="2443179" cy="5458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a:t>42. Soru</a:t>
            </a:r>
          </a:p>
        </p:txBody>
      </p:sp>
    </p:spTree>
    <p:extLst>
      <p:ext uri="{BB962C8B-B14F-4D97-AF65-F5344CB8AC3E}">
        <p14:creationId xmlns:p14="http://schemas.microsoft.com/office/powerpoint/2010/main" val="2987304599"/>
      </p:ext>
    </p:extLst>
  </p:cSld>
  <p:clrMapOvr>
    <a:masterClrMapping/>
  </p:clrMapOvr>
  <p:transition spd="slow" advClick="0">
    <p:comb/>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4"/>
                                        </p:tgtEl>
                                      </p:cBhvr>
                                    </p:animEffect>
                                    <p:set>
                                      <p:cBhvr>
                                        <p:cTn id="7" dur="1" fill="hold">
                                          <p:stCondLst>
                                            <p:cond delay="1999"/>
                                          </p:stCondLst>
                                        </p:cTn>
                                        <p:tgtEl>
                                          <p:spTgt spid="4"/>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4"/>
                  </p:tgtEl>
                </p:cond>
              </p:nextCondLst>
            </p:seq>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2000"/>
                                        <p:tgtEl>
                                          <p:spTgt spid="5"/>
                                        </p:tgtEl>
                                      </p:cBhvr>
                                    </p:animEffect>
                                    <p:set>
                                      <p:cBhvr>
                                        <p:cTn id="13" dur="1" fill="hold">
                                          <p:stCondLst>
                                            <p:cond delay="1999"/>
                                          </p:stCondLst>
                                        </p:cTn>
                                        <p:tgtEl>
                                          <p:spTgt spid="5"/>
                                        </p:tgtEl>
                                        <p:attrNameLst>
                                          <p:attrName>style.visibility</p:attrName>
                                        </p:attrNameLst>
                                      </p:cBhvr>
                                      <p:to>
                                        <p:strVal val="hidden"/>
                                      </p:to>
                                    </p:set>
                                  </p:childTnLst>
                                  <p:subTnLst>
                                    <p:audio>
                                      <p:cMediaNode>
                                        <p:cTn display="0" masterRel="sameClick">
                                          <p:stCondLst>
                                            <p:cond evt="begin" delay="0">
                                              <p:tn val="11"/>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5"/>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2000"/>
                                        <p:tgtEl>
                                          <p:spTgt spid="8"/>
                                        </p:tgtEl>
                                      </p:cBhvr>
                                    </p:animEffect>
                                    <p:set>
                                      <p:cBhvr>
                                        <p:cTn id="19" dur="1" fill="hold">
                                          <p:stCondLst>
                                            <p:cond delay="1999"/>
                                          </p:stCondLst>
                                        </p:cTn>
                                        <p:tgtEl>
                                          <p:spTgt spid="8"/>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8"/>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228600" y="899886"/>
            <a:ext cx="11745686" cy="5704114"/>
          </a:xfrm>
          <a:prstGeom prst="rect">
            <a:avLst/>
          </a:prstGeom>
          <a:noFill/>
          <a:ln w="76200" cmpd="tri">
            <a:noFill/>
            <a:miter lim="800000"/>
            <a:headEnd/>
            <a:tailEnd/>
          </a:ln>
        </p:spPr>
        <p:txBody>
          <a:bodyPr lIns="86731" tIns="86731" rIns="86731" bIns="86731" anchor="ctr"/>
          <a:lstStyle/>
          <a:p>
            <a:pPr>
              <a:buFontTx/>
              <a:buNone/>
            </a:pPr>
            <a:r>
              <a:rPr lang="tr-TR" altLang="tr-TR" sz="3600" b="1" dirty="0">
                <a:solidFill>
                  <a:srgbClr val="FF00FF"/>
                </a:solidFill>
              </a:rPr>
              <a:t>18. yüzyılda yapılan</a:t>
            </a:r>
          </a:p>
          <a:p>
            <a:pPr>
              <a:buFontTx/>
              <a:buNone/>
            </a:pPr>
            <a:r>
              <a:rPr lang="tr-TR" altLang="tr-TR" sz="3600" b="1" dirty="0"/>
              <a:t>I. Telgrafın kullanılması</a:t>
            </a:r>
          </a:p>
          <a:p>
            <a:pPr>
              <a:buFontTx/>
              <a:buNone/>
            </a:pPr>
            <a:r>
              <a:rPr lang="tr-TR" altLang="tr-TR" sz="3600" b="1" dirty="0"/>
              <a:t>II. </a:t>
            </a:r>
            <a:r>
              <a:rPr lang="tr-TR" altLang="tr-TR" sz="3600" b="1" dirty="0" err="1"/>
              <a:t>Şirketihayriyenin</a:t>
            </a:r>
            <a:r>
              <a:rPr lang="tr-TR" altLang="tr-TR" sz="3600" b="1" dirty="0"/>
              <a:t> kurulması</a:t>
            </a:r>
          </a:p>
          <a:p>
            <a:pPr>
              <a:buFontTx/>
              <a:buNone/>
            </a:pPr>
            <a:r>
              <a:rPr lang="tr-TR" altLang="tr-TR" sz="3600" b="1" dirty="0"/>
              <a:t>III. İzmir-Aydın arasında ilk demir yolu hattının yapılması;</a:t>
            </a:r>
            <a:r>
              <a:rPr lang="tr-TR" altLang="tr-TR" sz="3600" b="1" dirty="0">
                <a:solidFill>
                  <a:srgbClr val="FF0000"/>
                </a:solidFill>
              </a:rPr>
              <a:t> ıslahatlarından hangileri haberleşme ile ilgilidir?</a:t>
            </a:r>
          </a:p>
          <a:p>
            <a:pPr>
              <a:buFontTx/>
              <a:buNone/>
            </a:pPr>
            <a:endParaRPr lang="tr-TR" altLang="tr-TR" sz="3600" b="1" dirty="0"/>
          </a:p>
          <a:p>
            <a:pPr>
              <a:buFontTx/>
              <a:buNone/>
            </a:pPr>
            <a:r>
              <a:rPr lang="tr-TR" altLang="tr-TR" sz="3600" b="1" dirty="0">
                <a:solidFill>
                  <a:srgbClr val="0000FF"/>
                </a:solidFill>
              </a:rPr>
              <a:t>        </a:t>
            </a:r>
            <a:r>
              <a:rPr lang="pl-PL" altLang="tr-TR" sz="3600" b="1" dirty="0">
                <a:solidFill>
                  <a:srgbClr val="0000FF"/>
                </a:solidFill>
              </a:rPr>
              <a:t>Yalnız I </a:t>
            </a:r>
            <a:r>
              <a:rPr lang="tr-TR" altLang="tr-TR" sz="3600" b="1" dirty="0">
                <a:solidFill>
                  <a:srgbClr val="0000FF"/>
                </a:solidFill>
              </a:rPr>
              <a:t>                 </a:t>
            </a:r>
            <a:r>
              <a:rPr lang="pl-PL" altLang="tr-TR" sz="3600" b="1" dirty="0">
                <a:solidFill>
                  <a:srgbClr val="0000FF"/>
                </a:solidFill>
              </a:rPr>
              <a:t> Yalnız II</a:t>
            </a:r>
            <a:endParaRPr lang="tr-TR" altLang="tr-TR" sz="3600" b="1" dirty="0">
              <a:solidFill>
                <a:srgbClr val="0000FF"/>
              </a:solidFill>
            </a:endParaRPr>
          </a:p>
          <a:p>
            <a:pPr>
              <a:buFontTx/>
              <a:buNone/>
            </a:pPr>
            <a:endParaRPr lang="tr-TR" altLang="tr-TR" sz="3600" b="1" dirty="0">
              <a:solidFill>
                <a:srgbClr val="0000FF"/>
              </a:solidFill>
            </a:endParaRPr>
          </a:p>
          <a:p>
            <a:pPr>
              <a:buFontTx/>
              <a:buNone/>
            </a:pPr>
            <a:r>
              <a:rPr lang="tr-TR" altLang="tr-TR" sz="3600" b="1" dirty="0">
                <a:solidFill>
                  <a:srgbClr val="0000FF"/>
                </a:solidFill>
              </a:rPr>
              <a:t>        </a:t>
            </a:r>
            <a:r>
              <a:rPr lang="es-ES" altLang="tr-TR" sz="3600" b="1" dirty="0">
                <a:solidFill>
                  <a:srgbClr val="0000FF"/>
                </a:solidFill>
              </a:rPr>
              <a:t>I ve II. </a:t>
            </a:r>
            <a:r>
              <a:rPr lang="tr-TR" altLang="tr-TR" sz="3600" b="1" dirty="0">
                <a:solidFill>
                  <a:srgbClr val="0000FF"/>
                </a:solidFill>
              </a:rPr>
              <a:t>                     </a:t>
            </a:r>
            <a:r>
              <a:rPr lang="es-ES" altLang="tr-TR" sz="3600" b="1" dirty="0">
                <a:solidFill>
                  <a:srgbClr val="0000FF"/>
                </a:solidFill>
              </a:rPr>
              <a:t>II ve III.</a:t>
            </a:r>
            <a:endParaRPr lang="tr-TR" altLang="tr-TR" sz="2400" b="1" dirty="0">
              <a:solidFill>
                <a:srgbClr val="0000FF"/>
              </a:solidFill>
            </a:endParaRPr>
          </a:p>
        </p:txBody>
      </p:sp>
      <p:pic>
        <p:nvPicPr>
          <p:cNvPr id="4" name="Picture 3" descr="C:\Users\Bismillah1\Desktop\a.png">
            <a:hlinkClick r:id="rId3" action="ppaction://hlinksldjump"/>
            <a:extLst>
              <a:ext uri="{FF2B5EF4-FFF2-40B4-BE49-F238E27FC236}">
                <a16:creationId xmlns:a16="http://schemas.microsoft.com/office/drawing/2014/main" id="{29313413-2E15-48DA-BE34-DCED4F334DF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7223" y="4911672"/>
            <a:ext cx="540000" cy="540000"/>
          </a:xfrm>
          <a:prstGeom prst="rect">
            <a:avLst/>
          </a:prstGeom>
          <a:noFill/>
        </p:spPr>
      </p:pic>
      <p:pic>
        <p:nvPicPr>
          <p:cNvPr id="5" name="Picture 4" descr="C:\Users\Bismillah1\Desktop\b.png">
            <a:extLst>
              <a:ext uri="{FF2B5EF4-FFF2-40B4-BE49-F238E27FC236}">
                <a16:creationId xmlns:a16="http://schemas.microsoft.com/office/drawing/2014/main" id="{05A2736D-B0C7-4F57-9456-9D7A5F88D6C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16102" y="4906376"/>
            <a:ext cx="540000" cy="540000"/>
          </a:xfrm>
          <a:prstGeom prst="rect">
            <a:avLst/>
          </a:prstGeom>
          <a:noFill/>
        </p:spPr>
      </p:pic>
      <p:pic>
        <p:nvPicPr>
          <p:cNvPr id="7" name="Picture 5" descr="C:\Users\Bismillah1\Desktop\C.png">
            <a:extLst>
              <a:ext uri="{FF2B5EF4-FFF2-40B4-BE49-F238E27FC236}">
                <a16:creationId xmlns:a16="http://schemas.microsoft.com/office/drawing/2014/main" id="{1B758218-38B9-42CF-A978-867831BF13B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7223" y="5942360"/>
            <a:ext cx="540000" cy="540000"/>
          </a:xfrm>
          <a:prstGeom prst="rect">
            <a:avLst/>
          </a:prstGeom>
          <a:noFill/>
        </p:spPr>
      </p:pic>
      <p:pic>
        <p:nvPicPr>
          <p:cNvPr id="8" name="Picture 6" descr="C:\Users\Bismillah1\Desktop\D.png">
            <a:extLst>
              <a:ext uri="{FF2B5EF4-FFF2-40B4-BE49-F238E27FC236}">
                <a16:creationId xmlns:a16="http://schemas.microsoft.com/office/drawing/2014/main" id="{665D3EA5-600E-442B-A61D-DD42B5A6BD6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16102" y="5958114"/>
            <a:ext cx="540000" cy="540000"/>
          </a:xfrm>
          <a:prstGeom prst="rect">
            <a:avLst/>
          </a:prstGeom>
          <a:noFill/>
        </p:spPr>
      </p:pic>
      <p:sp>
        <p:nvSpPr>
          <p:cNvPr id="9" name="Dikdörtgen 8">
            <a:extLst>
              <a:ext uri="{FF2B5EF4-FFF2-40B4-BE49-F238E27FC236}">
                <a16:creationId xmlns:a16="http://schemas.microsoft.com/office/drawing/2014/main" id="{34E83151-08DD-4446-9E24-3EEFE7327468}"/>
              </a:ext>
            </a:extLst>
          </p:cNvPr>
          <p:cNvSpPr/>
          <p:nvPr/>
        </p:nvSpPr>
        <p:spPr>
          <a:xfrm>
            <a:off x="393053" y="38503"/>
            <a:ext cx="2443179" cy="5458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a:t>43. Soru</a:t>
            </a:r>
          </a:p>
        </p:txBody>
      </p:sp>
    </p:spTree>
    <p:extLst>
      <p:ext uri="{BB962C8B-B14F-4D97-AF65-F5344CB8AC3E}">
        <p14:creationId xmlns:p14="http://schemas.microsoft.com/office/powerpoint/2010/main" val="4245100140"/>
      </p:ext>
    </p:extLst>
  </p:cSld>
  <p:clrMapOvr>
    <a:masterClrMapping/>
  </p:clrMapOvr>
  <mc:AlternateContent xmlns:mc="http://schemas.openxmlformats.org/markup-compatibility/2006" xmlns:p14="http://schemas.microsoft.com/office/powerpoint/2010/main">
    <mc:Choice Requires="p14">
      <p:transition spd="slow" p14:dur="1600" advClick="0">
        <p14:prism isInverted="1"/>
      </p:transition>
    </mc:Choice>
    <mc:Fallback xmlns="">
      <p:transition spd="slow" advClick="0">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5"/>
                                        </p:tgtEl>
                                      </p:cBhvr>
                                    </p:animEffect>
                                    <p:set>
                                      <p:cBhvr>
                                        <p:cTn id="7" dur="1" fill="hold">
                                          <p:stCondLst>
                                            <p:cond delay="1999"/>
                                          </p:stCondLst>
                                        </p:cTn>
                                        <p:tgtEl>
                                          <p:spTgt spid="5"/>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5"/>
                  </p:tgtEl>
                </p:cond>
              </p:nextCondLst>
            </p:seq>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2000"/>
                                        <p:tgtEl>
                                          <p:spTgt spid="8"/>
                                        </p:tgtEl>
                                      </p:cBhvr>
                                    </p:animEffect>
                                    <p:set>
                                      <p:cBhvr>
                                        <p:cTn id="13" dur="1" fill="hold">
                                          <p:stCondLst>
                                            <p:cond delay="1999"/>
                                          </p:stCondLst>
                                        </p:cTn>
                                        <p:tgtEl>
                                          <p:spTgt spid="8"/>
                                        </p:tgtEl>
                                        <p:attrNameLst>
                                          <p:attrName>style.visibility</p:attrName>
                                        </p:attrNameLst>
                                      </p:cBhvr>
                                      <p:to>
                                        <p:strVal val="hidden"/>
                                      </p:to>
                                    </p:set>
                                  </p:childTnLst>
                                  <p:subTnLst>
                                    <p:audio>
                                      <p:cMediaNode>
                                        <p:cTn display="0" masterRel="sameClick">
                                          <p:stCondLst>
                                            <p:cond evt="begin" delay="0">
                                              <p:tn val="11"/>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8"/>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2000"/>
                                        <p:tgtEl>
                                          <p:spTgt spid="7"/>
                                        </p:tgtEl>
                                      </p:cBhvr>
                                    </p:animEffect>
                                    <p:set>
                                      <p:cBhvr>
                                        <p:cTn id="19" dur="1" fill="hold">
                                          <p:stCondLst>
                                            <p:cond delay="1999"/>
                                          </p:stCondLst>
                                        </p:cTn>
                                        <p:tgtEl>
                                          <p:spTgt spid="7"/>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7"/>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223157" y="576943"/>
            <a:ext cx="11745686" cy="5704114"/>
          </a:xfrm>
          <a:prstGeom prst="rect">
            <a:avLst/>
          </a:prstGeom>
          <a:noFill/>
          <a:ln w="76200" cmpd="tri">
            <a:noFill/>
            <a:miter lim="800000"/>
            <a:headEnd/>
            <a:tailEnd/>
          </a:ln>
        </p:spPr>
        <p:txBody>
          <a:bodyPr lIns="86731" tIns="86731" rIns="86731" bIns="86731" anchor="ctr"/>
          <a:lstStyle/>
          <a:p>
            <a:r>
              <a:rPr lang="tr-TR" altLang="tr-TR" sz="3600" b="1" dirty="0">
                <a:solidFill>
                  <a:srgbClr val="0000FF"/>
                </a:solidFill>
              </a:rPr>
              <a:t>Aşağıdakilerden hangisi II. Mahmut dönemi ıslahatlarından biri </a:t>
            </a:r>
            <a:r>
              <a:rPr lang="tr-TR" altLang="tr-TR" sz="3600" b="1" u="sng" dirty="0">
                <a:solidFill>
                  <a:srgbClr val="0000FF"/>
                </a:solidFill>
              </a:rPr>
              <a:t>değildir</a:t>
            </a:r>
            <a:r>
              <a:rPr lang="tr-TR" altLang="tr-TR" sz="3600" b="1" dirty="0">
                <a:solidFill>
                  <a:srgbClr val="0000FF"/>
                </a:solidFill>
              </a:rPr>
              <a:t>?</a:t>
            </a:r>
          </a:p>
          <a:p>
            <a:endParaRPr lang="tr-TR" altLang="tr-TR" sz="2400" b="1" dirty="0">
              <a:solidFill>
                <a:srgbClr val="0000FF"/>
              </a:solidFill>
            </a:endParaRPr>
          </a:p>
          <a:p>
            <a:r>
              <a:rPr lang="tr-TR" altLang="tr-TR" sz="3600" b="1" dirty="0"/>
              <a:t>     İlk nüfus sayımının yapılması</a:t>
            </a:r>
          </a:p>
          <a:p>
            <a:r>
              <a:rPr lang="tr-TR" altLang="tr-TR" sz="3600" b="1" dirty="0"/>
              <a:t>   </a:t>
            </a:r>
          </a:p>
          <a:p>
            <a:r>
              <a:rPr lang="tr-TR" altLang="tr-TR" sz="3600" b="1" dirty="0"/>
              <a:t>    Ziraat Bankası’nın kurulması</a:t>
            </a:r>
          </a:p>
          <a:p>
            <a:endParaRPr lang="tr-TR" altLang="tr-TR" sz="3600" b="1" dirty="0"/>
          </a:p>
          <a:p>
            <a:r>
              <a:rPr lang="tr-TR" altLang="tr-TR" sz="3600" b="1" dirty="0"/>
              <a:t>     İlköğretimin zorunlu olması</a:t>
            </a:r>
          </a:p>
          <a:p>
            <a:endParaRPr lang="tr-TR" altLang="tr-TR" sz="3600" b="1" dirty="0"/>
          </a:p>
          <a:p>
            <a:r>
              <a:rPr lang="tr-TR" altLang="tr-TR" sz="3600" b="1" dirty="0"/>
              <a:t>    İlk resmî gazete olan </a:t>
            </a:r>
            <a:r>
              <a:rPr lang="tr-TR" altLang="tr-TR" sz="3600" b="1" dirty="0" err="1"/>
              <a:t>Takvimivekayî’nin</a:t>
            </a:r>
            <a:r>
              <a:rPr lang="tr-TR" altLang="tr-TR" sz="3600" b="1" dirty="0"/>
              <a:t> çıkarılması</a:t>
            </a:r>
          </a:p>
        </p:txBody>
      </p:sp>
      <p:pic>
        <p:nvPicPr>
          <p:cNvPr id="4" name="Picture 3" descr="C:\Users\Bismillah1\Desktop\a.png">
            <a:extLst>
              <a:ext uri="{FF2B5EF4-FFF2-40B4-BE49-F238E27FC236}">
                <a16:creationId xmlns:a16="http://schemas.microsoft.com/office/drawing/2014/main" id="{023D0408-E6F8-437E-8881-8B0B47ADBBC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9139" y="2225436"/>
            <a:ext cx="576000" cy="576000"/>
          </a:xfrm>
          <a:prstGeom prst="rect">
            <a:avLst/>
          </a:prstGeom>
          <a:noFill/>
        </p:spPr>
      </p:pic>
      <p:pic>
        <p:nvPicPr>
          <p:cNvPr id="5" name="Picture 4" descr="C:\Users\Bismillah1\Desktop\b.png">
            <a:hlinkClick r:id="rId4" action="ppaction://hlinksldjump"/>
            <a:extLst>
              <a:ext uri="{FF2B5EF4-FFF2-40B4-BE49-F238E27FC236}">
                <a16:creationId xmlns:a16="http://schemas.microsoft.com/office/drawing/2014/main" id="{89C20DE6-0F24-48EE-ABBB-6689D5A26F6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9139" y="3342459"/>
            <a:ext cx="576000" cy="576000"/>
          </a:xfrm>
          <a:prstGeom prst="rect">
            <a:avLst/>
          </a:prstGeom>
          <a:noFill/>
        </p:spPr>
      </p:pic>
      <p:pic>
        <p:nvPicPr>
          <p:cNvPr id="7" name="Picture 5" descr="C:\Users\Bismillah1\Desktop\C.png">
            <a:extLst>
              <a:ext uri="{FF2B5EF4-FFF2-40B4-BE49-F238E27FC236}">
                <a16:creationId xmlns:a16="http://schemas.microsoft.com/office/drawing/2014/main" id="{AAA0BB2C-FBF3-4733-90CE-88C2BA27D6D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9139" y="4504876"/>
            <a:ext cx="576000" cy="576000"/>
          </a:xfrm>
          <a:prstGeom prst="rect">
            <a:avLst/>
          </a:prstGeom>
          <a:noFill/>
        </p:spPr>
      </p:pic>
      <p:pic>
        <p:nvPicPr>
          <p:cNvPr id="8" name="Picture 6" descr="C:\Users\Bismillah1\Desktop\D.png">
            <a:extLst>
              <a:ext uri="{FF2B5EF4-FFF2-40B4-BE49-F238E27FC236}">
                <a16:creationId xmlns:a16="http://schemas.microsoft.com/office/drawing/2014/main" id="{10CC450E-ABC4-486B-BAEC-6D678725D63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6660" y="5490670"/>
            <a:ext cx="576000" cy="576000"/>
          </a:xfrm>
          <a:prstGeom prst="rect">
            <a:avLst/>
          </a:prstGeom>
          <a:noFill/>
        </p:spPr>
      </p:pic>
      <p:sp>
        <p:nvSpPr>
          <p:cNvPr id="9" name="Dikdörtgen 8">
            <a:extLst>
              <a:ext uri="{FF2B5EF4-FFF2-40B4-BE49-F238E27FC236}">
                <a16:creationId xmlns:a16="http://schemas.microsoft.com/office/drawing/2014/main" id="{BDA4F846-A17D-483C-BAD7-80B30F35019C}"/>
              </a:ext>
            </a:extLst>
          </p:cNvPr>
          <p:cNvSpPr/>
          <p:nvPr/>
        </p:nvSpPr>
        <p:spPr>
          <a:xfrm>
            <a:off x="393053" y="38503"/>
            <a:ext cx="2443179" cy="5458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a:t>44. Soru</a:t>
            </a:r>
          </a:p>
        </p:txBody>
      </p:sp>
    </p:spTree>
    <p:extLst>
      <p:ext uri="{BB962C8B-B14F-4D97-AF65-F5344CB8AC3E}">
        <p14:creationId xmlns:p14="http://schemas.microsoft.com/office/powerpoint/2010/main" val="42601196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peelOff"/>
      </p:transition>
    </mc:Choice>
    <mc:Fallback xmlns="">
      <p:transition spd="slow" advClick="0">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4"/>
                                        </p:tgtEl>
                                      </p:cBhvr>
                                    </p:animEffect>
                                    <p:set>
                                      <p:cBhvr>
                                        <p:cTn id="7" dur="1" fill="hold">
                                          <p:stCondLst>
                                            <p:cond delay="1999"/>
                                          </p:stCondLst>
                                        </p:cTn>
                                        <p:tgtEl>
                                          <p:spTgt spid="4"/>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4"/>
                  </p:tgtEl>
                </p:cond>
              </p:nextCondLst>
            </p:seq>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2000"/>
                                        <p:tgtEl>
                                          <p:spTgt spid="7"/>
                                        </p:tgtEl>
                                      </p:cBhvr>
                                    </p:animEffect>
                                    <p:set>
                                      <p:cBhvr>
                                        <p:cTn id="13" dur="1" fill="hold">
                                          <p:stCondLst>
                                            <p:cond delay="1999"/>
                                          </p:stCondLst>
                                        </p:cTn>
                                        <p:tgtEl>
                                          <p:spTgt spid="7"/>
                                        </p:tgtEl>
                                        <p:attrNameLst>
                                          <p:attrName>style.visibility</p:attrName>
                                        </p:attrNameLst>
                                      </p:cBhvr>
                                      <p:to>
                                        <p:strVal val="hidden"/>
                                      </p:to>
                                    </p:set>
                                  </p:childTnLst>
                                  <p:subTnLst>
                                    <p:audio>
                                      <p:cMediaNode>
                                        <p:cTn display="0" masterRel="sameClick">
                                          <p:stCondLst>
                                            <p:cond evt="begin" delay="0">
                                              <p:tn val="11"/>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7"/>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2000"/>
                                        <p:tgtEl>
                                          <p:spTgt spid="8"/>
                                        </p:tgtEl>
                                      </p:cBhvr>
                                    </p:animEffect>
                                    <p:set>
                                      <p:cBhvr>
                                        <p:cTn id="19" dur="1" fill="hold">
                                          <p:stCondLst>
                                            <p:cond delay="1999"/>
                                          </p:stCondLst>
                                        </p:cTn>
                                        <p:tgtEl>
                                          <p:spTgt spid="8"/>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8"/>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228600" y="673768"/>
            <a:ext cx="11745686" cy="5930232"/>
          </a:xfrm>
          <a:prstGeom prst="rect">
            <a:avLst/>
          </a:prstGeom>
          <a:noFill/>
          <a:ln w="76200" cmpd="tri">
            <a:noFill/>
            <a:miter lim="800000"/>
            <a:headEnd/>
            <a:tailEnd/>
          </a:ln>
        </p:spPr>
        <p:txBody>
          <a:bodyPr lIns="86731" tIns="86731" rIns="86731" bIns="86731" anchor="ctr"/>
          <a:lstStyle/>
          <a:p>
            <a:pPr>
              <a:spcBef>
                <a:spcPct val="0"/>
              </a:spcBef>
            </a:pPr>
            <a:r>
              <a:rPr lang="tr-TR" altLang="tr-TR" sz="2800" b="1" dirty="0">
                <a:solidFill>
                  <a:srgbClr val="006600"/>
                </a:solidFill>
              </a:rPr>
              <a:t>19. yüzyılda Osmanlı topraklarından geçen seyyah </a:t>
            </a:r>
            <a:r>
              <a:rPr lang="tr-TR" altLang="tr-TR" sz="2800" b="1" dirty="0" err="1">
                <a:solidFill>
                  <a:srgbClr val="006600"/>
                </a:solidFill>
              </a:rPr>
              <a:t>Sanz</a:t>
            </a:r>
            <a:r>
              <a:rPr lang="tr-TR" altLang="tr-TR" sz="2800" b="1" dirty="0">
                <a:solidFill>
                  <a:srgbClr val="006600"/>
                </a:solidFill>
              </a:rPr>
              <a:t>, gördüklerini şu şekilde anlatmıştır:</a:t>
            </a:r>
            <a:r>
              <a:rPr lang="tr-TR" altLang="tr-TR" sz="2800" b="1" i="1" dirty="0">
                <a:solidFill>
                  <a:srgbClr val="006600"/>
                </a:solidFill>
              </a:rPr>
              <a:t> </a:t>
            </a:r>
            <a:r>
              <a:rPr lang="tr-TR" altLang="tr-TR" sz="2800" b="1" i="1" dirty="0">
                <a:solidFill>
                  <a:srgbClr val="9933FF"/>
                </a:solidFill>
              </a:rPr>
              <a:t>“... Adalet ve hukuk yoluyla toplum düzenini sağlayan Türkler, Hristiyan ve Müslüman farkı gözetmeksizin adaleti herkese eşit olarak tatbik ederler. Belli başlı kadıların masalarında İncil ve Tevrat birlikte bulunur. Hristiyanları İncil, Yahudileri Tevrat üzerine yemin ettirirler.” </a:t>
            </a:r>
            <a:r>
              <a:rPr lang="tr-TR" altLang="tr-TR" sz="1600" b="1" dirty="0"/>
              <a:t>(</a:t>
            </a:r>
            <a:r>
              <a:rPr lang="tr-TR" altLang="tr-TR" sz="1600" b="1" dirty="0" err="1"/>
              <a:t>Sanz</a:t>
            </a:r>
            <a:r>
              <a:rPr lang="tr-TR" altLang="tr-TR" sz="1600" b="1" dirty="0"/>
              <a:t>, Türkiye’nin Dört Yılı, </a:t>
            </a:r>
            <a:r>
              <a:rPr lang="tr-TR" altLang="tr-TR" sz="1600" b="1" dirty="0" err="1"/>
              <a:t>sf</a:t>
            </a:r>
            <a:r>
              <a:rPr lang="tr-TR" altLang="tr-TR" sz="1600" b="1" dirty="0"/>
              <a:t>: 93)</a:t>
            </a:r>
          </a:p>
          <a:p>
            <a:pPr>
              <a:spcBef>
                <a:spcPct val="0"/>
              </a:spcBef>
            </a:pPr>
            <a:r>
              <a:rPr lang="tr-TR" altLang="tr-TR" sz="2800" b="1" dirty="0">
                <a:solidFill>
                  <a:srgbClr val="FF0000"/>
                </a:solidFill>
              </a:rPr>
              <a:t>Seyyah </a:t>
            </a:r>
            <a:r>
              <a:rPr lang="tr-TR" altLang="tr-TR" sz="2800" b="1" dirty="0" err="1">
                <a:solidFill>
                  <a:srgbClr val="FF0000"/>
                </a:solidFill>
              </a:rPr>
              <a:t>Sanz’ın</a:t>
            </a:r>
            <a:r>
              <a:rPr lang="tr-TR" altLang="tr-TR" sz="2800" b="1" dirty="0">
                <a:solidFill>
                  <a:srgbClr val="FF0000"/>
                </a:solidFill>
              </a:rPr>
              <a:t> anlatımından hareketle, Osmanlı toplum yaşamı ile ilgili olarak aşağıdakilerden hangisi </a:t>
            </a:r>
            <a:r>
              <a:rPr lang="tr-TR" altLang="tr-TR" sz="2800" b="1" u="sng" dirty="0">
                <a:solidFill>
                  <a:srgbClr val="FF0000"/>
                </a:solidFill>
              </a:rPr>
              <a:t>söylenemez</a:t>
            </a:r>
            <a:r>
              <a:rPr lang="tr-TR" altLang="tr-TR" sz="2800" b="1" dirty="0">
                <a:solidFill>
                  <a:srgbClr val="FF0000"/>
                </a:solidFill>
              </a:rPr>
              <a:t>?</a:t>
            </a:r>
          </a:p>
          <a:p>
            <a:pPr>
              <a:spcBef>
                <a:spcPct val="0"/>
              </a:spcBef>
            </a:pPr>
            <a:r>
              <a:rPr lang="tr-TR" altLang="tr-TR" sz="3600" b="1" dirty="0"/>
              <a:t>    Farklı inanç ve kültürler bir arada yaşamıştır.</a:t>
            </a:r>
          </a:p>
          <a:p>
            <a:pPr>
              <a:spcBef>
                <a:spcPct val="0"/>
              </a:spcBef>
            </a:pPr>
            <a:r>
              <a:rPr lang="tr-TR" altLang="tr-TR" sz="3600" b="1" dirty="0"/>
              <a:t>    Osmanlı toplumu Türklerden oluşmuştur.</a:t>
            </a:r>
          </a:p>
          <a:p>
            <a:pPr>
              <a:spcBef>
                <a:spcPct val="0"/>
              </a:spcBef>
            </a:pPr>
            <a:r>
              <a:rPr lang="tr-TR" altLang="tr-TR" sz="3600" b="1" dirty="0"/>
              <a:t>    Adalet ve hoşgörü anlayışı gelişmiştir.</a:t>
            </a:r>
          </a:p>
          <a:p>
            <a:pPr>
              <a:spcBef>
                <a:spcPct val="0"/>
              </a:spcBef>
            </a:pPr>
            <a:r>
              <a:rPr lang="tr-TR" altLang="tr-TR" sz="3600" b="1" dirty="0"/>
              <a:t>    İnanç hürriyeti sağlanmıştır</a:t>
            </a:r>
            <a:endParaRPr lang="tr-TR" altLang="tr-TR" sz="3200" b="1" dirty="0"/>
          </a:p>
        </p:txBody>
      </p:sp>
      <p:pic>
        <p:nvPicPr>
          <p:cNvPr id="4" name="Picture 3" descr="C:\Users\Bismillah1\Desktop\a.png">
            <a:extLst>
              <a:ext uri="{FF2B5EF4-FFF2-40B4-BE49-F238E27FC236}">
                <a16:creationId xmlns:a16="http://schemas.microsoft.com/office/drawing/2014/main" id="{1A32BD41-2B8F-4FEC-9DBC-4788898B6A6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9541" y="4294282"/>
            <a:ext cx="576000" cy="576000"/>
          </a:xfrm>
          <a:prstGeom prst="rect">
            <a:avLst/>
          </a:prstGeom>
          <a:noFill/>
        </p:spPr>
      </p:pic>
      <p:pic>
        <p:nvPicPr>
          <p:cNvPr id="5" name="Picture 4" descr="C:\Users\Bismillah1\Desktop\b.png">
            <a:hlinkClick r:id="rId4" action="ppaction://hlinksldjump"/>
            <a:extLst>
              <a:ext uri="{FF2B5EF4-FFF2-40B4-BE49-F238E27FC236}">
                <a16:creationId xmlns:a16="http://schemas.microsoft.com/office/drawing/2014/main" id="{40E7FABD-B91D-41B5-8870-01831319F46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7265" y="4822156"/>
            <a:ext cx="576000" cy="576000"/>
          </a:xfrm>
          <a:prstGeom prst="rect">
            <a:avLst/>
          </a:prstGeom>
          <a:noFill/>
        </p:spPr>
      </p:pic>
      <p:pic>
        <p:nvPicPr>
          <p:cNvPr id="7" name="Picture 5" descr="C:\Users\Bismillah1\Desktop\C.png">
            <a:extLst>
              <a:ext uri="{FF2B5EF4-FFF2-40B4-BE49-F238E27FC236}">
                <a16:creationId xmlns:a16="http://schemas.microsoft.com/office/drawing/2014/main" id="{81558793-DF58-42D3-A87C-376883EE713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1223" y="5382114"/>
            <a:ext cx="576000" cy="576000"/>
          </a:xfrm>
          <a:prstGeom prst="rect">
            <a:avLst/>
          </a:prstGeom>
          <a:noFill/>
        </p:spPr>
      </p:pic>
      <p:pic>
        <p:nvPicPr>
          <p:cNvPr id="8" name="Picture 6" descr="C:\Users\Bismillah1\Desktop\D.png">
            <a:extLst>
              <a:ext uri="{FF2B5EF4-FFF2-40B4-BE49-F238E27FC236}">
                <a16:creationId xmlns:a16="http://schemas.microsoft.com/office/drawing/2014/main" id="{CE032576-DC66-48B1-9AC0-21FC4991FB3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1223" y="5958114"/>
            <a:ext cx="576000" cy="576000"/>
          </a:xfrm>
          <a:prstGeom prst="rect">
            <a:avLst/>
          </a:prstGeom>
          <a:noFill/>
        </p:spPr>
      </p:pic>
      <p:sp>
        <p:nvSpPr>
          <p:cNvPr id="9" name="Dikdörtgen 8">
            <a:extLst>
              <a:ext uri="{FF2B5EF4-FFF2-40B4-BE49-F238E27FC236}">
                <a16:creationId xmlns:a16="http://schemas.microsoft.com/office/drawing/2014/main" id="{9839AD62-B3CB-42FD-ADED-C3884A835EE3}"/>
              </a:ext>
            </a:extLst>
          </p:cNvPr>
          <p:cNvSpPr/>
          <p:nvPr/>
        </p:nvSpPr>
        <p:spPr>
          <a:xfrm>
            <a:off x="393053" y="38503"/>
            <a:ext cx="2443179" cy="5458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a:t>45. Soru</a:t>
            </a:r>
          </a:p>
        </p:txBody>
      </p:sp>
    </p:spTree>
    <p:extLst>
      <p:ext uri="{BB962C8B-B14F-4D97-AF65-F5344CB8AC3E}">
        <p14:creationId xmlns:p14="http://schemas.microsoft.com/office/powerpoint/2010/main" val="6087537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750" advClick="0">
        <p15:prstTrans prst="fallOver"/>
      </p:transition>
    </mc:Choice>
    <mc:Fallback xmlns="">
      <p:transition spd="slow" advClick="0">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4"/>
                                        </p:tgtEl>
                                      </p:cBhvr>
                                    </p:animEffect>
                                    <p:set>
                                      <p:cBhvr>
                                        <p:cTn id="7" dur="1" fill="hold">
                                          <p:stCondLst>
                                            <p:cond delay="1999"/>
                                          </p:stCondLst>
                                        </p:cTn>
                                        <p:tgtEl>
                                          <p:spTgt spid="4"/>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4"/>
                  </p:tgtEl>
                </p:cond>
              </p:nextCondLst>
            </p:seq>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2000"/>
                                        <p:tgtEl>
                                          <p:spTgt spid="7"/>
                                        </p:tgtEl>
                                      </p:cBhvr>
                                    </p:animEffect>
                                    <p:set>
                                      <p:cBhvr>
                                        <p:cTn id="13" dur="1" fill="hold">
                                          <p:stCondLst>
                                            <p:cond delay="1999"/>
                                          </p:stCondLst>
                                        </p:cTn>
                                        <p:tgtEl>
                                          <p:spTgt spid="7"/>
                                        </p:tgtEl>
                                        <p:attrNameLst>
                                          <p:attrName>style.visibility</p:attrName>
                                        </p:attrNameLst>
                                      </p:cBhvr>
                                      <p:to>
                                        <p:strVal val="hidden"/>
                                      </p:to>
                                    </p:set>
                                  </p:childTnLst>
                                  <p:subTnLst>
                                    <p:audio>
                                      <p:cMediaNode>
                                        <p:cTn display="0" masterRel="sameClick">
                                          <p:stCondLst>
                                            <p:cond evt="begin" delay="0">
                                              <p:tn val="11"/>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7"/>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2000"/>
                                        <p:tgtEl>
                                          <p:spTgt spid="8"/>
                                        </p:tgtEl>
                                      </p:cBhvr>
                                    </p:animEffect>
                                    <p:set>
                                      <p:cBhvr>
                                        <p:cTn id="19" dur="1" fill="hold">
                                          <p:stCondLst>
                                            <p:cond delay="1999"/>
                                          </p:stCondLst>
                                        </p:cTn>
                                        <p:tgtEl>
                                          <p:spTgt spid="8"/>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8"/>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228599" y="899886"/>
            <a:ext cx="11851105" cy="5704114"/>
          </a:xfrm>
          <a:prstGeom prst="rect">
            <a:avLst/>
          </a:prstGeom>
          <a:noFill/>
          <a:ln w="76200" cmpd="tri">
            <a:noFill/>
            <a:miter lim="800000"/>
            <a:headEnd/>
            <a:tailEnd/>
          </a:ln>
        </p:spPr>
        <p:txBody>
          <a:bodyPr lIns="86731" tIns="86731" rIns="86731" bIns="86731" anchor="ctr"/>
          <a:lstStyle/>
          <a:p>
            <a:pPr>
              <a:spcBef>
                <a:spcPct val="0"/>
              </a:spcBef>
            </a:pPr>
            <a:r>
              <a:rPr lang="tr-TR" altLang="tr-TR" sz="3000" b="1" dirty="0">
                <a:solidFill>
                  <a:srgbClr val="9933FF"/>
                </a:solidFill>
              </a:rPr>
              <a:t>“ ... İzmir’i, İstanbul’u, Suriye’yi, Lübnan’ı gezin;  manastırlara, Hristiyan misafirhanelerine, mabetlere, erkekler ve kadınlar </a:t>
            </a:r>
            <a:r>
              <a:rPr lang="nn-NO" altLang="tr-TR" sz="3000" b="1" dirty="0">
                <a:solidFill>
                  <a:srgbClr val="9933FF"/>
                </a:solidFill>
              </a:rPr>
              <a:t>tarafından yönetilen hastane veya din</a:t>
            </a:r>
            <a:r>
              <a:rPr lang="tr-TR" altLang="tr-TR" sz="3000" b="1" dirty="0">
                <a:solidFill>
                  <a:srgbClr val="9933FF"/>
                </a:solidFill>
              </a:rPr>
              <a:t> okullarına girin ve içlerinden birinin imparatorluğa karşı saygı duyup duymadığını </a:t>
            </a:r>
            <a:r>
              <a:rPr lang="sv-SE" altLang="tr-TR" sz="3000" b="1" dirty="0">
                <a:solidFill>
                  <a:srgbClr val="9933FF"/>
                </a:solidFill>
              </a:rPr>
              <a:t>sorun. Hepsi birden,</a:t>
            </a:r>
            <a:r>
              <a:rPr lang="tr-TR" altLang="tr-TR" sz="3000" b="1" dirty="0">
                <a:solidFill>
                  <a:srgbClr val="9933FF"/>
                </a:solidFill>
              </a:rPr>
              <a:t> </a:t>
            </a:r>
            <a:r>
              <a:rPr lang="sv-SE" altLang="tr-TR" sz="3000" b="1" dirty="0">
                <a:solidFill>
                  <a:srgbClr val="9933FF"/>
                </a:solidFill>
              </a:rPr>
              <a:t>imparatorlukta uygulanan</a:t>
            </a:r>
            <a:r>
              <a:rPr lang="tr-TR" altLang="tr-TR" sz="3000" b="1" dirty="0">
                <a:solidFill>
                  <a:srgbClr val="9933FF"/>
                </a:solidFill>
              </a:rPr>
              <a:t> tarafsızlığı ve Sultan’ın adını takdis edeceklerdir...”</a:t>
            </a:r>
            <a:r>
              <a:rPr lang="tr-TR" altLang="tr-TR" b="1" dirty="0">
                <a:solidFill>
                  <a:srgbClr val="9933FF"/>
                </a:solidFill>
              </a:rPr>
              <a:t>(</a:t>
            </a:r>
            <a:r>
              <a:rPr lang="tr-TR" altLang="tr-TR" dirty="0" err="1"/>
              <a:t>Lemartine</a:t>
            </a:r>
            <a:r>
              <a:rPr lang="tr-TR" altLang="tr-TR" dirty="0"/>
              <a:t>; Aşiretten Devlete; sf:20)</a:t>
            </a:r>
          </a:p>
          <a:p>
            <a:pPr>
              <a:spcBef>
                <a:spcPct val="0"/>
              </a:spcBef>
            </a:pPr>
            <a:r>
              <a:rPr lang="tr-TR" altLang="tr-TR" sz="3200" b="1" dirty="0">
                <a:solidFill>
                  <a:srgbClr val="FF0000"/>
                </a:solidFill>
              </a:rPr>
              <a:t>Parçada verilen bilgiden, aşağıdakilerden hangisine </a:t>
            </a:r>
            <a:r>
              <a:rPr lang="tr-TR" altLang="tr-TR" sz="3200" b="1" u="sng" dirty="0">
                <a:solidFill>
                  <a:srgbClr val="FF0000"/>
                </a:solidFill>
              </a:rPr>
              <a:t>ulaşılamaz</a:t>
            </a:r>
            <a:r>
              <a:rPr lang="tr-TR" altLang="tr-TR" sz="3200" b="1" dirty="0">
                <a:solidFill>
                  <a:srgbClr val="FF0000"/>
                </a:solidFill>
              </a:rPr>
              <a:t>?</a:t>
            </a:r>
          </a:p>
          <a:p>
            <a:pPr>
              <a:spcBef>
                <a:spcPct val="0"/>
              </a:spcBef>
            </a:pPr>
            <a:r>
              <a:rPr lang="tr-TR" altLang="tr-TR" sz="3200" b="1" dirty="0"/>
              <a:t>       Osmanlı halkının Hristiyanlardan oluştuğuna</a:t>
            </a:r>
          </a:p>
          <a:p>
            <a:pPr>
              <a:spcBef>
                <a:spcPct val="0"/>
              </a:spcBef>
            </a:pPr>
            <a:r>
              <a:rPr lang="tr-TR" altLang="tr-TR" sz="3200" b="1" dirty="0"/>
              <a:t>       Ülkede adil bir yönetimin uygulandığına</a:t>
            </a:r>
          </a:p>
          <a:p>
            <a:pPr>
              <a:spcBef>
                <a:spcPct val="0"/>
              </a:spcBef>
            </a:pPr>
            <a:r>
              <a:rPr lang="tr-TR" altLang="tr-TR" sz="3200" b="1" dirty="0"/>
              <a:t>       Farklılıklara saygı gösterildiğine</a:t>
            </a:r>
          </a:p>
          <a:p>
            <a:pPr>
              <a:spcBef>
                <a:spcPct val="0"/>
              </a:spcBef>
            </a:pPr>
            <a:r>
              <a:rPr lang="tr-TR" altLang="tr-TR" sz="3200" b="1" dirty="0"/>
              <a:t>       Padişaha saygı duyulduğuna</a:t>
            </a:r>
            <a:endParaRPr lang="tr-TR" altLang="tr-TR" sz="2400" b="1" dirty="0"/>
          </a:p>
        </p:txBody>
      </p:sp>
      <p:pic>
        <p:nvPicPr>
          <p:cNvPr id="9" name="Picture 3" descr="C:\Users\Bismillah1\Desktop\a.png">
            <a:hlinkClick r:id="rId3" action="ppaction://hlinksldjump"/>
            <a:extLst>
              <a:ext uri="{FF2B5EF4-FFF2-40B4-BE49-F238E27FC236}">
                <a16:creationId xmlns:a16="http://schemas.microsoft.com/office/drawing/2014/main" id="{50C16441-F60C-4D2E-802D-10AE24457DF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6259" y="4542826"/>
            <a:ext cx="540000" cy="540000"/>
          </a:xfrm>
          <a:prstGeom prst="rect">
            <a:avLst/>
          </a:prstGeom>
          <a:noFill/>
        </p:spPr>
      </p:pic>
      <p:pic>
        <p:nvPicPr>
          <p:cNvPr id="10" name="Picture 4" descr="C:\Users\Bismillah1\Desktop\b.png">
            <a:extLst>
              <a:ext uri="{FF2B5EF4-FFF2-40B4-BE49-F238E27FC236}">
                <a16:creationId xmlns:a16="http://schemas.microsoft.com/office/drawing/2014/main" id="{1A012FAB-05DA-4AE2-94A8-BFD944179EE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2910" y="5033413"/>
            <a:ext cx="540000" cy="540000"/>
          </a:xfrm>
          <a:prstGeom prst="rect">
            <a:avLst/>
          </a:prstGeom>
          <a:noFill/>
        </p:spPr>
      </p:pic>
      <p:pic>
        <p:nvPicPr>
          <p:cNvPr id="11" name="Picture 5" descr="C:\Users\Bismillah1\Desktop\C.png">
            <a:extLst>
              <a:ext uri="{FF2B5EF4-FFF2-40B4-BE49-F238E27FC236}">
                <a16:creationId xmlns:a16="http://schemas.microsoft.com/office/drawing/2014/main" id="{A26D5471-3AC7-45FD-9910-995AD7E860F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7817" y="5524000"/>
            <a:ext cx="540000" cy="540000"/>
          </a:xfrm>
          <a:prstGeom prst="rect">
            <a:avLst/>
          </a:prstGeom>
          <a:noFill/>
        </p:spPr>
      </p:pic>
      <p:pic>
        <p:nvPicPr>
          <p:cNvPr id="12" name="Picture 6" descr="C:\Users\Bismillah1\Desktop\D.png">
            <a:extLst>
              <a:ext uri="{FF2B5EF4-FFF2-40B4-BE49-F238E27FC236}">
                <a16:creationId xmlns:a16="http://schemas.microsoft.com/office/drawing/2014/main" id="{E4D4E083-B109-4BA8-835B-4B8993FE204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2910" y="6064000"/>
            <a:ext cx="540000" cy="540000"/>
          </a:xfrm>
          <a:prstGeom prst="rect">
            <a:avLst/>
          </a:prstGeom>
          <a:noFill/>
        </p:spPr>
      </p:pic>
      <p:sp>
        <p:nvSpPr>
          <p:cNvPr id="7" name="Dikdörtgen 6">
            <a:extLst>
              <a:ext uri="{FF2B5EF4-FFF2-40B4-BE49-F238E27FC236}">
                <a16:creationId xmlns:a16="http://schemas.microsoft.com/office/drawing/2014/main" id="{F92CC733-7A61-4C25-91F7-57729FF41998}"/>
              </a:ext>
            </a:extLst>
          </p:cNvPr>
          <p:cNvSpPr/>
          <p:nvPr/>
        </p:nvSpPr>
        <p:spPr>
          <a:xfrm>
            <a:off x="393053" y="38503"/>
            <a:ext cx="2443179" cy="5458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a:t>46. Soru</a:t>
            </a:r>
          </a:p>
        </p:txBody>
      </p:sp>
    </p:spTree>
    <p:extLst>
      <p:ext uri="{BB962C8B-B14F-4D97-AF65-F5344CB8AC3E}">
        <p14:creationId xmlns:p14="http://schemas.microsoft.com/office/powerpoint/2010/main" val="42737809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p15:prstTrans prst="drape"/>
      </p:transition>
    </mc:Choice>
    <mc:Fallback xmlns="">
      <p:transition spd="slow" advClick="0">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10"/>
                                        </p:tgtEl>
                                      </p:cBhvr>
                                    </p:animEffect>
                                    <p:set>
                                      <p:cBhvr>
                                        <p:cTn id="7" dur="1" fill="hold">
                                          <p:stCondLst>
                                            <p:cond delay="1999"/>
                                          </p:stCondLst>
                                        </p:cTn>
                                        <p:tgtEl>
                                          <p:spTgt spid="10"/>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10"/>
                  </p:tgtEl>
                </p:cond>
              </p:nextCondLst>
            </p:seq>
            <p:seq concurrent="1" nextAc="seek">
              <p:cTn id="8" restart="whenNotActive" fill="hold" evtFilter="cancelBubble" nodeType="interactiveSeq">
                <p:stCondLst>
                  <p:cond evt="onClick" delay="0">
                    <p:tgtEl>
                      <p:spTgt spid="12"/>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2000"/>
                                        <p:tgtEl>
                                          <p:spTgt spid="12"/>
                                        </p:tgtEl>
                                      </p:cBhvr>
                                    </p:animEffect>
                                    <p:set>
                                      <p:cBhvr>
                                        <p:cTn id="13" dur="1" fill="hold">
                                          <p:stCondLst>
                                            <p:cond delay="1999"/>
                                          </p:stCondLst>
                                        </p:cTn>
                                        <p:tgtEl>
                                          <p:spTgt spid="12"/>
                                        </p:tgtEl>
                                        <p:attrNameLst>
                                          <p:attrName>style.visibility</p:attrName>
                                        </p:attrNameLst>
                                      </p:cBhvr>
                                      <p:to>
                                        <p:strVal val="hidden"/>
                                      </p:to>
                                    </p:set>
                                  </p:childTnLst>
                                  <p:subTnLst>
                                    <p:audio>
                                      <p:cMediaNode>
                                        <p:cTn display="0" masterRel="sameClick">
                                          <p:stCondLst>
                                            <p:cond evt="begin" delay="0">
                                              <p:tn val="11"/>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12"/>
                  </p:tgtEl>
                </p:cond>
              </p:nextCondLst>
            </p:seq>
            <p:seq concurrent="1" nextAc="seek">
              <p:cTn id="14" restart="whenNotActive" fill="hold" evtFilter="cancelBubble" nodeType="interactiveSeq">
                <p:stCondLst>
                  <p:cond evt="onClick" delay="0">
                    <p:tgtEl>
                      <p:spTgt spid="11"/>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2000"/>
                                        <p:tgtEl>
                                          <p:spTgt spid="11"/>
                                        </p:tgtEl>
                                      </p:cBhvr>
                                    </p:animEffect>
                                    <p:set>
                                      <p:cBhvr>
                                        <p:cTn id="19" dur="1" fill="hold">
                                          <p:stCondLst>
                                            <p:cond delay="1999"/>
                                          </p:stCondLst>
                                        </p:cTn>
                                        <p:tgtEl>
                                          <p:spTgt spid="11"/>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11"/>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228600" y="899886"/>
            <a:ext cx="11745686" cy="5704114"/>
          </a:xfrm>
          <a:prstGeom prst="rect">
            <a:avLst/>
          </a:prstGeom>
          <a:noFill/>
          <a:ln w="76200" cmpd="tri">
            <a:noFill/>
            <a:miter lim="800000"/>
            <a:headEnd/>
            <a:tailEnd/>
          </a:ln>
        </p:spPr>
        <p:txBody>
          <a:bodyPr lIns="86731" tIns="86731" rIns="86731" bIns="86731" anchor="ctr"/>
          <a:lstStyle/>
          <a:p>
            <a:pPr>
              <a:spcBef>
                <a:spcPct val="0"/>
              </a:spcBef>
            </a:pPr>
            <a:endParaRPr lang="tr-TR" altLang="tr-TR" sz="2400" b="1" dirty="0"/>
          </a:p>
          <a:p>
            <a:pPr>
              <a:spcBef>
                <a:spcPct val="0"/>
              </a:spcBef>
            </a:pPr>
            <a:endParaRPr lang="tr-TR" altLang="tr-TR" sz="2400" b="1" dirty="0"/>
          </a:p>
          <a:p>
            <a:pPr>
              <a:spcBef>
                <a:spcPct val="0"/>
              </a:spcBef>
            </a:pPr>
            <a:endParaRPr lang="tr-TR" altLang="tr-TR" sz="2400" b="1" dirty="0"/>
          </a:p>
          <a:p>
            <a:pPr>
              <a:spcBef>
                <a:spcPct val="0"/>
              </a:spcBef>
            </a:pPr>
            <a:endParaRPr lang="tr-TR" altLang="tr-TR" sz="2400" b="1" dirty="0"/>
          </a:p>
          <a:p>
            <a:pPr>
              <a:spcBef>
                <a:spcPct val="0"/>
              </a:spcBef>
            </a:pPr>
            <a:endParaRPr lang="tr-TR" altLang="tr-TR" sz="2400" b="1" dirty="0"/>
          </a:p>
          <a:p>
            <a:pPr>
              <a:spcBef>
                <a:spcPct val="0"/>
              </a:spcBef>
            </a:pPr>
            <a:endParaRPr lang="tr-TR" altLang="tr-TR" sz="2400" b="1" dirty="0"/>
          </a:p>
          <a:p>
            <a:pPr>
              <a:spcBef>
                <a:spcPct val="0"/>
              </a:spcBef>
            </a:pPr>
            <a:endParaRPr lang="tr-TR" altLang="tr-TR" sz="2400" b="1" dirty="0"/>
          </a:p>
          <a:p>
            <a:pPr>
              <a:spcBef>
                <a:spcPct val="0"/>
              </a:spcBef>
            </a:pPr>
            <a:endParaRPr lang="tr-TR" altLang="tr-TR" sz="2400" b="1" dirty="0"/>
          </a:p>
          <a:p>
            <a:pPr>
              <a:spcBef>
                <a:spcPct val="0"/>
              </a:spcBef>
            </a:pPr>
            <a:endParaRPr lang="tr-TR" altLang="tr-TR" sz="2400" b="1" dirty="0"/>
          </a:p>
          <a:p>
            <a:pPr>
              <a:spcBef>
                <a:spcPct val="0"/>
              </a:spcBef>
            </a:pPr>
            <a:endParaRPr lang="tr-TR" altLang="tr-TR" sz="2400" b="1" dirty="0"/>
          </a:p>
          <a:p>
            <a:pPr>
              <a:spcBef>
                <a:spcPct val="0"/>
              </a:spcBef>
            </a:pPr>
            <a:endParaRPr lang="tr-TR" altLang="tr-TR" sz="2400" b="1" dirty="0"/>
          </a:p>
          <a:p>
            <a:pPr>
              <a:spcBef>
                <a:spcPct val="0"/>
              </a:spcBef>
            </a:pPr>
            <a:endParaRPr lang="tr-TR" altLang="tr-TR" sz="2400" b="1" dirty="0"/>
          </a:p>
          <a:p>
            <a:pPr>
              <a:spcBef>
                <a:spcPct val="0"/>
              </a:spcBef>
              <a:buFontTx/>
              <a:buNone/>
            </a:pPr>
            <a:r>
              <a:rPr lang="tr-TR" altLang="tr-TR" sz="3600" b="1" dirty="0">
                <a:solidFill>
                  <a:srgbClr val="0000FF"/>
                </a:solidFill>
              </a:rPr>
              <a:t>     İyilikseverlik              Adaletlilik</a:t>
            </a:r>
          </a:p>
          <a:p>
            <a:pPr>
              <a:spcBef>
                <a:spcPct val="0"/>
              </a:spcBef>
              <a:buFontTx/>
              <a:buNone/>
            </a:pPr>
            <a:endParaRPr lang="tr-TR" altLang="tr-TR" sz="2400" b="1" dirty="0">
              <a:solidFill>
                <a:srgbClr val="0000FF"/>
              </a:solidFill>
            </a:endParaRPr>
          </a:p>
          <a:p>
            <a:pPr>
              <a:spcBef>
                <a:spcPct val="0"/>
              </a:spcBef>
              <a:buFontTx/>
              <a:buNone/>
            </a:pPr>
            <a:r>
              <a:rPr lang="tr-TR" altLang="tr-TR" sz="3600" b="1" dirty="0">
                <a:solidFill>
                  <a:srgbClr val="0000FF"/>
                </a:solidFill>
              </a:rPr>
              <a:t>     Mütevazılık               Eşitlik</a:t>
            </a:r>
          </a:p>
        </p:txBody>
      </p:sp>
      <p:pic>
        <p:nvPicPr>
          <p:cNvPr id="8" name="Resim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 y="224974"/>
            <a:ext cx="6283097" cy="5020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Dikdörtgen 1"/>
          <p:cNvSpPr/>
          <p:nvPr/>
        </p:nvSpPr>
        <p:spPr>
          <a:xfrm>
            <a:off x="6500810" y="713301"/>
            <a:ext cx="5691189" cy="2862322"/>
          </a:xfrm>
          <a:prstGeom prst="rect">
            <a:avLst/>
          </a:prstGeom>
          <a:solidFill>
            <a:srgbClr val="FFFF00"/>
          </a:solidFill>
        </p:spPr>
        <p:txBody>
          <a:bodyPr wrap="square">
            <a:spAutoFit/>
          </a:bodyPr>
          <a:lstStyle/>
          <a:p>
            <a:pPr>
              <a:spcBef>
                <a:spcPct val="0"/>
              </a:spcBef>
              <a:buFontTx/>
              <a:buNone/>
            </a:pPr>
            <a:r>
              <a:rPr lang="tr-TR" altLang="tr-TR" sz="3600" b="1" dirty="0">
                <a:solidFill>
                  <a:srgbClr val="0000FF"/>
                </a:solidFill>
              </a:rPr>
              <a:t>Seyyah </a:t>
            </a:r>
            <a:r>
              <a:rPr lang="tr-TR" altLang="tr-TR" sz="3600" b="1" dirty="0" err="1">
                <a:solidFill>
                  <a:srgbClr val="0000FF"/>
                </a:solidFill>
              </a:rPr>
              <a:t>Sanz’ın</a:t>
            </a:r>
            <a:r>
              <a:rPr lang="tr-TR" altLang="tr-TR" sz="3600" b="1" dirty="0">
                <a:solidFill>
                  <a:srgbClr val="0000FF"/>
                </a:solidFill>
              </a:rPr>
              <a:t>, Osmanlı ile ilgili bu anlatımından </a:t>
            </a:r>
            <a:r>
              <a:rPr lang="tr-TR" altLang="tr-TR" sz="3600" b="1" dirty="0">
                <a:solidFill>
                  <a:srgbClr val="FF0000"/>
                </a:solidFill>
              </a:rPr>
              <a:t>Türk kültürüne ait aşağıdaki unsurlardan hangisi çıkarılabilir?</a:t>
            </a:r>
          </a:p>
        </p:txBody>
      </p:sp>
      <p:pic>
        <p:nvPicPr>
          <p:cNvPr id="12" name="Picture 3" descr="C:\Users\Bismillah1\Desktop\a.png">
            <a:hlinkClick r:id="rId4" action="ppaction://hlinksldjump"/>
            <a:extLst>
              <a:ext uri="{FF2B5EF4-FFF2-40B4-BE49-F238E27FC236}">
                <a16:creationId xmlns:a16="http://schemas.microsoft.com/office/drawing/2014/main" id="{FED9909F-DBF5-408C-AA95-8CF8A09DC9F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664" y="5229535"/>
            <a:ext cx="540000" cy="540000"/>
          </a:xfrm>
          <a:prstGeom prst="rect">
            <a:avLst/>
          </a:prstGeom>
          <a:noFill/>
        </p:spPr>
      </p:pic>
      <p:pic>
        <p:nvPicPr>
          <p:cNvPr id="13" name="Picture 4" descr="C:\Users\Bismillah1\Desktop\b.png">
            <a:extLst>
              <a:ext uri="{FF2B5EF4-FFF2-40B4-BE49-F238E27FC236}">
                <a16:creationId xmlns:a16="http://schemas.microsoft.com/office/drawing/2014/main" id="{D8B3945C-8D8C-4128-87E5-4BCF526B7BB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66258" y="5226575"/>
            <a:ext cx="540000" cy="540000"/>
          </a:xfrm>
          <a:prstGeom prst="rect">
            <a:avLst/>
          </a:prstGeom>
          <a:noFill/>
        </p:spPr>
      </p:pic>
      <p:pic>
        <p:nvPicPr>
          <p:cNvPr id="14" name="Picture 5" descr="C:\Users\Bismillah1\Desktop\C.png">
            <a:extLst>
              <a:ext uri="{FF2B5EF4-FFF2-40B4-BE49-F238E27FC236}">
                <a16:creationId xmlns:a16="http://schemas.microsoft.com/office/drawing/2014/main" id="{05A44907-D8E4-4C08-BEC5-8485734E456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4347" y="6164907"/>
            <a:ext cx="540000" cy="540000"/>
          </a:xfrm>
          <a:prstGeom prst="rect">
            <a:avLst/>
          </a:prstGeom>
          <a:noFill/>
        </p:spPr>
      </p:pic>
      <p:pic>
        <p:nvPicPr>
          <p:cNvPr id="15" name="Picture 6" descr="C:\Users\Bismillah1\Desktop\D.png">
            <a:extLst>
              <a:ext uri="{FF2B5EF4-FFF2-40B4-BE49-F238E27FC236}">
                <a16:creationId xmlns:a16="http://schemas.microsoft.com/office/drawing/2014/main" id="{019DE0C2-E69E-404F-B530-56B46B797F9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12354" y="6138291"/>
            <a:ext cx="540000" cy="540000"/>
          </a:xfrm>
          <a:prstGeom prst="rect">
            <a:avLst/>
          </a:prstGeom>
          <a:noFill/>
        </p:spPr>
      </p:pic>
      <p:sp>
        <p:nvSpPr>
          <p:cNvPr id="9" name="Dikdörtgen 8">
            <a:extLst>
              <a:ext uri="{FF2B5EF4-FFF2-40B4-BE49-F238E27FC236}">
                <a16:creationId xmlns:a16="http://schemas.microsoft.com/office/drawing/2014/main" id="{39C8CF45-3F4D-4542-88E2-80D5FA0B58BB}"/>
              </a:ext>
            </a:extLst>
          </p:cNvPr>
          <p:cNvSpPr/>
          <p:nvPr/>
        </p:nvSpPr>
        <p:spPr>
          <a:xfrm>
            <a:off x="393053" y="38503"/>
            <a:ext cx="2443179" cy="5458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a:t>47. Soru</a:t>
            </a:r>
          </a:p>
        </p:txBody>
      </p:sp>
    </p:spTree>
    <p:extLst>
      <p:ext uri="{BB962C8B-B14F-4D97-AF65-F5344CB8AC3E}">
        <p14:creationId xmlns:p14="http://schemas.microsoft.com/office/powerpoint/2010/main" val="30198927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pageCurlDouble"/>
      </p:transition>
    </mc:Choice>
    <mc:Fallback xmlns="">
      <p:transition spd="slow" advClick="0">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13"/>
                                        </p:tgtEl>
                                      </p:cBhvr>
                                    </p:animEffect>
                                    <p:set>
                                      <p:cBhvr>
                                        <p:cTn id="7" dur="1" fill="hold">
                                          <p:stCondLst>
                                            <p:cond delay="1999"/>
                                          </p:stCondLst>
                                        </p:cTn>
                                        <p:tgtEl>
                                          <p:spTgt spid="13"/>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13"/>
                  </p:tgtEl>
                </p:cond>
              </p:nextCondLst>
            </p:seq>
            <p:seq concurrent="1" nextAc="seek">
              <p:cTn id="8" restart="whenNotActive" fill="hold" evtFilter="cancelBubble" nodeType="interactiveSeq">
                <p:stCondLst>
                  <p:cond evt="onClick" delay="0">
                    <p:tgtEl>
                      <p:spTgt spid="15"/>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2000"/>
                                        <p:tgtEl>
                                          <p:spTgt spid="15"/>
                                        </p:tgtEl>
                                      </p:cBhvr>
                                    </p:animEffect>
                                    <p:set>
                                      <p:cBhvr>
                                        <p:cTn id="13" dur="1" fill="hold">
                                          <p:stCondLst>
                                            <p:cond delay="1999"/>
                                          </p:stCondLst>
                                        </p:cTn>
                                        <p:tgtEl>
                                          <p:spTgt spid="15"/>
                                        </p:tgtEl>
                                        <p:attrNameLst>
                                          <p:attrName>style.visibility</p:attrName>
                                        </p:attrNameLst>
                                      </p:cBhvr>
                                      <p:to>
                                        <p:strVal val="hidden"/>
                                      </p:to>
                                    </p:set>
                                  </p:childTnLst>
                                  <p:subTnLst>
                                    <p:audio>
                                      <p:cMediaNode>
                                        <p:cTn display="0" masterRel="sameClick">
                                          <p:stCondLst>
                                            <p:cond evt="begin" delay="0">
                                              <p:tn val="11"/>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15"/>
                  </p:tgtEl>
                </p:cond>
              </p:nextCondLst>
            </p:seq>
            <p:seq concurrent="1" nextAc="seek">
              <p:cTn id="14" restart="whenNotActive" fill="hold" evtFilter="cancelBubble" nodeType="interactiveSeq">
                <p:stCondLst>
                  <p:cond evt="onClick" delay="0">
                    <p:tgtEl>
                      <p:spTgt spid="14"/>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2000"/>
                                        <p:tgtEl>
                                          <p:spTgt spid="14"/>
                                        </p:tgtEl>
                                      </p:cBhvr>
                                    </p:animEffect>
                                    <p:set>
                                      <p:cBhvr>
                                        <p:cTn id="19" dur="1" fill="hold">
                                          <p:stCondLst>
                                            <p:cond delay="1999"/>
                                          </p:stCondLst>
                                        </p:cTn>
                                        <p:tgtEl>
                                          <p:spTgt spid="14"/>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14"/>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228600" y="899886"/>
            <a:ext cx="11745686" cy="5704114"/>
          </a:xfrm>
          <a:prstGeom prst="rect">
            <a:avLst/>
          </a:prstGeom>
          <a:noFill/>
          <a:ln w="76200" cmpd="tri">
            <a:noFill/>
            <a:miter lim="800000"/>
            <a:headEnd/>
            <a:tailEnd/>
          </a:ln>
        </p:spPr>
        <p:txBody>
          <a:bodyPr lIns="86731" tIns="86731" rIns="86731" bIns="86731" anchor="ctr"/>
          <a:lstStyle/>
          <a:p>
            <a:pPr>
              <a:spcBef>
                <a:spcPct val="0"/>
              </a:spcBef>
            </a:pPr>
            <a:endParaRPr lang="tr-TR" altLang="tr-TR" sz="3600" b="1" dirty="0"/>
          </a:p>
          <a:p>
            <a:pPr>
              <a:spcBef>
                <a:spcPct val="0"/>
              </a:spcBef>
            </a:pPr>
            <a:endParaRPr lang="tr-TR" altLang="tr-TR" sz="3600" b="1" dirty="0"/>
          </a:p>
          <a:p>
            <a:pPr>
              <a:spcBef>
                <a:spcPct val="0"/>
              </a:spcBef>
            </a:pPr>
            <a:endParaRPr lang="tr-TR" altLang="tr-TR" sz="3600" b="1" dirty="0"/>
          </a:p>
          <a:p>
            <a:pPr>
              <a:spcBef>
                <a:spcPct val="0"/>
              </a:spcBef>
            </a:pPr>
            <a:endParaRPr lang="tr-TR" altLang="tr-TR" sz="3600" b="1" dirty="0"/>
          </a:p>
          <a:p>
            <a:pPr>
              <a:spcBef>
                <a:spcPct val="0"/>
              </a:spcBef>
            </a:pPr>
            <a:r>
              <a:rPr lang="tr-TR" altLang="tr-TR" sz="3600" b="1" dirty="0">
                <a:solidFill>
                  <a:srgbClr val="00FF00"/>
                </a:solidFill>
              </a:rPr>
              <a:t>Buna göre şemadaki boş yere, aşağıdakilerden hangisi yazılabilir?</a:t>
            </a:r>
          </a:p>
          <a:p>
            <a:pPr>
              <a:spcBef>
                <a:spcPct val="0"/>
              </a:spcBef>
            </a:pPr>
            <a:endParaRPr lang="tr-TR" altLang="tr-TR" sz="3600" b="1" dirty="0"/>
          </a:p>
          <a:p>
            <a:pPr>
              <a:spcBef>
                <a:spcPct val="0"/>
              </a:spcBef>
            </a:pPr>
            <a:r>
              <a:rPr lang="tr-TR" altLang="tr-TR" sz="3600" b="1" dirty="0"/>
              <a:t>     Maliye Bakanı</a:t>
            </a:r>
          </a:p>
          <a:p>
            <a:pPr>
              <a:spcBef>
                <a:spcPct val="0"/>
              </a:spcBef>
            </a:pPr>
            <a:r>
              <a:rPr lang="tr-TR" altLang="tr-TR" sz="3600" b="1" dirty="0"/>
              <a:t>     Devlet Bakanı</a:t>
            </a:r>
          </a:p>
          <a:p>
            <a:pPr>
              <a:spcBef>
                <a:spcPct val="0"/>
              </a:spcBef>
            </a:pPr>
            <a:r>
              <a:rPr lang="tr-TR" altLang="tr-TR" sz="3600" b="1" dirty="0"/>
              <a:t>     Millî Eğitim Bakanı</a:t>
            </a:r>
          </a:p>
          <a:p>
            <a:pPr>
              <a:spcBef>
                <a:spcPct val="0"/>
              </a:spcBef>
            </a:pPr>
            <a:r>
              <a:rPr lang="tr-TR" altLang="tr-TR" sz="3600" b="1" dirty="0"/>
              <a:t>     Millî Savunma Bakanı</a:t>
            </a:r>
          </a:p>
        </p:txBody>
      </p:sp>
      <p:pic>
        <p:nvPicPr>
          <p:cNvPr id="7"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198" y="1066800"/>
            <a:ext cx="5335173" cy="1805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Dikdörtgen 1"/>
          <p:cNvSpPr/>
          <p:nvPr/>
        </p:nvSpPr>
        <p:spPr>
          <a:xfrm>
            <a:off x="5563772" y="670104"/>
            <a:ext cx="6628227" cy="2308324"/>
          </a:xfrm>
          <a:prstGeom prst="rect">
            <a:avLst/>
          </a:prstGeom>
          <a:solidFill>
            <a:schemeClr val="accent4"/>
          </a:solidFill>
        </p:spPr>
        <p:txBody>
          <a:bodyPr wrap="square">
            <a:spAutoFit/>
          </a:bodyPr>
          <a:lstStyle/>
          <a:p>
            <a:pPr>
              <a:spcBef>
                <a:spcPct val="0"/>
              </a:spcBef>
              <a:buFontTx/>
              <a:buNone/>
            </a:pPr>
            <a:r>
              <a:rPr lang="tr-TR" altLang="tr-TR" sz="3600" b="1" dirty="0"/>
              <a:t>Şemada bazı divan üyelerinin günümüzde hangi bakanlıklarla benzerlik gösterdiği belirtilmiştir.</a:t>
            </a:r>
          </a:p>
        </p:txBody>
      </p:sp>
      <p:pic>
        <p:nvPicPr>
          <p:cNvPr id="8" name="Picture 3" descr="C:\Users\Bismillah1\Desktop\a.png">
            <a:hlinkClick r:id="rId5" action="ppaction://hlinksldjump"/>
            <a:extLst>
              <a:ext uri="{FF2B5EF4-FFF2-40B4-BE49-F238E27FC236}">
                <a16:creationId xmlns:a16="http://schemas.microsoft.com/office/drawing/2014/main" id="{09DA3EB3-460C-4BE9-B92A-1C25505FEFD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9862" y="4612595"/>
            <a:ext cx="540000" cy="540000"/>
          </a:xfrm>
          <a:prstGeom prst="rect">
            <a:avLst/>
          </a:prstGeom>
          <a:noFill/>
        </p:spPr>
      </p:pic>
      <p:pic>
        <p:nvPicPr>
          <p:cNvPr id="9" name="Picture 4" descr="C:\Users\Bismillah1\Desktop\b.png">
            <a:extLst>
              <a:ext uri="{FF2B5EF4-FFF2-40B4-BE49-F238E27FC236}">
                <a16:creationId xmlns:a16="http://schemas.microsoft.com/office/drawing/2014/main" id="{3D63EFED-F6B2-4C9A-A686-9C25E065942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6168" y="5191142"/>
            <a:ext cx="540000" cy="540000"/>
          </a:xfrm>
          <a:prstGeom prst="rect">
            <a:avLst/>
          </a:prstGeom>
          <a:noFill/>
        </p:spPr>
      </p:pic>
      <p:pic>
        <p:nvPicPr>
          <p:cNvPr id="10" name="Picture 5" descr="C:\Users\Bismillah1\Desktop\C.png">
            <a:extLst>
              <a:ext uri="{FF2B5EF4-FFF2-40B4-BE49-F238E27FC236}">
                <a16:creationId xmlns:a16="http://schemas.microsoft.com/office/drawing/2014/main" id="{BB6496E3-3FD4-44B8-B2CA-D0C34301B81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28305" y="5769689"/>
            <a:ext cx="540000" cy="540000"/>
          </a:xfrm>
          <a:prstGeom prst="rect">
            <a:avLst/>
          </a:prstGeom>
          <a:noFill/>
        </p:spPr>
      </p:pic>
      <p:pic>
        <p:nvPicPr>
          <p:cNvPr id="11" name="Picture 6" descr="C:\Users\Bismillah1\Desktop\D.png">
            <a:extLst>
              <a:ext uri="{FF2B5EF4-FFF2-40B4-BE49-F238E27FC236}">
                <a16:creationId xmlns:a16="http://schemas.microsoft.com/office/drawing/2014/main" id="{CC4B9192-BE2D-43C7-A6EE-47A5D4B09DD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44347" y="6186910"/>
            <a:ext cx="540000" cy="540000"/>
          </a:xfrm>
          <a:prstGeom prst="rect">
            <a:avLst/>
          </a:prstGeom>
          <a:noFill/>
        </p:spPr>
      </p:pic>
      <p:sp>
        <p:nvSpPr>
          <p:cNvPr id="12" name="Dikdörtgen 11">
            <a:extLst>
              <a:ext uri="{FF2B5EF4-FFF2-40B4-BE49-F238E27FC236}">
                <a16:creationId xmlns:a16="http://schemas.microsoft.com/office/drawing/2014/main" id="{2EA03A7B-63F5-4C86-99A4-2F30A549DF3C}"/>
              </a:ext>
            </a:extLst>
          </p:cNvPr>
          <p:cNvSpPr/>
          <p:nvPr/>
        </p:nvSpPr>
        <p:spPr>
          <a:xfrm>
            <a:off x="393053" y="38503"/>
            <a:ext cx="2443179" cy="5458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a:t>3. Soru</a:t>
            </a:r>
          </a:p>
        </p:txBody>
      </p:sp>
    </p:spTree>
    <p:extLst>
      <p:ext uri="{BB962C8B-B14F-4D97-AF65-F5344CB8AC3E}">
        <p14:creationId xmlns:p14="http://schemas.microsoft.com/office/powerpoint/2010/main" val="1251358471"/>
      </p:ext>
    </p:extLst>
  </p:cSld>
  <p:clrMapOvr>
    <a:masterClrMapping/>
  </p:clrMapOvr>
  <mc:AlternateContent xmlns:mc="http://schemas.openxmlformats.org/markup-compatibility/2006" xmlns:p14="http://schemas.microsoft.com/office/powerpoint/2010/main">
    <mc:Choice Requires="p14">
      <p:transition p14:dur="100" advClick="0">
        <p:cut/>
      </p:transition>
    </mc:Choice>
    <mc:Fallback xmlns="">
      <p:transition advClick="0">
        <p:cut/>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9"/>
                                        </p:tgtEl>
                                      </p:cBhvr>
                                    </p:animEffect>
                                    <p:set>
                                      <p:cBhvr>
                                        <p:cTn id="7" dur="1" fill="hold">
                                          <p:stCondLst>
                                            <p:cond delay="1999"/>
                                          </p:stCondLst>
                                        </p:cTn>
                                        <p:tgtEl>
                                          <p:spTgt spid="9"/>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3" name="yanlis_cevap_cizt_erken.wav"/>
                                        </p:tgtEl>
                                      </p:cMediaNode>
                                    </p:audio>
                                  </p:subTnLst>
                                </p:cTn>
                              </p:par>
                            </p:childTnLst>
                          </p:cTn>
                        </p:par>
                      </p:childTnLst>
                    </p:cTn>
                  </p:par>
                </p:childTnLst>
              </p:cTn>
              <p:nextCondLst>
                <p:cond evt="onClick" delay="0">
                  <p:tgtEl>
                    <p:spTgt spid="9"/>
                  </p:tgtEl>
                </p:cond>
              </p:nextCondLst>
            </p:seq>
            <p:seq concurrent="1" nextAc="seek">
              <p:cTn id="8" restart="whenNotActive" fill="hold" evtFilter="cancelBubble" nodeType="interactiveSeq">
                <p:stCondLst>
                  <p:cond evt="onClick" delay="0">
                    <p:tgtEl>
                      <p:spTgt spid="11"/>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2000"/>
                                        <p:tgtEl>
                                          <p:spTgt spid="11"/>
                                        </p:tgtEl>
                                      </p:cBhvr>
                                    </p:animEffect>
                                    <p:set>
                                      <p:cBhvr>
                                        <p:cTn id="13" dur="1" fill="hold">
                                          <p:stCondLst>
                                            <p:cond delay="1999"/>
                                          </p:stCondLst>
                                        </p:cTn>
                                        <p:tgtEl>
                                          <p:spTgt spid="11"/>
                                        </p:tgtEl>
                                        <p:attrNameLst>
                                          <p:attrName>style.visibility</p:attrName>
                                        </p:attrNameLst>
                                      </p:cBhvr>
                                      <p:to>
                                        <p:strVal val="hidden"/>
                                      </p:to>
                                    </p:set>
                                  </p:childTnLst>
                                  <p:subTnLst>
                                    <p:audio>
                                      <p:cMediaNode>
                                        <p:cTn display="0" masterRel="sameClick">
                                          <p:stCondLst>
                                            <p:cond evt="begin" delay="0">
                                              <p:tn val="11"/>
                                            </p:cond>
                                          </p:stCondLst>
                                          <p:endCondLst>
                                            <p:cond evt="onStopAudio" delay="0">
                                              <p:tgtEl>
                                                <p:sldTgt/>
                                              </p:tgtEl>
                                            </p:cond>
                                          </p:endCondLst>
                                        </p:cTn>
                                        <p:tgtEl>
                                          <p:sndTgt r:embed="rId3" name="yanlis_cevap_cizt_erken.wav"/>
                                        </p:tgtEl>
                                      </p:cMediaNode>
                                    </p:audio>
                                  </p:subTnLst>
                                </p:cTn>
                              </p:par>
                            </p:childTnLst>
                          </p:cTn>
                        </p:par>
                      </p:childTnLst>
                    </p:cTn>
                  </p:par>
                </p:childTnLst>
              </p:cTn>
              <p:nextCondLst>
                <p:cond evt="onClick" delay="0">
                  <p:tgtEl>
                    <p:spTgt spid="11"/>
                  </p:tgtEl>
                </p:cond>
              </p:nextCondLst>
            </p:seq>
            <p:seq concurrent="1" nextAc="seek">
              <p:cTn id="14" restart="whenNotActive" fill="hold" evtFilter="cancelBubble" nodeType="interactiveSeq">
                <p:stCondLst>
                  <p:cond evt="onClick" delay="0">
                    <p:tgtEl>
                      <p:spTgt spid="10"/>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2000"/>
                                        <p:tgtEl>
                                          <p:spTgt spid="10"/>
                                        </p:tgtEl>
                                      </p:cBhvr>
                                    </p:animEffect>
                                    <p:set>
                                      <p:cBhvr>
                                        <p:cTn id="19" dur="1" fill="hold">
                                          <p:stCondLst>
                                            <p:cond delay="1999"/>
                                          </p:stCondLst>
                                        </p:cTn>
                                        <p:tgtEl>
                                          <p:spTgt spid="10"/>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3" name="yanlis_cevap_cizt_erken.wav"/>
                                        </p:tgtEl>
                                      </p:cMediaNode>
                                    </p:audio>
                                  </p:subTnLst>
                                </p:cTn>
                              </p:par>
                            </p:childTnLst>
                          </p:cTn>
                        </p:par>
                      </p:childTnLst>
                    </p:cTn>
                  </p:par>
                </p:childTnLst>
              </p:cTn>
              <p:nextCondLst>
                <p:cond evt="onClick" delay="0">
                  <p:tgtEl>
                    <p:spTgt spid="10"/>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228600" y="899886"/>
            <a:ext cx="11745686" cy="5704114"/>
          </a:xfrm>
          <a:prstGeom prst="rect">
            <a:avLst/>
          </a:prstGeom>
          <a:noFill/>
          <a:ln w="76200" cmpd="tri">
            <a:noFill/>
            <a:miter lim="800000"/>
            <a:headEnd/>
            <a:tailEnd/>
          </a:ln>
        </p:spPr>
        <p:txBody>
          <a:bodyPr lIns="86731" tIns="86731" rIns="86731" bIns="86731" anchor="ctr"/>
          <a:lstStyle/>
          <a:p>
            <a:r>
              <a:rPr lang="tr-TR" altLang="tr-TR" sz="3600" b="1" dirty="0">
                <a:solidFill>
                  <a:srgbClr val="FF0000"/>
                </a:solidFill>
              </a:rPr>
              <a:t>Osmanlı Devleti’nden kalan bazı yapıların günümüzde de kullanılıyor olmasını aşağıdakilerden hangisiyle </a:t>
            </a:r>
            <a:r>
              <a:rPr lang="tr-TR" altLang="tr-TR" sz="3600" b="1" dirty="0">
                <a:solidFill>
                  <a:srgbClr val="0000FF"/>
                </a:solidFill>
              </a:rPr>
              <a:t>açıklayabiliriz?</a:t>
            </a:r>
          </a:p>
          <a:p>
            <a:endParaRPr lang="tr-TR" altLang="tr-TR" sz="2400" b="1" dirty="0"/>
          </a:p>
          <a:p>
            <a:r>
              <a:rPr lang="tr-TR" altLang="tr-TR" sz="3200" b="1" dirty="0"/>
              <a:t>     Yenileşme çabalarına önem verilmesiyle</a:t>
            </a:r>
          </a:p>
          <a:p>
            <a:endParaRPr lang="tr-TR" altLang="tr-TR" sz="3200" b="1" dirty="0"/>
          </a:p>
          <a:p>
            <a:r>
              <a:rPr lang="tr-TR" altLang="tr-TR" sz="3200" b="1" dirty="0"/>
              <a:t>     Yerli malı kullanımının teşvik edilmesiyle</a:t>
            </a:r>
          </a:p>
          <a:p>
            <a:endParaRPr lang="tr-TR" altLang="tr-TR" sz="3200" b="1" dirty="0"/>
          </a:p>
          <a:p>
            <a:r>
              <a:rPr lang="tr-TR" altLang="tr-TR" sz="3200" b="1" dirty="0"/>
              <a:t>     Türk mimari eserlerinin sağlam ve kullanışlı olmalarıyla</a:t>
            </a:r>
          </a:p>
          <a:p>
            <a:endParaRPr lang="tr-TR" altLang="tr-TR" sz="3200" b="1" dirty="0"/>
          </a:p>
          <a:p>
            <a:r>
              <a:rPr lang="tr-TR" altLang="tr-TR" sz="3200" b="1" dirty="0"/>
              <a:t>     Osmanlı mimarisinde kullanılan süslemelerin canlılığıyla</a:t>
            </a:r>
          </a:p>
          <a:p>
            <a:endParaRPr lang="tr-TR" altLang="tr-TR" sz="2400" b="1" dirty="0"/>
          </a:p>
        </p:txBody>
      </p:sp>
      <p:pic>
        <p:nvPicPr>
          <p:cNvPr id="4" name="Picture 3" descr="C:\Users\Bismillah1\Desktop\a.png">
            <a:extLst>
              <a:ext uri="{FF2B5EF4-FFF2-40B4-BE49-F238E27FC236}">
                <a16:creationId xmlns:a16="http://schemas.microsoft.com/office/drawing/2014/main" id="{7766F90A-211F-433A-B44D-5ED26E1AF61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5775" y="2826461"/>
            <a:ext cx="540000" cy="540000"/>
          </a:xfrm>
          <a:prstGeom prst="rect">
            <a:avLst/>
          </a:prstGeom>
          <a:noFill/>
        </p:spPr>
      </p:pic>
      <p:pic>
        <p:nvPicPr>
          <p:cNvPr id="5" name="Picture 4" descr="C:\Users\Bismillah1\Desktop\b.png">
            <a:extLst>
              <a:ext uri="{FF2B5EF4-FFF2-40B4-BE49-F238E27FC236}">
                <a16:creationId xmlns:a16="http://schemas.microsoft.com/office/drawing/2014/main" id="{0D5D758B-1EAE-418B-9D2B-EC80C130D98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5775" y="3849251"/>
            <a:ext cx="540000" cy="540000"/>
          </a:xfrm>
          <a:prstGeom prst="rect">
            <a:avLst/>
          </a:prstGeom>
          <a:noFill/>
        </p:spPr>
      </p:pic>
      <p:pic>
        <p:nvPicPr>
          <p:cNvPr id="7" name="Picture 5" descr="C:\Users\Bismillah1\Desktop\C.png">
            <a:hlinkClick r:id="rId5" action="ppaction://hlinksldjump"/>
            <a:extLst>
              <a:ext uri="{FF2B5EF4-FFF2-40B4-BE49-F238E27FC236}">
                <a16:creationId xmlns:a16="http://schemas.microsoft.com/office/drawing/2014/main" id="{64022046-087B-4944-A608-C7C0955929C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3529" y="4805640"/>
            <a:ext cx="540000" cy="540000"/>
          </a:xfrm>
          <a:prstGeom prst="rect">
            <a:avLst/>
          </a:prstGeom>
          <a:noFill/>
        </p:spPr>
      </p:pic>
      <p:pic>
        <p:nvPicPr>
          <p:cNvPr id="8" name="Picture 6" descr="C:\Users\Bismillah1\Desktop\D.png">
            <a:extLst>
              <a:ext uri="{FF2B5EF4-FFF2-40B4-BE49-F238E27FC236}">
                <a16:creationId xmlns:a16="http://schemas.microsoft.com/office/drawing/2014/main" id="{34E125AE-AF05-4195-A221-CFD55946A62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0592" y="5771221"/>
            <a:ext cx="540000" cy="540000"/>
          </a:xfrm>
          <a:prstGeom prst="rect">
            <a:avLst/>
          </a:prstGeom>
          <a:noFill/>
        </p:spPr>
      </p:pic>
      <p:sp>
        <p:nvSpPr>
          <p:cNvPr id="9" name="Dikdörtgen 8">
            <a:extLst>
              <a:ext uri="{FF2B5EF4-FFF2-40B4-BE49-F238E27FC236}">
                <a16:creationId xmlns:a16="http://schemas.microsoft.com/office/drawing/2014/main" id="{085D2358-0F58-440E-A897-ED44E1B1DEE8}"/>
              </a:ext>
            </a:extLst>
          </p:cNvPr>
          <p:cNvSpPr/>
          <p:nvPr/>
        </p:nvSpPr>
        <p:spPr>
          <a:xfrm>
            <a:off x="393053" y="38503"/>
            <a:ext cx="2443179" cy="5458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a:t>48. Soru</a:t>
            </a:r>
          </a:p>
        </p:txBody>
      </p:sp>
    </p:spTree>
    <p:extLst>
      <p:ext uri="{BB962C8B-B14F-4D97-AF65-F5344CB8AC3E}">
        <p14:creationId xmlns:p14="http://schemas.microsoft.com/office/powerpoint/2010/main" val="17887208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p15:prstTrans prst="curtains"/>
      </p:transition>
    </mc:Choice>
    <mc:Fallback xmlns="">
      <p:transition spd="slow" advClick="0">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4"/>
                                        </p:tgtEl>
                                      </p:cBhvr>
                                    </p:animEffect>
                                    <p:set>
                                      <p:cBhvr>
                                        <p:cTn id="7" dur="1" fill="hold">
                                          <p:stCondLst>
                                            <p:cond delay="1999"/>
                                          </p:stCondLst>
                                        </p:cTn>
                                        <p:tgtEl>
                                          <p:spTgt spid="4"/>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4"/>
                  </p:tgtEl>
                </p:cond>
              </p:nextCondLst>
            </p:seq>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2000"/>
                                        <p:tgtEl>
                                          <p:spTgt spid="5"/>
                                        </p:tgtEl>
                                      </p:cBhvr>
                                    </p:animEffect>
                                    <p:set>
                                      <p:cBhvr>
                                        <p:cTn id="13" dur="1" fill="hold">
                                          <p:stCondLst>
                                            <p:cond delay="1999"/>
                                          </p:stCondLst>
                                        </p:cTn>
                                        <p:tgtEl>
                                          <p:spTgt spid="5"/>
                                        </p:tgtEl>
                                        <p:attrNameLst>
                                          <p:attrName>style.visibility</p:attrName>
                                        </p:attrNameLst>
                                      </p:cBhvr>
                                      <p:to>
                                        <p:strVal val="hidden"/>
                                      </p:to>
                                    </p:set>
                                  </p:childTnLst>
                                  <p:subTnLst>
                                    <p:audio>
                                      <p:cMediaNode>
                                        <p:cTn display="0" masterRel="sameClick">
                                          <p:stCondLst>
                                            <p:cond evt="begin" delay="0">
                                              <p:tn val="11"/>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5"/>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2000"/>
                                        <p:tgtEl>
                                          <p:spTgt spid="8"/>
                                        </p:tgtEl>
                                      </p:cBhvr>
                                    </p:animEffect>
                                    <p:set>
                                      <p:cBhvr>
                                        <p:cTn id="19" dur="1" fill="hold">
                                          <p:stCondLst>
                                            <p:cond delay="1999"/>
                                          </p:stCondLst>
                                        </p:cTn>
                                        <p:tgtEl>
                                          <p:spTgt spid="8"/>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8"/>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Dikdörtgen 11">
            <a:extLst>
              <a:ext uri="{FF2B5EF4-FFF2-40B4-BE49-F238E27FC236}">
                <a16:creationId xmlns:a16="http://schemas.microsoft.com/office/drawing/2014/main" id="{28777370-B584-4FE6-BB1F-FC145CE37EF6}"/>
              </a:ext>
            </a:extLst>
          </p:cNvPr>
          <p:cNvSpPr/>
          <p:nvPr/>
        </p:nvSpPr>
        <p:spPr>
          <a:xfrm>
            <a:off x="0" y="0"/>
            <a:ext cx="12192000" cy="68580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6" name="5 Resim"/>
          <p:cNvPicPr>
            <a:picLocks noChangeAspect="1"/>
          </p:cNvPicPr>
          <p:nvPr/>
        </p:nvPicPr>
        <p:blipFill>
          <a:blip r:embed="rId3" cstate="email">
            <a:extLst>
              <a:ext uri="{28A0092B-C50C-407E-A947-70E740481C1C}">
                <a14:useLocalDpi xmlns:a14="http://schemas.microsoft.com/office/drawing/2010/main" val="0"/>
              </a:ext>
            </a:extLst>
          </a:blip>
          <a:srcRect/>
          <a:stretch/>
        </p:blipFill>
        <p:spPr>
          <a:xfrm>
            <a:off x="311435" y="2745389"/>
            <a:ext cx="2853696" cy="3567120"/>
          </a:xfrm>
          <a:prstGeom prst="rect">
            <a:avLst/>
          </a:prstGeom>
        </p:spPr>
      </p:pic>
      <p:pic>
        <p:nvPicPr>
          <p:cNvPr id="8" name="7 Resim"/>
          <p:cNvPicPr>
            <a:picLocks noChangeAspect="1"/>
          </p:cNvPicPr>
          <p:nvPr/>
        </p:nvPicPr>
        <p:blipFill>
          <a:blip r:embed="rId4">
            <a:extLst>
              <a:ext uri="{28A0092B-C50C-407E-A947-70E740481C1C}">
                <a14:useLocalDpi xmlns:a14="http://schemas.microsoft.com/office/drawing/2010/main" val="0"/>
              </a:ext>
            </a:extLst>
          </a:blip>
          <a:srcRect/>
          <a:stretch/>
        </p:blipFill>
        <p:spPr>
          <a:xfrm>
            <a:off x="8063363" y="1763691"/>
            <a:ext cx="4128637" cy="4548818"/>
          </a:xfrm>
          <a:prstGeom prst="rect">
            <a:avLst/>
          </a:prstGeom>
        </p:spPr>
      </p:pic>
      <p:sp>
        <p:nvSpPr>
          <p:cNvPr id="9" name="8 Bulut Belirtme Çizgisi"/>
          <p:cNvSpPr/>
          <p:nvPr/>
        </p:nvSpPr>
        <p:spPr>
          <a:xfrm>
            <a:off x="4202893" y="109232"/>
            <a:ext cx="3786214" cy="2088057"/>
          </a:xfrm>
          <a:prstGeom prst="cloudCallout">
            <a:avLst>
              <a:gd name="adj1" fmla="val 96694"/>
              <a:gd name="adj2" fmla="val 131116"/>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solidFill>
                  <a:srgbClr val="FF00FF"/>
                </a:solidFill>
                <a:latin typeface="Arial Black" pitchFamily="34" charset="0"/>
              </a:rPr>
              <a:t>Tebrikler…</a:t>
            </a:r>
          </a:p>
          <a:p>
            <a:pPr algn="ctr"/>
            <a:r>
              <a:rPr lang="tr-TR" sz="2400" b="1" dirty="0">
                <a:solidFill>
                  <a:srgbClr val="FF00FF"/>
                </a:solidFill>
                <a:latin typeface="Arial Black" pitchFamily="34" charset="0"/>
              </a:rPr>
              <a:t>Doğru cevap verdin…..</a:t>
            </a:r>
          </a:p>
        </p:txBody>
      </p:sp>
      <p:sp>
        <p:nvSpPr>
          <p:cNvPr id="11" name="8 Bulut Belirtme Çizgisi">
            <a:extLst>
              <a:ext uri="{FF2B5EF4-FFF2-40B4-BE49-F238E27FC236}">
                <a16:creationId xmlns:a16="http://schemas.microsoft.com/office/drawing/2014/main" id="{D59770DE-26B0-429F-AEA0-2C75A06F8EE1}"/>
              </a:ext>
            </a:extLst>
          </p:cNvPr>
          <p:cNvSpPr/>
          <p:nvPr/>
        </p:nvSpPr>
        <p:spPr>
          <a:xfrm>
            <a:off x="4183229" y="109232"/>
            <a:ext cx="3786214" cy="2088057"/>
          </a:xfrm>
          <a:prstGeom prst="cloudCallout">
            <a:avLst>
              <a:gd name="adj1" fmla="val -103721"/>
              <a:gd name="adj2" fmla="val 125234"/>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solidFill>
                  <a:srgbClr val="FF00FF"/>
                </a:solidFill>
                <a:latin typeface="Arial Black" pitchFamily="34" charset="0"/>
              </a:rPr>
              <a:t>Tebrikler…</a:t>
            </a:r>
          </a:p>
          <a:p>
            <a:pPr algn="ctr"/>
            <a:r>
              <a:rPr lang="tr-TR" sz="2400" b="1" dirty="0">
                <a:solidFill>
                  <a:srgbClr val="FF00FF"/>
                </a:solidFill>
                <a:latin typeface="Arial Black" pitchFamily="34" charset="0"/>
              </a:rPr>
              <a:t>Doğru cevap verdin…..</a:t>
            </a:r>
          </a:p>
        </p:txBody>
      </p:sp>
      <p:sp>
        <p:nvSpPr>
          <p:cNvPr id="13" name="Akış Çizelgesi: Sonlandırıcı 12">
            <a:hlinkClick r:id="rId5" action="ppaction://hlinksldjump"/>
            <a:extLst>
              <a:ext uri="{FF2B5EF4-FFF2-40B4-BE49-F238E27FC236}">
                <a16:creationId xmlns:a16="http://schemas.microsoft.com/office/drawing/2014/main" id="{8CEA3054-0C6D-4840-904F-2CE3B990F734}"/>
              </a:ext>
            </a:extLst>
          </p:cNvPr>
          <p:cNvSpPr/>
          <p:nvPr/>
        </p:nvSpPr>
        <p:spPr>
          <a:xfrm>
            <a:off x="10244443" y="6380186"/>
            <a:ext cx="1946795" cy="457200"/>
          </a:xfrm>
          <a:prstGeom prst="flowChartTerminator">
            <a:avLst/>
          </a:prstGeom>
          <a:solidFill>
            <a:srgbClr val="FF00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dirty="0">
                <a:latin typeface="Arial Black" panose="020B0A04020102020204" pitchFamily="34" charset="0"/>
              </a:rPr>
              <a:t>Ana Sayfa</a:t>
            </a:r>
          </a:p>
        </p:txBody>
      </p:sp>
      <p:sp>
        <p:nvSpPr>
          <p:cNvPr id="14" name="Akış Çizelgesi: Sonlandırıcı 13">
            <a:hlinkClick r:id="" action="ppaction://hlinkshowjump?jump=lastslideviewed"/>
            <a:extLst>
              <a:ext uri="{FF2B5EF4-FFF2-40B4-BE49-F238E27FC236}">
                <a16:creationId xmlns:a16="http://schemas.microsoft.com/office/drawing/2014/main" id="{40EAC23A-C90F-4B2E-950C-A6FE8B92A8B7}"/>
              </a:ext>
            </a:extLst>
          </p:cNvPr>
          <p:cNvSpPr/>
          <p:nvPr/>
        </p:nvSpPr>
        <p:spPr>
          <a:xfrm>
            <a:off x="8574491" y="6356350"/>
            <a:ext cx="1665028" cy="457200"/>
          </a:xfrm>
          <a:prstGeom prst="flowChartTerminator">
            <a:avLst/>
          </a:prstGeom>
          <a:solidFill>
            <a:schemeClr val="tx1"/>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dirty="0">
                <a:latin typeface="Arial Black" panose="020B0A04020102020204" pitchFamily="34" charset="0"/>
              </a:rPr>
              <a:t>Geri Dön</a:t>
            </a:r>
          </a:p>
        </p:txBody>
      </p:sp>
    </p:spTree>
  </p:cSld>
  <p:clrMapOvr>
    <a:masterClrMapping/>
  </p:clrMapOvr>
  <mc:AlternateContent xmlns:mc="http://schemas.openxmlformats.org/markup-compatibility/2006" xmlns:p14="http://schemas.microsoft.com/office/powerpoint/2010/main">
    <mc:Choice Requires="p14">
      <p:transition p14:dur="250" advClick="0">
        <p14:ripple/>
        <p:sndAc>
          <p:stSnd>
            <p:snd r:embed="rId2" name="applause.wav"/>
          </p:stSnd>
        </p:sndAc>
      </p:transition>
    </mc:Choice>
    <mc:Fallback xmlns="">
      <p:transition advClick="0">
        <p:fade/>
        <p:sndAc>
          <p:stSnd>
            <p:snd r:embed="rId6" name="applause.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subTnLst>
                                    <p:audio>
                                      <p:cMediaNode>
                                        <p:cTn display="0" masterRel="sameClick">
                                          <p:stCondLst>
                                            <p:cond evt="begin" delay="0">
                                              <p:tn val="5"/>
                                            </p:cond>
                                          </p:stCondLst>
                                          <p:endCondLst>
                                            <p:cond evt="onStopAudio" delay="0">
                                              <p:tgtEl>
                                                <p:sldTgt/>
                                              </p:tgtEl>
                                            </p:cond>
                                          </p:endCondLst>
                                        </p:cTn>
                                        <p:tgtEl>
                                          <p:sndTgt r:embed="rId2" name="applause.wav"/>
                                        </p:tgtEl>
                                      </p:cMediaNode>
                                    </p:audio>
                                  </p:subTnLst>
                                </p:cTn>
                              </p:par>
                              <p:par>
                                <p:cTn id="21" presetID="26" presetClass="entr" presetSubtype="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80">
                                          <p:stCondLst>
                                            <p:cond delay="0"/>
                                          </p:stCondLst>
                                        </p:cTn>
                                        <p:tgtEl>
                                          <p:spTgt spid="8"/>
                                        </p:tgtEl>
                                      </p:cBhvr>
                                    </p:animEffect>
                                    <p:anim calcmode="lin" valueType="num">
                                      <p:cBhvr>
                                        <p:cTn id="24"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29" dur="26">
                                          <p:stCondLst>
                                            <p:cond delay="650"/>
                                          </p:stCondLst>
                                        </p:cTn>
                                        <p:tgtEl>
                                          <p:spTgt spid="8"/>
                                        </p:tgtEl>
                                      </p:cBhvr>
                                      <p:to x="100000" y="60000"/>
                                    </p:animScale>
                                    <p:animScale>
                                      <p:cBhvr>
                                        <p:cTn id="30" dur="166" decel="50000">
                                          <p:stCondLst>
                                            <p:cond delay="676"/>
                                          </p:stCondLst>
                                        </p:cTn>
                                        <p:tgtEl>
                                          <p:spTgt spid="8"/>
                                        </p:tgtEl>
                                      </p:cBhvr>
                                      <p:to x="100000" y="100000"/>
                                    </p:animScale>
                                    <p:animScale>
                                      <p:cBhvr>
                                        <p:cTn id="31" dur="26">
                                          <p:stCondLst>
                                            <p:cond delay="1312"/>
                                          </p:stCondLst>
                                        </p:cTn>
                                        <p:tgtEl>
                                          <p:spTgt spid="8"/>
                                        </p:tgtEl>
                                      </p:cBhvr>
                                      <p:to x="100000" y="80000"/>
                                    </p:animScale>
                                    <p:animScale>
                                      <p:cBhvr>
                                        <p:cTn id="32" dur="166" decel="50000">
                                          <p:stCondLst>
                                            <p:cond delay="1338"/>
                                          </p:stCondLst>
                                        </p:cTn>
                                        <p:tgtEl>
                                          <p:spTgt spid="8"/>
                                        </p:tgtEl>
                                      </p:cBhvr>
                                      <p:to x="100000" y="100000"/>
                                    </p:animScale>
                                    <p:animScale>
                                      <p:cBhvr>
                                        <p:cTn id="33" dur="26">
                                          <p:stCondLst>
                                            <p:cond delay="1642"/>
                                          </p:stCondLst>
                                        </p:cTn>
                                        <p:tgtEl>
                                          <p:spTgt spid="8"/>
                                        </p:tgtEl>
                                      </p:cBhvr>
                                      <p:to x="100000" y="90000"/>
                                    </p:animScale>
                                    <p:animScale>
                                      <p:cBhvr>
                                        <p:cTn id="34" dur="166" decel="50000">
                                          <p:stCondLst>
                                            <p:cond delay="1668"/>
                                          </p:stCondLst>
                                        </p:cTn>
                                        <p:tgtEl>
                                          <p:spTgt spid="8"/>
                                        </p:tgtEl>
                                      </p:cBhvr>
                                      <p:to x="100000" y="100000"/>
                                    </p:animScale>
                                    <p:animScale>
                                      <p:cBhvr>
                                        <p:cTn id="35" dur="26">
                                          <p:stCondLst>
                                            <p:cond delay="1808"/>
                                          </p:stCondLst>
                                        </p:cTn>
                                        <p:tgtEl>
                                          <p:spTgt spid="8"/>
                                        </p:tgtEl>
                                      </p:cBhvr>
                                      <p:to x="100000" y="95000"/>
                                    </p:animScale>
                                    <p:animScale>
                                      <p:cBhvr>
                                        <p:cTn id="36"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12 Resim" descr="kapya_tekme.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
        <p:nvSpPr>
          <p:cNvPr id="8" name="7 Sağ Ok"/>
          <p:cNvSpPr/>
          <p:nvPr/>
        </p:nvSpPr>
        <p:spPr>
          <a:xfrm>
            <a:off x="1704562" y="1972140"/>
            <a:ext cx="4320000" cy="3600000"/>
          </a:xfrm>
          <a:prstGeom prst="rightArrow">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4800" b="1" dirty="0">
                <a:solidFill>
                  <a:srgbClr val="C00000"/>
                </a:solidFill>
                <a:latin typeface="Arial Black" pitchFamily="34" charset="0"/>
              </a:rPr>
              <a:t>ÇAT KAPI</a:t>
            </a:r>
          </a:p>
        </p:txBody>
      </p:sp>
      <p:sp>
        <p:nvSpPr>
          <p:cNvPr id="9" name="8 Sol Ok"/>
          <p:cNvSpPr/>
          <p:nvPr/>
        </p:nvSpPr>
        <p:spPr>
          <a:xfrm>
            <a:off x="6024562" y="1972140"/>
            <a:ext cx="4320000" cy="3600000"/>
          </a:xfrm>
          <a:prstGeom prst="leftArrow">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4800" b="1" dirty="0">
                <a:solidFill>
                  <a:srgbClr val="C00000"/>
                </a:solidFill>
                <a:latin typeface="Arial Black" pitchFamily="34" charset="0"/>
              </a:rPr>
              <a:t>SORUSU</a:t>
            </a:r>
          </a:p>
        </p:txBody>
      </p:sp>
      <p:pic>
        <p:nvPicPr>
          <p:cNvPr id="17" name="16 Resim" descr="kapi-hareketli-resim-0017.gi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8" name="17 Sol Sağ Ok"/>
          <p:cNvSpPr/>
          <p:nvPr/>
        </p:nvSpPr>
        <p:spPr>
          <a:xfrm>
            <a:off x="1524000" y="3357562"/>
            <a:ext cx="9001156" cy="3500438"/>
          </a:xfrm>
          <a:prstGeom prst="lef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tr-TR" sz="3600" dirty="0">
                <a:solidFill>
                  <a:srgbClr val="FFFF00"/>
                </a:solidFill>
                <a:latin typeface="Arial Black" pitchFamily="34" charset="0"/>
              </a:rPr>
              <a:t>Kapıyı </a:t>
            </a:r>
            <a:r>
              <a:rPr lang="tr-TR" sz="3600" dirty="0" smtClean="0">
                <a:solidFill>
                  <a:srgbClr val="FFFF00"/>
                </a:solidFill>
                <a:latin typeface="Arial Black" pitchFamily="34" charset="0"/>
              </a:rPr>
              <a:t>açmaya </a:t>
            </a:r>
            <a:r>
              <a:rPr lang="tr-TR" sz="3600" dirty="0">
                <a:solidFill>
                  <a:srgbClr val="FFFF00"/>
                </a:solidFill>
                <a:latin typeface="Arial Black" pitchFamily="34" charset="0"/>
              </a:rPr>
              <a:t>hazır mısın?</a:t>
            </a:r>
          </a:p>
          <a:p>
            <a:pPr algn="ctr"/>
            <a:r>
              <a:rPr lang="tr-TR" sz="3600" dirty="0" smtClean="0">
                <a:solidFill>
                  <a:schemeClr val="bg1"/>
                </a:solidFill>
                <a:latin typeface="Arial Black" pitchFamily="34" charset="0"/>
              </a:rPr>
              <a:t>Vur kapıya, açılsın kapı…</a:t>
            </a:r>
            <a:endParaRPr lang="tr-TR" sz="3600" dirty="0">
              <a:solidFill>
                <a:schemeClr val="bg1"/>
              </a:solidFill>
              <a:latin typeface="Arial Black" pitchFamily="34" charset="0"/>
            </a:endParaRPr>
          </a:p>
          <a:p>
            <a:pPr algn="ctr"/>
            <a:r>
              <a:rPr lang="tr-TR" sz="2000" dirty="0">
                <a:solidFill>
                  <a:srgbClr val="FF00FF"/>
                </a:solidFill>
                <a:latin typeface="Arial Black" pitchFamily="34" charset="0"/>
              </a:rPr>
              <a:t>Soruyu görmek için </a:t>
            </a:r>
            <a:r>
              <a:rPr lang="tr-TR" sz="2000" dirty="0" smtClean="0">
                <a:solidFill>
                  <a:srgbClr val="FF00FF"/>
                </a:solidFill>
                <a:latin typeface="Arial Black" pitchFamily="34" charset="0"/>
              </a:rPr>
              <a:t>karateciye </a:t>
            </a:r>
            <a:r>
              <a:rPr lang="tr-TR" sz="2000" dirty="0">
                <a:solidFill>
                  <a:srgbClr val="FF00FF"/>
                </a:solidFill>
                <a:latin typeface="Arial Black" pitchFamily="34" charset="0"/>
              </a:rPr>
              <a:t>TIKLA</a:t>
            </a:r>
          </a:p>
        </p:txBody>
      </p:sp>
      <p:pic>
        <p:nvPicPr>
          <p:cNvPr id="19" name="18 Resim">
            <a:hlinkClick r:id="rId5" action="ppaction://hlinksldjump"/>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603236">
            <a:off x="6234532" y="758005"/>
            <a:ext cx="5360365" cy="5675680"/>
          </a:xfrm>
          <a:prstGeom prst="rect">
            <a:avLst/>
          </a:prstGeom>
        </p:spPr>
      </p:pic>
      <p:sp>
        <p:nvSpPr>
          <p:cNvPr id="20" name="19 Güneş"/>
          <p:cNvSpPr/>
          <p:nvPr/>
        </p:nvSpPr>
        <p:spPr>
          <a:xfrm>
            <a:off x="1524000" y="-24"/>
            <a:ext cx="2448000" cy="2160000"/>
          </a:xfrm>
          <a:prstGeom prst="sun">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400" dirty="0">
                <a:solidFill>
                  <a:srgbClr val="FF00FF"/>
                </a:solidFill>
                <a:latin typeface="Arial Black" pitchFamily="34" charset="0"/>
              </a:rPr>
              <a:t>Çat Kapı Sorusu</a:t>
            </a:r>
          </a:p>
        </p:txBody>
      </p:sp>
      <p:sp>
        <p:nvSpPr>
          <p:cNvPr id="21" name="20 Güneş"/>
          <p:cNvSpPr/>
          <p:nvPr/>
        </p:nvSpPr>
        <p:spPr>
          <a:xfrm>
            <a:off x="8220032" y="-24"/>
            <a:ext cx="2448000" cy="2160000"/>
          </a:xfrm>
          <a:prstGeom prst="sun">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400" dirty="0">
                <a:solidFill>
                  <a:srgbClr val="FF00FF"/>
                </a:solidFill>
                <a:latin typeface="Arial Black" pitchFamily="34" charset="0"/>
              </a:rPr>
              <a:t>Çat Kapı Sorusu</a:t>
            </a:r>
          </a:p>
        </p:txBody>
      </p:sp>
      <p:sp>
        <p:nvSpPr>
          <p:cNvPr id="2" name="Dikdörtgen 1">
            <a:extLst>
              <a:ext uri="{FF2B5EF4-FFF2-40B4-BE49-F238E27FC236}">
                <a16:creationId xmlns:a16="http://schemas.microsoft.com/office/drawing/2014/main" id="{0D963EF2-3A23-4C45-A728-E01CFBF80873}"/>
              </a:ext>
            </a:extLst>
          </p:cNvPr>
          <p:cNvSpPr/>
          <p:nvPr/>
        </p:nvSpPr>
        <p:spPr>
          <a:xfrm>
            <a:off x="-19264" y="-24"/>
            <a:ext cx="1543232" cy="6248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latin typeface="Arial Black" panose="020B0A04020102020204" pitchFamily="34" charset="0"/>
              </a:rPr>
              <a:t>5. Soru </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p15:prstTrans prst="curtains"/>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2000"/>
                                        <p:tgtEl>
                                          <p:spTgt spid="13"/>
                                        </p:tgtEl>
                                      </p:cBhvr>
                                    </p:animEffect>
                                  </p:childTnLst>
                                  <p:subTnLst>
                                    <p:audio>
                                      <p:cMediaNode>
                                        <p:cTn display="0" masterRel="sameClick">
                                          <p:stCondLst>
                                            <p:cond evt="begin" delay="0">
                                              <p:tn val="5"/>
                                            </p:cond>
                                          </p:stCondLst>
                                          <p:endCondLst>
                                            <p:cond evt="onStopAudio" delay="0">
                                              <p:tgtEl>
                                                <p:sldTgt/>
                                              </p:tgtEl>
                                            </p:cond>
                                          </p:endCondLst>
                                        </p:cTn>
                                        <p:tgtEl>
                                          <p:sndTgt r:embed="rId2" name="apaci-remix-6294.wav"/>
                                        </p:tgtEl>
                                      </p:cMediaNode>
                                    </p:audio>
                                  </p:subTnLst>
                                </p:cTn>
                              </p:par>
                            </p:childTnLst>
                          </p:cTn>
                        </p:par>
                        <p:par>
                          <p:cTn id="8" fill="hold">
                            <p:stCondLst>
                              <p:cond delay="2000"/>
                            </p:stCondLst>
                            <p:childTnLst>
                              <p:par>
                                <p:cTn id="9" presetID="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2000" fill="hold"/>
                                        <p:tgtEl>
                                          <p:spTgt spid="8"/>
                                        </p:tgtEl>
                                        <p:attrNameLst>
                                          <p:attrName>ppt_x</p:attrName>
                                        </p:attrNameLst>
                                      </p:cBhvr>
                                      <p:tavLst>
                                        <p:tav tm="0">
                                          <p:val>
                                            <p:strVal val="0-#ppt_w/2"/>
                                          </p:val>
                                        </p:tav>
                                        <p:tav tm="100000">
                                          <p:val>
                                            <p:strVal val="#ppt_x"/>
                                          </p:val>
                                        </p:tav>
                                      </p:tavLst>
                                    </p:anim>
                                    <p:anim calcmode="lin" valueType="num">
                                      <p:cBhvr additive="base">
                                        <p:cTn id="12" dur="20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2000" fill="hold"/>
                                        <p:tgtEl>
                                          <p:spTgt spid="9"/>
                                        </p:tgtEl>
                                        <p:attrNameLst>
                                          <p:attrName>ppt_x</p:attrName>
                                        </p:attrNameLst>
                                      </p:cBhvr>
                                      <p:tavLst>
                                        <p:tav tm="0">
                                          <p:val>
                                            <p:strVal val="1+#ppt_w/2"/>
                                          </p:val>
                                        </p:tav>
                                        <p:tav tm="100000">
                                          <p:val>
                                            <p:strVal val="#ppt_x"/>
                                          </p:val>
                                        </p:tav>
                                      </p:tavLst>
                                    </p:anim>
                                    <p:anim calcmode="lin" valueType="num">
                                      <p:cBhvr additive="base">
                                        <p:cTn id="16" dur="2000" fill="hold"/>
                                        <p:tgtEl>
                                          <p:spTgt spid="9"/>
                                        </p:tgtEl>
                                        <p:attrNameLst>
                                          <p:attrName>ppt_y</p:attrName>
                                        </p:attrNameLst>
                                      </p:cBhvr>
                                      <p:tavLst>
                                        <p:tav tm="0">
                                          <p:val>
                                            <p:strVal val="#ppt_y"/>
                                          </p:val>
                                        </p:tav>
                                        <p:tav tm="100000">
                                          <p:val>
                                            <p:strVal val="#ppt_y"/>
                                          </p:val>
                                        </p:tav>
                                      </p:tavLst>
                                    </p:anim>
                                  </p:childTnLst>
                                </p:cTn>
                              </p:par>
                            </p:childTnLst>
                          </p:cTn>
                        </p:par>
                        <p:par>
                          <p:cTn id="17" fill="hold">
                            <p:stCondLst>
                              <p:cond delay="4000"/>
                            </p:stCondLst>
                            <p:childTnLst>
                              <p:par>
                                <p:cTn id="18" presetID="64" presetClass="path" presetSubtype="0" accel="50000" decel="50000" fill="hold" grpId="1" nodeType="afterEffect">
                                  <p:stCondLst>
                                    <p:cond delay="0"/>
                                  </p:stCondLst>
                                  <p:childTnLst>
                                    <p:animMotion origin="layout" path="M 0 0  L 0 -0.33302  E" pathEditMode="relative" ptsTypes="">
                                      <p:cBhvr>
                                        <p:cTn id="19" dur="2000" fill="hold"/>
                                        <p:tgtEl>
                                          <p:spTgt spid="8"/>
                                        </p:tgtEl>
                                        <p:attrNameLst>
                                          <p:attrName>ppt_x</p:attrName>
                                          <p:attrName>ppt_y</p:attrName>
                                        </p:attrNameLst>
                                      </p:cBhvr>
                                    </p:animMotion>
                                  </p:childTnLst>
                                  <p:subTnLst>
                                    <p:set>
                                      <p:cBhvr override="childStyle">
                                        <p:cTn dur="1" fill="hold" display="0" masterRel="sameClick" afterEffect="1">
                                          <p:stCondLst>
                                            <p:cond evt="end" delay="0">
                                              <p:tn val="18"/>
                                            </p:cond>
                                          </p:stCondLst>
                                        </p:cTn>
                                        <p:tgtEl>
                                          <p:spTgt spid="8"/>
                                        </p:tgtEl>
                                        <p:attrNameLst>
                                          <p:attrName>style.visibility</p:attrName>
                                        </p:attrNameLst>
                                      </p:cBhvr>
                                      <p:to>
                                        <p:strVal val="hidden"/>
                                      </p:to>
                                    </p:set>
                                  </p:subTnLst>
                                </p:cTn>
                              </p:par>
                              <p:par>
                                <p:cTn id="20" presetID="64" presetClass="path" presetSubtype="0" accel="50000" decel="50000" fill="hold" grpId="1" nodeType="withEffect">
                                  <p:stCondLst>
                                    <p:cond delay="0"/>
                                  </p:stCondLst>
                                  <p:childTnLst>
                                    <p:animMotion origin="layout" path="M 0 0  L 0 -0.33302  E" pathEditMode="relative" ptsTypes="">
                                      <p:cBhvr>
                                        <p:cTn id="21" dur="2000" fill="hold"/>
                                        <p:tgtEl>
                                          <p:spTgt spid="9"/>
                                        </p:tgtEl>
                                        <p:attrNameLst>
                                          <p:attrName>ppt_x</p:attrName>
                                          <p:attrName>ppt_y</p:attrName>
                                        </p:attrNameLst>
                                      </p:cBhvr>
                                    </p:animMotion>
                                  </p:childTnLst>
                                  <p:subTnLst>
                                    <p:set>
                                      <p:cBhvr override="childStyle">
                                        <p:cTn dur="1" fill="hold" display="0" masterRel="sameClick" afterEffect="1">
                                          <p:stCondLst>
                                            <p:cond evt="end" delay="0">
                                              <p:tn val="20"/>
                                            </p:cond>
                                          </p:stCondLst>
                                        </p:cTn>
                                        <p:tgtEl>
                                          <p:spTgt spid="9"/>
                                        </p:tgtEl>
                                        <p:attrNameLst>
                                          <p:attrName>style.visibility</p:attrName>
                                        </p:attrNameLst>
                                      </p:cBhvr>
                                      <p:to>
                                        <p:strVal val="hidden"/>
                                      </p:to>
                                    </p:set>
                                  </p:subTnLst>
                                </p:cTn>
                              </p:par>
                            </p:childTnLst>
                          </p:cTn>
                        </p:par>
                        <p:par>
                          <p:cTn id="22" fill="hold">
                            <p:stCondLst>
                              <p:cond delay="6000"/>
                            </p:stCondLst>
                            <p:childTnLst>
                              <p:par>
                                <p:cTn id="23" presetID="53" presetClass="entr" presetSubtype="0"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2000" fill="hold"/>
                                        <p:tgtEl>
                                          <p:spTgt spid="17"/>
                                        </p:tgtEl>
                                        <p:attrNameLst>
                                          <p:attrName>ppt_w</p:attrName>
                                        </p:attrNameLst>
                                      </p:cBhvr>
                                      <p:tavLst>
                                        <p:tav tm="0">
                                          <p:val>
                                            <p:fltVal val="0"/>
                                          </p:val>
                                        </p:tav>
                                        <p:tav tm="100000">
                                          <p:val>
                                            <p:strVal val="#ppt_w"/>
                                          </p:val>
                                        </p:tav>
                                      </p:tavLst>
                                    </p:anim>
                                    <p:anim calcmode="lin" valueType="num">
                                      <p:cBhvr>
                                        <p:cTn id="26" dur="2000" fill="hold"/>
                                        <p:tgtEl>
                                          <p:spTgt spid="17"/>
                                        </p:tgtEl>
                                        <p:attrNameLst>
                                          <p:attrName>ppt_h</p:attrName>
                                        </p:attrNameLst>
                                      </p:cBhvr>
                                      <p:tavLst>
                                        <p:tav tm="0">
                                          <p:val>
                                            <p:fltVal val="0"/>
                                          </p:val>
                                        </p:tav>
                                        <p:tav tm="100000">
                                          <p:val>
                                            <p:strVal val="#ppt_h"/>
                                          </p:val>
                                        </p:tav>
                                      </p:tavLst>
                                    </p:anim>
                                    <p:animEffect transition="in" filter="fade">
                                      <p:cBhvr>
                                        <p:cTn id="27" dur="2000"/>
                                        <p:tgtEl>
                                          <p:spTgt spid="17"/>
                                        </p:tgtEl>
                                      </p:cBhvr>
                                    </p:animEffect>
                                  </p:childTnLst>
                                </p:cTn>
                              </p:par>
                            </p:childTnLst>
                          </p:cTn>
                        </p:par>
                        <p:par>
                          <p:cTn id="28" fill="hold">
                            <p:stCondLst>
                              <p:cond delay="8000"/>
                            </p:stCondLst>
                            <p:childTnLst>
                              <p:par>
                                <p:cTn id="29" presetID="17" presetClass="entr" presetSubtype="1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2000" fill="hold"/>
                                        <p:tgtEl>
                                          <p:spTgt spid="18"/>
                                        </p:tgtEl>
                                        <p:attrNameLst>
                                          <p:attrName>ppt_w</p:attrName>
                                        </p:attrNameLst>
                                      </p:cBhvr>
                                      <p:tavLst>
                                        <p:tav tm="0">
                                          <p:val>
                                            <p:fltVal val="0"/>
                                          </p:val>
                                        </p:tav>
                                        <p:tav tm="100000">
                                          <p:val>
                                            <p:strVal val="#ppt_w"/>
                                          </p:val>
                                        </p:tav>
                                      </p:tavLst>
                                    </p:anim>
                                    <p:anim calcmode="lin" valueType="num">
                                      <p:cBhvr>
                                        <p:cTn id="32" dur="2000" fill="hold"/>
                                        <p:tgtEl>
                                          <p:spTgt spid="18"/>
                                        </p:tgtEl>
                                        <p:attrNameLst>
                                          <p:attrName>ppt_h</p:attrName>
                                        </p:attrNameLst>
                                      </p:cBhvr>
                                      <p:tavLst>
                                        <p:tav tm="0">
                                          <p:val>
                                            <p:strVal val="#ppt_h"/>
                                          </p:val>
                                        </p:tav>
                                        <p:tav tm="100000">
                                          <p:val>
                                            <p:strVal val="#ppt_h"/>
                                          </p:val>
                                        </p:tav>
                                      </p:tavLst>
                                    </p:anim>
                                  </p:childTnLst>
                                </p:cTn>
                              </p:par>
                            </p:childTnLst>
                          </p:cTn>
                        </p:par>
                        <p:par>
                          <p:cTn id="33" fill="hold">
                            <p:stCondLst>
                              <p:cond delay="10000"/>
                            </p:stCondLst>
                            <p:childTnLst>
                              <p:par>
                                <p:cTn id="34" presetID="53" presetClass="entr" presetSubtype="0" fill="hold" nodeType="afterEffect">
                                  <p:stCondLst>
                                    <p:cond delay="1500"/>
                                  </p:stCondLst>
                                  <p:childTnLst>
                                    <p:set>
                                      <p:cBhvr>
                                        <p:cTn id="35" dur="1" fill="hold">
                                          <p:stCondLst>
                                            <p:cond delay="0"/>
                                          </p:stCondLst>
                                        </p:cTn>
                                        <p:tgtEl>
                                          <p:spTgt spid="19"/>
                                        </p:tgtEl>
                                        <p:attrNameLst>
                                          <p:attrName>style.visibility</p:attrName>
                                        </p:attrNameLst>
                                      </p:cBhvr>
                                      <p:to>
                                        <p:strVal val="visible"/>
                                      </p:to>
                                    </p:set>
                                    <p:anim calcmode="lin" valueType="num">
                                      <p:cBhvr>
                                        <p:cTn id="36" dur="1000" fill="hold"/>
                                        <p:tgtEl>
                                          <p:spTgt spid="19"/>
                                        </p:tgtEl>
                                        <p:attrNameLst>
                                          <p:attrName>ppt_w</p:attrName>
                                        </p:attrNameLst>
                                      </p:cBhvr>
                                      <p:tavLst>
                                        <p:tav tm="0">
                                          <p:val>
                                            <p:fltVal val="0"/>
                                          </p:val>
                                        </p:tav>
                                        <p:tav tm="100000">
                                          <p:val>
                                            <p:strVal val="#ppt_w"/>
                                          </p:val>
                                        </p:tav>
                                      </p:tavLst>
                                    </p:anim>
                                    <p:anim calcmode="lin" valueType="num">
                                      <p:cBhvr>
                                        <p:cTn id="37" dur="1000" fill="hold"/>
                                        <p:tgtEl>
                                          <p:spTgt spid="19"/>
                                        </p:tgtEl>
                                        <p:attrNameLst>
                                          <p:attrName>ppt_h</p:attrName>
                                        </p:attrNameLst>
                                      </p:cBhvr>
                                      <p:tavLst>
                                        <p:tav tm="0">
                                          <p:val>
                                            <p:fltVal val="0"/>
                                          </p:val>
                                        </p:tav>
                                        <p:tav tm="100000">
                                          <p:val>
                                            <p:strVal val="#ppt_h"/>
                                          </p:val>
                                        </p:tav>
                                      </p:tavLst>
                                    </p:anim>
                                    <p:animEffect transition="in" filter="fade">
                                      <p:cBhvr>
                                        <p:cTn id="38" dur="1000"/>
                                        <p:tgtEl>
                                          <p:spTgt spid="19"/>
                                        </p:tgtEl>
                                      </p:cBhvr>
                                    </p:animEffect>
                                  </p:childTnLst>
                                </p:cTn>
                              </p:par>
                              <p:par>
                                <p:cTn id="39" presetID="53" presetClass="entr" presetSubtype="0" fill="hold" grpId="0" nodeType="withEffect">
                                  <p:stCondLst>
                                    <p:cond delay="1500"/>
                                  </p:stCondLst>
                                  <p:childTnLst>
                                    <p:set>
                                      <p:cBhvr>
                                        <p:cTn id="40" dur="1" fill="hold">
                                          <p:stCondLst>
                                            <p:cond delay="0"/>
                                          </p:stCondLst>
                                        </p:cTn>
                                        <p:tgtEl>
                                          <p:spTgt spid="20"/>
                                        </p:tgtEl>
                                        <p:attrNameLst>
                                          <p:attrName>style.visibility</p:attrName>
                                        </p:attrNameLst>
                                      </p:cBhvr>
                                      <p:to>
                                        <p:strVal val="visible"/>
                                      </p:to>
                                    </p:set>
                                    <p:anim calcmode="lin" valueType="num">
                                      <p:cBhvr>
                                        <p:cTn id="41" dur="500" fill="hold"/>
                                        <p:tgtEl>
                                          <p:spTgt spid="20"/>
                                        </p:tgtEl>
                                        <p:attrNameLst>
                                          <p:attrName>ppt_w</p:attrName>
                                        </p:attrNameLst>
                                      </p:cBhvr>
                                      <p:tavLst>
                                        <p:tav tm="0">
                                          <p:val>
                                            <p:fltVal val="0"/>
                                          </p:val>
                                        </p:tav>
                                        <p:tav tm="100000">
                                          <p:val>
                                            <p:strVal val="#ppt_w"/>
                                          </p:val>
                                        </p:tav>
                                      </p:tavLst>
                                    </p:anim>
                                    <p:anim calcmode="lin" valueType="num">
                                      <p:cBhvr>
                                        <p:cTn id="42" dur="500" fill="hold"/>
                                        <p:tgtEl>
                                          <p:spTgt spid="20"/>
                                        </p:tgtEl>
                                        <p:attrNameLst>
                                          <p:attrName>ppt_h</p:attrName>
                                        </p:attrNameLst>
                                      </p:cBhvr>
                                      <p:tavLst>
                                        <p:tav tm="0">
                                          <p:val>
                                            <p:fltVal val="0"/>
                                          </p:val>
                                        </p:tav>
                                        <p:tav tm="100000">
                                          <p:val>
                                            <p:strVal val="#ppt_h"/>
                                          </p:val>
                                        </p:tav>
                                      </p:tavLst>
                                    </p:anim>
                                    <p:animEffect transition="in" filter="fade">
                                      <p:cBhvr>
                                        <p:cTn id="43" dur="500"/>
                                        <p:tgtEl>
                                          <p:spTgt spid="20"/>
                                        </p:tgtEl>
                                      </p:cBhvr>
                                    </p:animEffect>
                                  </p:childTnLst>
                                </p:cTn>
                              </p:par>
                              <p:par>
                                <p:cTn id="44" presetID="35" presetClass="emph" presetSubtype="0" repeatCount="indefinite" fill="hold" grpId="1" nodeType="withEffect">
                                  <p:stCondLst>
                                    <p:cond delay="1500"/>
                                  </p:stCondLst>
                                  <p:childTnLst>
                                    <p:anim calcmode="discrete" valueType="str">
                                      <p:cBhvr>
                                        <p:cTn id="45" dur="500" fill="hold"/>
                                        <p:tgtEl>
                                          <p:spTgt spid="20"/>
                                        </p:tgtEl>
                                        <p:attrNameLst>
                                          <p:attrName>style.visibility</p:attrName>
                                        </p:attrNameLst>
                                      </p:cBhvr>
                                      <p:tavLst>
                                        <p:tav tm="0">
                                          <p:val>
                                            <p:strVal val="hidden"/>
                                          </p:val>
                                        </p:tav>
                                        <p:tav tm="50000">
                                          <p:val>
                                            <p:strVal val="visible"/>
                                          </p:val>
                                        </p:tav>
                                      </p:tavLst>
                                    </p:anim>
                                  </p:childTnLst>
                                </p:cTn>
                              </p:par>
                              <p:par>
                                <p:cTn id="46" presetID="53" presetClass="entr" presetSubtype="0" fill="hold" grpId="0" nodeType="withEffect">
                                  <p:stCondLst>
                                    <p:cond delay="1500"/>
                                  </p:stCondLst>
                                  <p:childTnLst>
                                    <p:set>
                                      <p:cBhvr>
                                        <p:cTn id="47" dur="1" fill="hold">
                                          <p:stCondLst>
                                            <p:cond delay="0"/>
                                          </p:stCondLst>
                                        </p:cTn>
                                        <p:tgtEl>
                                          <p:spTgt spid="21"/>
                                        </p:tgtEl>
                                        <p:attrNameLst>
                                          <p:attrName>style.visibility</p:attrName>
                                        </p:attrNameLst>
                                      </p:cBhvr>
                                      <p:to>
                                        <p:strVal val="visible"/>
                                      </p:to>
                                    </p:set>
                                    <p:anim calcmode="lin" valueType="num">
                                      <p:cBhvr>
                                        <p:cTn id="48" dur="500" fill="hold"/>
                                        <p:tgtEl>
                                          <p:spTgt spid="21"/>
                                        </p:tgtEl>
                                        <p:attrNameLst>
                                          <p:attrName>ppt_w</p:attrName>
                                        </p:attrNameLst>
                                      </p:cBhvr>
                                      <p:tavLst>
                                        <p:tav tm="0">
                                          <p:val>
                                            <p:fltVal val="0"/>
                                          </p:val>
                                        </p:tav>
                                        <p:tav tm="100000">
                                          <p:val>
                                            <p:strVal val="#ppt_w"/>
                                          </p:val>
                                        </p:tav>
                                      </p:tavLst>
                                    </p:anim>
                                    <p:anim calcmode="lin" valueType="num">
                                      <p:cBhvr>
                                        <p:cTn id="49" dur="500" fill="hold"/>
                                        <p:tgtEl>
                                          <p:spTgt spid="21"/>
                                        </p:tgtEl>
                                        <p:attrNameLst>
                                          <p:attrName>ppt_h</p:attrName>
                                        </p:attrNameLst>
                                      </p:cBhvr>
                                      <p:tavLst>
                                        <p:tav tm="0">
                                          <p:val>
                                            <p:fltVal val="0"/>
                                          </p:val>
                                        </p:tav>
                                        <p:tav tm="100000">
                                          <p:val>
                                            <p:strVal val="#ppt_h"/>
                                          </p:val>
                                        </p:tav>
                                      </p:tavLst>
                                    </p:anim>
                                    <p:animEffect transition="in" filter="fade">
                                      <p:cBhvr>
                                        <p:cTn id="50" dur="500"/>
                                        <p:tgtEl>
                                          <p:spTgt spid="21"/>
                                        </p:tgtEl>
                                      </p:cBhvr>
                                    </p:animEffect>
                                  </p:childTnLst>
                                </p:cTn>
                              </p:par>
                              <p:par>
                                <p:cTn id="51" presetID="35" presetClass="emph" presetSubtype="0" repeatCount="indefinite" fill="hold" grpId="1" nodeType="withEffect">
                                  <p:stCondLst>
                                    <p:cond delay="1500"/>
                                  </p:stCondLst>
                                  <p:childTnLst>
                                    <p:anim calcmode="discrete" valueType="str">
                                      <p:cBhvr>
                                        <p:cTn id="52" dur="500" fill="hold"/>
                                        <p:tgtEl>
                                          <p:spTgt spid="21"/>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9" grpId="0" animBg="1"/>
      <p:bldP spid="9" grpId="1" animBg="1"/>
      <p:bldP spid="18" grpId="0" animBg="1"/>
      <p:bldP spid="20" grpId="0" animBg="1"/>
      <p:bldP spid="20" grpId="1" animBg="1"/>
      <p:bldP spid="21" grpId="0" animBg="1"/>
      <p:bldP spid="21" grpId="1"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14 Resim" descr="kapi-tekmeleme.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25"/>
            <a:ext cx="12192000" cy="6858024"/>
          </a:xfrm>
          <a:prstGeom prst="rect">
            <a:avLst/>
          </a:prstGeom>
        </p:spPr>
      </p:pic>
      <p:sp>
        <p:nvSpPr>
          <p:cNvPr id="7" name="6 Sağ Ok"/>
          <p:cNvSpPr/>
          <p:nvPr/>
        </p:nvSpPr>
        <p:spPr>
          <a:xfrm>
            <a:off x="1704562" y="1972140"/>
            <a:ext cx="4320000" cy="3600000"/>
          </a:xfrm>
          <a:prstGeom prst="rightArrow">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4800" b="1" dirty="0">
                <a:solidFill>
                  <a:srgbClr val="C00000"/>
                </a:solidFill>
                <a:latin typeface="Arial Black" pitchFamily="34" charset="0"/>
              </a:rPr>
              <a:t>ÇAT KAPI</a:t>
            </a:r>
          </a:p>
        </p:txBody>
      </p:sp>
      <p:sp>
        <p:nvSpPr>
          <p:cNvPr id="8" name="7 Sol Ok"/>
          <p:cNvSpPr/>
          <p:nvPr/>
        </p:nvSpPr>
        <p:spPr>
          <a:xfrm>
            <a:off x="6024562" y="1972140"/>
            <a:ext cx="4320000" cy="3600000"/>
          </a:xfrm>
          <a:prstGeom prst="leftArrow">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4800" b="1" dirty="0">
                <a:solidFill>
                  <a:srgbClr val="C00000"/>
                </a:solidFill>
                <a:latin typeface="Arial Black" pitchFamily="34" charset="0"/>
              </a:rPr>
              <a:t>SORUSU</a:t>
            </a:r>
          </a:p>
        </p:txBody>
      </p:sp>
      <p:pic>
        <p:nvPicPr>
          <p:cNvPr id="9" name="8 Resim" descr="kapi-hareketli-resim-0017.gi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12" name="11 Güneş"/>
          <p:cNvSpPr/>
          <p:nvPr/>
        </p:nvSpPr>
        <p:spPr>
          <a:xfrm>
            <a:off x="1524000" y="-24"/>
            <a:ext cx="2448000" cy="2160000"/>
          </a:xfrm>
          <a:prstGeom prst="sun">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400" dirty="0">
                <a:solidFill>
                  <a:srgbClr val="FF00FF"/>
                </a:solidFill>
                <a:latin typeface="Arial Black" pitchFamily="34" charset="0"/>
              </a:rPr>
              <a:t>Çat Kapı Sorusu</a:t>
            </a:r>
          </a:p>
        </p:txBody>
      </p:sp>
      <p:sp>
        <p:nvSpPr>
          <p:cNvPr id="17" name="16 Güneş"/>
          <p:cNvSpPr/>
          <p:nvPr/>
        </p:nvSpPr>
        <p:spPr>
          <a:xfrm>
            <a:off x="8220032" y="-24"/>
            <a:ext cx="2448000" cy="2160000"/>
          </a:xfrm>
          <a:prstGeom prst="sun">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400" dirty="0">
                <a:solidFill>
                  <a:srgbClr val="FF00FF"/>
                </a:solidFill>
                <a:latin typeface="Arial Black" pitchFamily="34" charset="0"/>
              </a:rPr>
              <a:t>Çat Kapı Sorusu</a:t>
            </a:r>
          </a:p>
        </p:txBody>
      </p:sp>
      <p:sp>
        <p:nvSpPr>
          <p:cNvPr id="10" name="9 Sol Sağ Ok"/>
          <p:cNvSpPr/>
          <p:nvPr/>
        </p:nvSpPr>
        <p:spPr>
          <a:xfrm>
            <a:off x="1524000" y="3357562"/>
            <a:ext cx="9144000" cy="3500438"/>
          </a:xfrm>
          <a:prstGeom prst="lef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tr-TR" sz="3600" dirty="0">
                <a:solidFill>
                  <a:srgbClr val="FFFF00"/>
                </a:solidFill>
                <a:latin typeface="Arial Black" pitchFamily="34" charset="0"/>
              </a:rPr>
              <a:t>Kapıyı açmaya hazır mısın?</a:t>
            </a:r>
          </a:p>
          <a:p>
            <a:pPr algn="ctr"/>
            <a:r>
              <a:rPr lang="tr-TR" sz="3600" dirty="0">
                <a:solidFill>
                  <a:schemeClr val="bg1"/>
                </a:solidFill>
                <a:latin typeface="Arial Black" pitchFamily="34" charset="0"/>
              </a:rPr>
              <a:t>Vur kapıya, açılsın kapı…</a:t>
            </a:r>
          </a:p>
          <a:p>
            <a:pPr algn="ctr"/>
            <a:r>
              <a:rPr lang="tr-TR" sz="2000" dirty="0">
                <a:solidFill>
                  <a:srgbClr val="FF00FF"/>
                </a:solidFill>
                <a:latin typeface="Arial Black" pitchFamily="34" charset="0"/>
              </a:rPr>
              <a:t>Soruyu görmek için karateciye TIKLA</a:t>
            </a:r>
          </a:p>
        </p:txBody>
      </p:sp>
      <p:sp>
        <p:nvSpPr>
          <p:cNvPr id="13" name="Dikdörtgen 12">
            <a:extLst>
              <a:ext uri="{FF2B5EF4-FFF2-40B4-BE49-F238E27FC236}">
                <a16:creationId xmlns:a16="http://schemas.microsoft.com/office/drawing/2014/main" id="{7C04D502-D25B-4C47-9592-BA32C558CF2F}"/>
              </a:ext>
            </a:extLst>
          </p:cNvPr>
          <p:cNvSpPr/>
          <p:nvPr/>
        </p:nvSpPr>
        <p:spPr>
          <a:xfrm>
            <a:off x="-19264" y="-24"/>
            <a:ext cx="1543232" cy="6248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latin typeface="Arial Black" panose="020B0A04020102020204" pitchFamily="34" charset="0"/>
              </a:rPr>
              <a:t>9. Soru </a:t>
            </a:r>
          </a:p>
        </p:txBody>
      </p:sp>
      <p:pic>
        <p:nvPicPr>
          <p:cNvPr id="11" name="10 Resim">
            <a:hlinkClick r:id="rId5" action="ppaction://hlinksldjump"/>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43231" y="471420"/>
            <a:ext cx="6420282" cy="5400000"/>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p15:prstTrans prst="curtains"/>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subTnLst>
                                    <p:audio>
                                      <p:cMediaNode>
                                        <p:cTn display="0" masterRel="sameClick">
                                          <p:stCondLst>
                                            <p:cond evt="begin" delay="0">
                                              <p:tn val="5"/>
                                            </p:cond>
                                          </p:stCondLst>
                                          <p:endCondLst>
                                            <p:cond evt="onStopAudio" delay="0">
                                              <p:tgtEl>
                                                <p:sldTgt/>
                                              </p:tgtEl>
                                            </p:cond>
                                          </p:endCondLst>
                                        </p:cTn>
                                        <p:tgtEl>
                                          <p:sndTgt r:embed="rId2" name="ankaranin-baglari-4339.wav"/>
                                        </p:tgtEl>
                                      </p:cMediaNode>
                                    </p:audio>
                                  </p:subTnLst>
                                </p:cTn>
                              </p:par>
                            </p:childTnLst>
                          </p:cTn>
                        </p:par>
                        <p:par>
                          <p:cTn id="8" fill="hold">
                            <p:stCondLst>
                              <p:cond delay="2000"/>
                            </p:stCondLst>
                            <p:childTnLst>
                              <p:par>
                                <p:cTn id="9" presetID="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2000" fill="hold"/>
                                        <p:tgtEl>
                                          <p:spTgt spid="7"/>
                                        </p:tgtEl>
                                        <p:attrNameLst>
                                          <p:attrName>ppt_x</p:attrName>
                                        </p:attrNameLst>
                                      </p:cBhvr>
                                      <p:tavLst>
                                        <p:tav tm="0">
                                          <p:val>
                                            <p:strVal val="0-#ppt_w/2"/>
                                          </p:val>
                                        </p:tav>
                                        <p:tav tm="100000">
                                          <p:val>
                                            <p:strVal val="#ppt_x"/>
                                          </p:val>
                                        </p:tav>
                                      </p:tavLst>
                                    </p:anim>
                                    <p:anim calcmode="lin" valueType="num">
                                      <p:cBhvr additive="base">
                                        <p:cTn id="12" dur="20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2000" fill="hold"/>
                                        <p:tgtEl>
                                          <p:spTgt spid="8"/>
                                        </p:tgtEl>
                                        <p:attrNameLst>
                                          <p:attrName>ppt_x</p:attrName>
                                        </p:attrNameLst>
                                      </p:cBhvr>
                                      <p:tavLst>
                                        <p:tav tm="0">
                                          <p:val>
                                            <p:strVal val="1+#ppt_w/2"/>
                                          </p:val>
                                        </p:tav>
                                        <p:tav tm="100000">
                                          <p:val>
                                            <p:strVal val="#ppt_x"/>
                                          </p:val>
                                        </p:tav>
                                      </p:tavLst>
                                    </p:anim>
                                    <p:anim calcmode="lin" valueType="num">
                                      <p:cBhvr additive="base">
                                        <p:cTn id="16" dur="2000" fill="hold"/>
                                        <p:tgtEl>
                                          <p:spTgt spid="8"/>
                                        </p:tgtEl>
                                        <p:attrNameLst>
                                          <p:attrName>ppt_y</p:attrName>
                                        </p:attrNameLst>
                                      </p:cBhvr>
                                      <p:tavLst>
                                        <p:tav tm="0">
                                          <p:val>
                                            <p:strVal val="#ppt_y"/>
                                          </p:val>
                                        </p:tav>
                                        <p:tav tm="100000">
                                          <p:val>
                                            <p:strVal val="#ppt_y"/>
                                          </p:val>
                                        </p:tav>
                                      </p:tavLst>
                                    </p:anim>
                                  </p:childTnLst>
                                </p:cTn>
                              </p:par>
                            </p:childTnLst>
                          </p:cTn>
                        </p:par>
                        <p:par>
                          <p:cTn id="17" fill="hold">
                            <p:stCondLst>
                              <p:cond delay="4000"/>
                            </p:stCondLst>
                            <p:childTnLst>
                              <p:par>
                                <p:cTn id="18" presetID="64" presetClass="path" presetSubtype="0" accel="50000" decel="50000" fill="hold" grpId="1" nodeType="afterEffect">
                                  <p:stCondLst>
                                    <p:cond delay="0"/>
                                  </p:stCondLst>
                                  <p:childTnLst>
                                    <p:animMotion origin="layout" path="M 0 0  L 0 -0.33302  E" pathEditMode="relative" ptsTypes="">
                                      <p:cBhvr>
                                        <p:cTn id="19" dur="2000" fill="hold"/>
                                        <p:tgtEl>
                                          <p:spTgt spid="7"/>
                                        </p:tgtEl>
                                        <p:attrNameLst>
                                          <p:attrName>ppt_x</p:attrName>
                                          <p:attrName>ppt_y</p:attrName>
                                        </p:attrNameLst>
                                      </p:cBhvr>
                                    </p:animMotion>
                                  </p:childTnLst>
                                  <p:subTnLst>
                                    <p:set>
                                      <p:cBhvr override="childStyle">
                                        <p:cTn dur="1" fill="hold" display="0" masterRel="sameClick" afterEffect="1">
                                          <p:stCondLst>
                                            <p:cond evt="end" delay="0">
                                              <p:tn val="18"/>
                                            </p:cond>
                                          </p:stCondLst>
                                        </p:cTn>
                                        <p:tgtEl>
                                          <p:spTgt spid="7"/>
                                        </p:tgtEl>
                                        <p:attrNameLst>
                                          <p:attrName>style.visibility</p:attrName>
                                        </p:attrNameLst>
                                      </p:cBhvr>
                                      <p:to>
                                        <p:strVal val="hidden"/>
                                      </p:to>
                                    </p:set>
                                  </p:subTnLst>
                                </p:cTn>
                              </p:par>
                              <p:par>
                                <p:cTn id="20" presetID="64" presetClass="path" presetSubtype="0" accel="50000" decel="50000" fill="hold" grpId="1" nodeType="withEffect">
                                  <p:stCondLst>
                                    <p:cond delay="0"/>
                                  </p:stCondLst>
                                  <p:childTnLst>
                                    <p:animMotion origin="layout" path="M 0 0  L 0 -0.33302  E" pathEditMode="relative" ptsTypes="">
                                      <p:cBhvr>
                                        <p:cTn id="21" dur="2000" fill="hold"/>
                                        <p:tgtEl>
                                          <p:spTgt spid="8"/>
                                        </p:tgtEl>
                                        <p:attrNameLst>
                                          <p:attrName>ppt_x</p:attrName>
                                          <p:attrName>ppt_y</p:attrName>
                                        </p:attrNameLst>
                                      </p:cBhvr>
                                    </p:animMotion>
                                  </p:childTnLst>
                                  <p:subTnLst>
                                    <p:set>
                                      <p:cBhvr override="childStyle">
                                        <p:cTn dur="1" fill="hold" display="0" masterRel="sameClick" afterEffect="1">
                                          <p:stCondLst>
                                            <p:cond evt="end" delay="0">
                                              <p:tn val="20"/>
                                            </p:cond>
                                          </p:stCondLst>
                                        </p:cTn>
                                        <p:tgtEl>
                                          <p:spTgt spid="8"/>
                                        </p:tgtEl>
                                        <p:attrNameLst>
                                          <p:attrName>style.visibility</p:attrName>
                                        </p:attrNameLst>
                                      </p:cBhvr>
                                      <p:to>
                                        <p:strVal val="hidden"/>
                                      </p:to>
                                    </p:set>
                                  </p:subTnLst>
                                </p:cTn>
                              </p:par>
                            </p:childTnLst>
                          </p:cTn>
                        </p:par>
                        <p:par>
                          <p:cTn id="22" fill="hold">
                            <p:stCondLst>
                              <p:cond delay="6000"/>
                            </p:stCondLst>
                            <p:childTnLst>
                              <p:par>
                                <p:cTn id="23" presetID="53" presetClass="entr" presetSubtype="0"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2000" fill="hold"/>
                                        <p:tgtEl>
                                          <p:spTgt spid="9"/>
                                        </p:tgtEl>
                                        <p:attrNameLst>
                                          <p:attrName>ppt_w</p:attrName>
                                        </p:attrNameLst>
                                      </p:cBhvr>
                                      <p:tavLst>
                                        <p:tav tm="0">
                                          <p:val>
                                            <p:fltVal val="0"/>
                                          </p:val>
                                        </p:tav>
                                        <p:tav tm="100000">
                                          <p:val>
                                            <p:strVal val="#ppt_w"/>
                                          </p:val>
                                        </p:tav>
                                      </p:tavLst>
                                    </p:anim>
                                    <p:anim calcmode="lin" valueType="num">
                                      <p:cBhvr>
                                        <p:cTn id="26" dur="2000" fill="hold"/>
                                        <p:tgtEl>
                                          <p:spTgt spid="9"/>
                                        </p:tgtEl>
                                        <p:attrNameLst>
                                          <p:attrName>ppt_h</p:attrName>
                                        </p:attrNameLst>
                                      </p:cBhvr>
                                      <p:tavLst>
                                        <p:tav tm="0">
                                          <p:val>
                                            <p:fltVal val="0"/>
                                          </p:val>
                                        </p:tav>
                                        <p:tav tm="100000">
                                          <p:val>
                                            <p:strVal val="#ppt_h"/>
                                          </p:val>
                                        </p:tav>
                                      </p:tavLst>
                                    </p:anim>
                                    <p:animEffect transition="in" filter="fade">
                                      <p:cBhvr>
                                        <p:cTn id="27" dur="2000"/>
                                        <p:tgtEl>
                                          <p:spTgt spid="9"/>
                                        </p:tgtEl>
                                      </p:cBhvr>
                                    </p:animEffect>
                                  </p:childTnLst>
                                </p:cTn>
                              </p:par>
                            </p:childTnLst>
                          </p:cTn>
                        </p:par>
                        <p:par>
                          <p:cTn id="28" fill="hold">
                            <p:stCondLst>
                              <p:cond delay="8000"/>
                            </p:stCondLst>
                            <p:childTnLst>
                              <p:par>
                                <p:cTn id="29" presetID="17" presetClass="entr" presetSubtype="1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2000" fill="hold"/>
                                        <p:tgtEl>
                                          <p:spTgt spid="10"/>
                                        </p:tgtEl>
                                        <p:attrNameLst>
                                          <p:attrName>ppt_w</p:attrName>
                                        </p:attrNameLst>
                                      </p:cBhvr>
                                      <p:tavLst>
                                        <p:tav tm="0">
                                          <p:val>
                                            <p:fltVal val="0"/>
                                          </p:val>
                                        </p:tav>
                                        <p:tav tm="100000">
                                          <p:val>
                                            <p:strVal val="#ppt_w"/>
                                          </p:val>
                                        </p:tav>
                                      </p:tavLst>
                                    </p:anim>
                                    <p:anim calcmode="lin" valueType="num">
                                      <p:cBhvr>
                                        <p:cTn id="32" dur="2000" fill="hold"/>
                                        <p:tgtEl>
                                          <p:spTgt spid="10"/>
                                        </p:tgtEl>
                                        <p:attrNameLst>
                                          <p:attrName>ppt_h</p:attrName>
                                        </p:attrNameLst>
                                      </p:cBhvr>
                                      <p:tavLst>
                                        <p:tav tm="0">
                                          <p:val>
                                            <p:strVal val="#ppt_h"/>
                                          </p:val>
                                        </p:tav>
                                        <p:tav tm="100000">
                                          <p:val>
                                            <p:strVal val="#ppt_h"/>
                                          </p:val>
                                        </p:tav>
                                      </p:tavLst>
                                    </p:anim>
                                  </p:childTnLst>
                                </p:cTn>
                              </p:par>
                            </p:childTnLst>
                          </p:cTn>
                        </p:par>
                        <p:par>
                          <p:cTn id="33" fill="hold">
                            <p:stCondLst>
                              <p:cond delay="10000"/>
                            </p:stCondLst>
                            <p:childTnLst>
                              <p:par>
                                <p:cTn id="34" presetID="53" presetClass="entr" presetSubtype="0" fill="hold" nodeType="afterEffect">
                                  <p:stCondLst>
                                    <p:cond delay="500"/>
                                  </p:stCondLst>
                                  <p:childTnLst>
                                    <p:set>
                                      <p:cBhvr>
                                        <p:cTn id="35" dur="1" fill="hold">
                                          <p:stCondLst>
                                            <p:cond delay="0"/>
                                          </p:stCondLst>
                                        </p:cTn>
                                        <p:tgtEl>
                                          <p:spTgt spid="11"/>
                                        </p:tgtEl>
                                        <p:attrNameLst>
                                          <p:attrName>style.visibility</p:attrName>
                                        </p:attrNameLst>
                                      </p:cBhvr>
                                      <p:to>
                                        <p:strVal val="visible"/>
                                      </p:to>
                                    </p:set>
                                    <p:anim calcmode="lin" valueType="num">
                                      <p:cBhvr>
                                        <p:cTn id="36" dur="1000" fill="hold"/>
                                        <p:tgtEl>
                                          <p:spTgt spid="11"/>
                                        </p:tgtEl>
                                        <p:attrNameLst>
                                          <p:attrName>ppt_w</p:attrName>
                                        </p:attrNameLst>
                                      </p:cBhvr>
                                      <p:tavLst>
                                        <p:tav tm="0">
                                          <p:val>
                                            <p:fltVal val="0"/>
                                          </p:val>
                                        </p:tav>
                                        <p:tav tm="100000">
                                          <p:val>
                                            <p:strVal val="#ppt_w"/>
                                          </p:val>
                                        </p:tav>
                                      </p:tavLst>
                                    </p:anim>
                                    <p:anim calcmode="lin" valueType="num">
                                      <p:cBhvr>
                                        <p:cTn id="37" dur="1000" fill="hold"/>
                                        <p:tgtEl>
                                          <p:spTgt spid="11"/>
                                        </p:tgtEl>
                                        <p:attrNameLst>
                                          <p:attrName>ppt_h</p:attrName>
                                        </p:attrNameLst>
                                      </p:cBhvr>
                                      <p:tavLst>
                                        <p:tav tm="0">
                                          <p:val>
                                            <p:fltVal val="0"/>
                                          </p:val>
                                        </p:tav>
                                        <p:tav tm="100000">
                                          <p:val>
                                            <p:strVal val="#ppt_h"/>
                                          </p:val>
                                        </p:tav>
                                      </p:tavLst>
                                    </p:anim>
                                    <p:animEffect transition="in" filter="fade">
                                      <p:cBhvr>
                                        <p:cTn id="38" dur="1000"/>
                                        <p:tgtEl>
                                          <p:spTgt spid="11"/>
                                        </p:tgtEl>
                                      </p:cBhvr>
                                    </p:animEffect>
                                  </p:childTnLst>
                                </p:cTn>
                              </p:par>
                              <p:par>
                                <p:cTn id="39" presetID="53" presetClass="entr" presetSubtype="0" fill="hold" grpId="0" nodeType="withEffect">
                                  <p:stCondLst>
                                    <p:cond delay="150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animEffect transition="in" filter="fade">
                                      <p:cBhvr>
                                        <p:cTn id="43" dur="500"/>
                                        <p:tgtEl>
                                          <p:spTgt spid="12"/>
                                        </p:tgtEl>
                                      </p:cBhvr>
                                    </p:animEffect>
                                  </p:childTnLst>
                                </p:cTn>
                              </p:par>
                              <p:par>
                                <p:cTn id="44" presetID="35" presetClass="emph" presetSubtype="0" repeatCount="indefinite" fill="hold" grpId="1" nodeType="withEffect">
                                  <p:stCondLst>
                                    <p:cond delay="1500"/>
                                  </p:stCondLst>
                                  <p:childTnLst>
                                    <p:anim calcmode="discrete" valueType="str">
                                      <p:cBhvr>
                                        <p:cTn id="45" dur="500" fill="hold"/>
                                        <p:tgtEl>
                                          <p:spTgt spid="12"/>
                                        </p:tgtEl>
                                        <p:attrNameLst>
                                          <p:attrName>style.visibility</p:attrName>
                                        </p:attrNameLst>
                                      </p:cBhvr>
                                      <p:tavLst>
                                        <p:tav tm="0">
                                          <p:val>
                                            <p:strVal val="hidden"/>
                                          </p:val>
                                        </p:tav>
                                        <p:tav tm="50000">
                                          <p:val>
                                            <p:strVal val="visible"/>
                                          </p:val>
                                        </p:tav>
                                      </p:tavLst>
                                    </p:anim>
                                  </p:childTnLst>
                                </p:cTn>
                              </p:par>
                              <p:par>
                                <p:cTn id="46" presetID="53" presetClass="entr" presetSubtype="0" fill="hold" grpId="0" nodeType="withEffect">
                                  <p:stCondLst>
                                    <p:cond delay="1500"/>
                                  </p:stCondLst>
                                  <p:childTnLst>
                                    <p:set>
                                      <p:cBhvr>
                                        <p:cTn id="47" dur="1" fill="hold">
                                          <p:stCondLst>
                                            <p:cond delay="0"/>
                                          </p:stCondLst>
                                        </p:cTn>
                                        <p:tgtEl>
                                          <p:spTgt spid="17"/>
                                        </p:tgtEl>
                                        <p:attrNameLst>
                                          <p:attrName>style.visibility</p:attrName>
                                        </p:attrNameLst>
                                      </p:cBhvr>
                                      <p:to>
                                        <p:strVal val="visible"/>
                                      </p:to>
                                    </p:set>
                                    <p:anim calcmode="lin" valueType="num">
                                      <p:cBhvr>
                                        <p:cTn id="48" dur="500" fill="hold"/>
                                        <p:tgtEl>
                                          <p:spTgt spid="17"/>
                                        </p:tgtEl>
                                        <p:attrNameLst>
                                          <p:attrName>ppt_w</p:attrName>
                                        </p:attrNameLst>
                                      </p:cBhvr>
                                      <p:tavLst>
                                        <p:tav tm="0">
                                          <p:val>
                                            <p:fltVal val="0"/>
                                          </p:val>
                                        </p:tav>
                                        <p:tav tm="100000">
                                          <p:val>
                                            <p:strVal val="#ppt_w"/>
                                          </p:val>
                                        </p:tav>
                                      </p:tavLst>
                                    </p:anim>
                                    <p:anim calcmode="lin" valueType="num">
                                      <p:cBhvr>
                                        <p:cTn id="49" dur="500" fill="hold"/>
                                        <p:tgtEl>
                                          <p:spTgt spid="17"/>
                                        </p:tgtEl>
                                        <p:attrNameLst>
                                          <p:attrName>ppt_h</p:attrName>
                                        </p:attrNameLst>
                                      </p:cBhvr>
                                      <p:tavLst>
                                        <p:tav tm="0">
                                          <p:val>
                                            <p:fltVal val="0"/>
                                          </p:val>
                                        </p:tav>
                                        <p:tav tm="100000">
                                          <p:val>
                                            <p:strVal val="#ppt_h"/>
                                          </p:val>
                                        </p:tav>
                                      </p:tavLst>
                                    </p:anim>
                                    <p:animEffect transition="in" filter="fade">
                                      <p:cBhvr>
                                        <p:cTn id="50" dur="500"/>
                                        <p:tgtEl>
                                          <p:spTgt spid="17"/>
                                        </p:tgtEl>
                                      </p:cBhvr>
                                    </p:animEffect>
                                  </p:childTnLst>
                                </p:cTn>
                              </p:par>
                              <p:par>
                                <p:cTn id="51" presetID="35" presetClass="emph" presetSubtype="0" repeatCount="indefinite" fill="hold" grpId="1" nodeType="withEffect">
                                  <p:stCondLst>
                                    <p:cond delay="1500"/>
                                  </p:stCondLst>
                                  <p:childTnLst>
                                    <p:anim calcmode="discrete" valueType="str">
                                      <p:cBhvr>
                                        <p:cTn id="52" dur="500" fill="hold"/>
                                        <p:tgtEl>
                                          <p:spTgt spid="17"/>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12" grpId="0" animBg="1"/>
      <p:bldP spid="12" grpId="1" animBg="1"/>
      <p:bldP spid="17" grpId="0" animBg="1"/>
      <p:bldP spid="17" grpId="1" animBg="1"/>
      <p:bldP spid="10"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15 Resim" descr="shining.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32500"/>
            <a:ext cx="12191999" cy="6825500"/>
          </a:xfrm>
          <a:prstGeom prst="rect">
            <a:avLst/>
          </a:prstGeom>
        </p:spPr>
      </p:pic>
      <p:sp>
        <p:nvSpPr>
          <p:cNvPr id="7" name="6 Sağ Ok"/>
          <p:cNvSpPr/>
          <p:nvPr/>
        </p:nvSpPr>
        <p:spPr>
          <a:xfrm>
            <a:off x="1704562" y="1972140"/>
            <a:ext cx="4320000" cy="3600000"/>
          </a:xfrm>
          <a:prstGeom prst="rightArrow">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4800" b="1" dirty="0">
                <a:solidFill>
                  <a:srgbClr val="C00000"/>
                </a:solidFill>
                <a:latin typeface="Arial Black" pitchFamily="34" charset="0"/>
              </a:rPr>
              <a:t>ÇAT KAPI</a:t>
            </a:r>
          </a:p>
        </p:txBody>
      </p:sp>
      <p:sp>
        <p:nvSpPr>
          <p:cNvPr id="8" name="7 Sol Ok"/>
          <p:cNvSpPr/>
          <p:nvPr/>
        </p:nvSpPr>
        <p:spPr>
          <a:xfrm>
            <a:off x="6024562" y="1972140"/>
            <a:ext cx="4320000" cy="3600000"/>
          </a:xfrm>
          <a:prstGeom prst="leftArrow">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4800" b="1" dirty="0">
                <a:solidFill>
                  <a:srgbClr val="C00000"/>
                </a:solidFill>
                <a:latin typeface="Arial Black" pitchFamily="34" charset="0"/>
              </a:rPr>
              <a:t>SORUSU</a:t>
            </a:r>
          </a:p>
        </p:txBody>
      </p:sp>
      <p:pic>
        <p:nvPicPr>
          <p:cNvPr id="9" name="8 Resim" descr="kapi-hareketli-resim-0017.gi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10" name="9 Sol Sağ Ok"/>
          <p:cNvSpPr/>
          <p:nvPr/>
        </p:nvSpPr>
        <p:spPr>
          <a:xfrm>
            <a:off x="1524000" y="3357562"/>
            <a:ext cx="9001156" cy="3500438"/>
          </a:xfrm>
          <a:prstGeom prst="lef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tr-TR" sz="3600" dirty="0">
                <a:solidFill>
                  <a:srgbClr val="FFFF00"/>
                </a:solidFill>
                <a:latin typeface="Arial Black" pitchFamily="34" charset="0"/>
              </a:rPr>
              <a:t>Kapıyı açmaya hazır mısın?</a:t>
            </a:r>
          </a:p>
          <a:p>
            <a:pPr algn="ctr"/>
            <a:r>
              <a:rPr lang="tr-TR" sz="3600" dirty="0">
                <a:solidFill>
                  <a:schemeClr val="bg1"/>
                </a:solidFill>
                <a:latin typeface="Arial Black" pitchFamily="34" charset="0"/>
              </a:rPr>
              <a:t>Vur kapıya, açılsın kapı…</a:t>
            </a:r>
          </a:p>
          <a:p>
            <a:pPr algn="ctr"/>
            <a:r>
              <a:rPr lang="tr-TR" sz="2000" dirty="0">
                <a:solidFill>
                  <a:srgbClr val="FF00FF"/>
                </a:solidFill>
                <a:latin typeface="Arial Black" pitchFamily="34" charset="0"/>
              </a:rPr>
              <a:t>Soruyu görmek için karateciye TIKLA</a:t>
            </a:r>
          </a:p>
        </p:txBody>
      </p:sp>
      <p:pic>
        <p:nvPicPr>
          <p:cNvPr id="11" name="10 Resim">
            <a:hlinkClick r:id="rId5" action="ppaction://hlinksldjump"/>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44562" y="657562"/>
            <a:ext cx="5100000" cy="5400000"/>
          </a:xfrm>
          <a:prstGeom prst="rect">
            <a:avLst/>
          </a:prstGeom>
        </p:spPr>
      </p:pic>
      <p:sp>
        <p:nvSpPr>
          <p:cNvPr id="12" name="11 Güneş"/>
          <p:cNvSpPr/>
          <p:nvPr/>
        </p:nvSpPr>
        <p:spPr>
          <a:xfrm>
            <a:off x="1524000" y="-24"/>
            <a:ext cx="2448000" cy="2160000"/>
          </a:xfrm>
          <a:prstGeom prst="sun">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400" dirty="0">
                <a:solidFill>
                  <a:srgbClr val="FF00FF"/>
                </a:solidFill>
                <a:latin typeface="Arial Black" pitchFamily="34" charset="0"/>
              </a:rPr>
              <a:t>Çat Kapı Sorusu</a:t>
            </a:r>
          </a:p>
        </p:txBody>
      </p:sp>
      <p:sp>
        <p:nvSpPr>
          <p:cNvPr id="17" name="16 Güneş"/>
          <p:cNvSpPr/>
          <p:nvPr/>
        </p:nvSpPr>
        <p:spPr>
          <a:xfrm>
            <a:off x="8220032" y="-24"/>
            <a:ext cx="2448000" cy="2160000"/>
          </a:xfrm>
          <a:prstGeom prst="sun">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400" dirty="0">
                <a:solidFill>
                  <a:srgbClr val="FF00FF"/>
                </a:solidFill>
                <a:latin typeface="Arial Black" pitchFamily="34" charset="0"/>
              </a:rPr>
              <a:t>Çat Kapı Sorusu</a:t>
            </a:r>
          </a:p>
        </p:txBody>
      </p:sp>
      <p:sp>
        <p:nvSpPr>
          <p:cNvPr id="18" name="17 Dikdörtgen"/>
          <p:cNvSpPr/>
          <p:nvPr/>
        </p:nvSpPr>
        <p:spPr>
          <a:xfrm>
            <a:off x="1524000" y="6429396"/>
            <a:ext cx="9144000" cy="4286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1200" dirty="0" smtClean="0">
                <a:solidFill>
                  <a:schemeClr val="bg1"/>
                </a:solidFill>
                <a:latin typeface="Arial Black" pitchFamily="34" charset="0"/>
              </a:rPr>
              <a:t>Müzik </a:t>
            </a:r>
            <a:r>
              <a:rPr lang="tr-TR" sz="1200" dirty="0">
                <a:solidFill>
                  <a:schemeClr val="bg1"/>
                </a:solidFill>
                <a:latin typeface="Arial Black" pitchFamily="34" charset="0"/>
              </a:rPr>
              <a:t>Serdar </a:t>
            </a:r>
            <a:r>
              <a:rPr lang="tr-TR" sz="1200" dirty="0" err="1">
                <a:solidFill>
                  <a:schemeClr val="bg1"/>
                </a:solidFill>
                <a:latin typeface="Arial Black" pitchFamily="34" charset="0"/>
              </a:rPr>
              <a:t>ORTAÇ’tan</a:t>
            </a:r>
            <a:r>
              <a:rPr lang="tr-TR" sz="1200" dirty="0">
                <a:solidFill>
                  <a:schemeClr val="bg1"/>
                </a:solidFill>
                <a:latin typeface="Arial Black" pitchFamily="34" charset="0"/>
              </a:rPr>
              <a:t> alıntıdır. Katkısı için teşekkürler…</a:t>
            </a:r>
            <a:endParaRPr lang="tr-TR" dirty="0">
              <a:solidFill>
                <a:schemeClr val="bg1"/>
              </a:solidFill>
              <a:latin typeface="Arial Black" pitchFamily="34" charset="0"/>
            </a:endParaRPr>
          </a:p>
        </p:txBody>
      </p:sp>
      <p:sp>
        <p:nvSpPr>
          <p:cNvPr id="13" name="Dikdörtgen 12">
            <a:extLst>
              <a:ext uri="{FF2B5EF4-FFF2-40B4-BE49-F238E27FC236}">
                <a16:creationId xmlns:a16="http://schemas.microsoft.com/office/drawing/2014/main" id="{54413A45-467A-4F63-ADC5-62CD8E48466C}"/>
              </a:ext>
            </a:extLst>
          </p:cNvPr>
          <p:cNvSpPr/>
          <p:nvPr/>
        </p:nvSpPr>
        <p:spPr>
          <a:xfrm>
            <a:off x="-19264" y="-24"/>
            <a:ext cx="1723826" cy="6248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latin typeface="Arial Black" panose="020B0A04020102020204" pitchFamily="34" charset="0"/>
              </a:rPr>
              <a:t>14. Soru </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p15:prstTrans prst="curtains"/>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subTnLst>
                                    <p:audio>
                                      <p:cMediaNode>
                                        <p:cTn display="0" masterRel="sameClick">
                                          <p:stCondLst>
                                            <p:cond evt="begin" delay="0">
                                              <p:tn val="5"/>
                                            </p:cond>
                                          </p:stCondLst>
                                          <p:endCondLst>
                                            <p:cond evt="onStopAudio" delay="0">
                                              <p:tgtEl>
                                                <p:sldTgt/>
                                              </p:tgtEl>
                                            </p:cond>
                                          </p:endCondLst>
                                        </p:cTn>
                                        <p:tgtEl>
                                          <p:sndTgt r:embed="rId2" name="serdar-ortac-ayrilmam-4431.wav"/>
                                        </p:tgtEl>
                                      </p:cMediaNode>
                                    </p:audio>
                                  </p:sub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2000" fill="hold"/>
                                        <p:tgtEl>
                                          <p:spTgt spid="7"/>
                                        </p:tgtEl>
                                        <p:attrNameLst>
                                          <p:attrName>ppt_x</p:attrName>
                                        </p:attrNameLst>
                                      </p:cBhvr>
                                      <p:tavLst>
                                        <p:tav tm="0">
                                          <p:val>
                                            <p:strVal val="0-#ppt_w/2"/>
                                          </p:val>
                                        </p:tav>
                                        <p:tav tm="100000">
                                          <p:val>
                                            <p:strVal val="#ppt_x"/>
                                          </p:val>
                                        </p:tav>
                                      </p:tavLst>
                                    </p:anim>
                                    <p:anim calcmode="lin" valueType="num">
                                      <p:cBhvr additive="base">
                                        <p:cTn id="12" dur="20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2000" fill="hold"/>
                                        <p:tgtEl>
                                          <p:spTgt spid="8"/>
                                        </p:tgtEl>
                                        <p:attrNameLst>
                                          <p:attrName>ppt_x</p:attrName>
                                        </p:attrNameLst>
                                      </p:cBhvr>
                                      <p:tavLst>
                                        <p:tav tm="0">
                                          <p:val>
                                            <p:strVal val="1+#ppt_w/2"/>
                                          </p:val>
                                        </p:tav>
                                        <p:tav tm="100000">
                                          <p:val>
                                            <p:strVal val="#ppt_x"/>
                                          </p:val>
                                        </p:tav>
                                      </p:tavLst>
                                    </p:anim>
                                    <p:anim calcmode="lin" valueType="num">
                                      <p:cBhvr additive="base">
                                        <p:cTn id="16" dur="2000" fill="hold"/>
                                        <p:tgtEl>
                                          <p:spTgt spid="8"/>
                                        </p:tgtEl>
                                        <p:attrNameLst>
                                          <p:attrName>ppt_y</p:attrName>
                                        </p:attrNameLst>
                                      </p:cBhvr>
                                      <p:tavLst>
                                        <p:tav tm="0">
                                          <p:val>
                                            <p:strVal val="#ppt_y"/>
                                          </p:val>
                                        </p:tav>
                                        <p:tav tm="100000">
                                          <p:val>
                                            <p:strVal val="#ppt_y"/>
                                          </p:val>
                                        </p:tav>
                                      </p:tavLst>
                                    </p:anim>
                                  </p:childTnLst>
                                </p:cTn>
                              </p:par>
                            </p:childTnLst>
                          </p:cTn>
                        </p:par>
                        <p:par>
                          <p:cTn id="17" fill="hold">
                            <p:stCondLst>
                              <p:cond delay="2500"/>
                            </p:stCondLst>
                            <p:childTnLst>
                              <p:par>
                                <p:cTn id="18" presetID="64" presetClass="path" presetSubtype="0" accel="50000" decel="50000" fill="hold" grpId="1" nodeType="afterEffect">
                                  <p:stCondLst>
                                    <p:cond delay="0"/>
                                  </p:stCondLst>
                                  <p:childTnLst>
                                    <p:animMotion origin="layout" path="M 0 0  L 0 -0.33302  E" pathEditMode="relative" ptsTypes="">
                                      <p:cBhvr>
                                        <p:cTn id="19" dur="2000" fill="hold"/>
                                        <p:tgtEl>
                                          <p:spTgt spid="7"/>
                                        </p:tgtEl>
                                        <p:attrNameLst>
                                          <p:attrName>ppt_x</p:attrName>
                                          <p:attrName>ppt_y</p:attrName>
                                        </p:attrNameLst>
                                      </p:cBhvr>
                                    </p:animMotion>
                                  </p:childTnLst>
                                  <p:subTnLst>
                                    <p:set>
                                      <p:cBhvr override="childStyle">
                                        <p:cTn dur="1" fill="hold" display="0" masterRel="sameClick" afterEffect="1">
                                          <p:stCondLst>
                                            <p:cond evt="end" delay="0">
                                              <p:tn val="18"/>
                                            </p:cond>
                                          </p:stCondLst>
                                        </p:cTn>
                                        <p:tgtEl>
                                          <p:spTgt spid="7"/>
                                        </p:tgtEl>
                                        <p:attrNameLst>
                                          <p:attrName>style.visibility</p:attrName>
                                        </p:attrNameLst>
                                      </p:cBhvr>
                                      <p:to>
                                        <p:strVal val="hidden"/>
                                      </p:to>
                                    </p:set>
                                  </p:subTnLst>
                                </p:cTn>
                              </p:par>
                              <p:par>
                                <p:cTn id="20" presetID="64" presetClass="path" presetSubtype="0" accel="50000" decel="50000" fill="hold" grpId="1" nodeType="withEffect">
                                  <p:stCondLst>
                                    <p:cond delay="0"/>
                                  </p:stCondLst>
                                  <p:childTnLst>
                                    <p:animMotion origin="layout" path="M 0 0  L 0 -0.33302  E" pathEditMode="relative" ptsTypes="">
                                      <p:cBhvr>
                                        <p:cTn id="21" dur="2000" fill="hold"/>
                                        <p:tgtEl>
                                          <p:spTgt spid="8"/>
                                        </p:tgtEl>
                                        <p:attrNameLst>
                                          <p:attrName>ppt_x</p:attrName>
                                          <p:attrName>ppt_y</p:attrName>
                                        </p:attrNameLst>
                                      </p:cBhvr>
                                    </p:animMotion>
                                  </p:childTnLst>
                                  <p:subTnLst>
                                    <p:set>
                                      <p:cBhvr override="childStyle">
                                        <p:cTn dur="1" fill="hold" display="0" masterRel="sameClick" afterEffect="1">
                                          <p:stCondLst>
                                            <p:cond evt="end" delay="0">
                                              <p:tn val="20"/>
                                            </p:cond>
                                          </p:stCondLst>
                                        </p:cTn>
                                        <p:tgtEl>
                                          <p:spTgt spid="8"/>
                                        </p:tgtEl>
                                        <p:attrNameLst>
                                          <p:attrName>style.visibility</p:attrName>
                                        </p:attrNameLst>
                                      </p:cBhvr>
                                      <p:to>
                                        <p:strVal val="hidden"/>
                                      </p:to>
                                    </p:set>
                                  </p:subTnLst>
                                </p:cTn>
                              </p:par>
                            </p:childTnLst>
                          </p:cTn>
                        </p:par>
                        <p:par>
                          <p:cTn id="22" fill="hold">
                            <p:stCondLst>
                              <p:cond delay="4500"/>
                            </p:stCondLst>
                            <p:childTnLst>
                              <p:par>
                                <p:cTn id="23" presetID="53" presetClass="entr" presetSubtype="0"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2000" fill="hold"/>
                                        <p:tgtEl>
                                          <p:spTgt spid="9"/>
                                        </p:tgtEl>
                                        <p:attrNameLst>
                                          <p:attrName>ppt_w</p:attrName>
                                        </p:attrNameLst>
                                      </p:cBhvr>
                                      <p:tavLst>
                                        <p:tav tm="0">
                                          <p:val>
                                            <p:fltVal val="0"/>
                                          </p:val>
                                        </p:tav>
                                        <p:tav tm="100000">
                                          <p:val>
                                            <p:strVal val="#ppt_w"/>
                                          </p:val>
                                        </p:tav>
                                      </p:tavLst>
                                    </p:anim>
                                    <p:anim calcmode="lin" valueType="num">
                                      <p:cBhvr>
                                        <p:cTn id="26" dur="2000" fill="hold"/>
                                        <p:tgtEl>
                                          <p:spTgt spid="9"/>
                                        </p:tgtEl>
                                        <p:attrNameLst>
                                          <p:attrName>ppt_h</p:attrName>
                                        </p:attrNameLst>
                                      </p:cBhvr>
                                      <p:tavLst>
                                        <p:tav tm="0">
                                          <p:val>
                                            <p:fltVal val="0"/>
                                          </p:val>
                                        </p:tav>
                                        <p:tav tm="100000">
                                          <p:val>
                                            <p:strVal val="#ppt_h"/>
                                          </p:val>
                                        </p:tav>
                                      </p:tavLst>
                                    </p:anim>
                                    <p:animEffect transition="in" filter="fade">
                                      <p:cBhvr>
                                        <p:cTn id="27" dur="2000"/>
                                        <p:tgtEl>
                                          <p:spTgt spid="9"/>
                                        </p:tgtEl>
                                      </p:cBhvr>
                                    </p:animEffect>
                                  </p:childTnLst>
                                </p:cTn>
                              </p:par>
                            </p:childTnLst>
                          </p:cTn>
                        </p:par>
                        <p:par>
                          <p:cTn id="28" fill="hold">
                            <p:stCondLst>
                              <p:cond delay="6500"/>
                            </p:stCondLst>
                            <p:childTnLst>
                              <p:par>
                                <p:cTn id="29" presetID="17" presetClass="entr" presetSubtype="1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2000" fill="hold"/>
                                        <p:tgtEl>
                                          <p:spTgt spid="10"/>
                                        </p:tgtEl>
                                        <p:attrNameLst>
                                          <p:attrName>ppt_w</p:attrName>
                                        </p:attrNameLst>
                                      </p:cBhvr>
                                      <p:tavLst>
                                        <p:tav tm="0">
                                          <p:val>
                                            <p:fltVal val="0"/>
                                          </p:val>
                                        </p:tav>
                                        <p:tav tm="100000">
                                          <p:val>
                                            <p:strVal val="#ppt_w"/>
                                          </p:val>
                                        </p:tav>
                                      </p:tavLst>
                                    </p:anim>
                                    <p:anim calcmode="lin" valueType="num">
                                      <p:cBhvr>
                                        <p:cTn id="32" dur="2000" fill="hold"/>
                                        <p:tgtEl>
                                          <p:spTgt spid="10"/>
                                        </p:tgtEl>
                                        <p:attrNameLst>
                                          <p:attrName>ppt_h</p:attrName>
                                        </p:attrNameLst>
                                      </p:cBhvr>
                                      <p:tavLst>
                                        <p:tav tm="0">
                                          <p:val>
                                            <p:strVal val="#ppt_h"/>
                                          </p:val>
                                        </p:tav>
                                        <p:tav tm="100000">
                                          <p:val>
                                            <p:strVal val="#ppt_h"/>
                                          </p:val>
                                        </p:tav>
                                      </p:tavLst>
                                    </p:anim>
                                  </p:childTnLst>
                                </p:cTn>
                              </p:par>
                            </p:childTnLst>
                          </p:cTn>
                        </p:par>
                        <p:par>
                          <p:cTn id="33" fill="hold">
                            <p:stCondLst>
                              <p:cond delay="8500"/>
                            </p:stCondLst>
                            <p:childTnLst>
                              <p:par>
                                <p:cTn id="34" presetID="53" presetClass="entr" presetSubtype="0" fill="hold" nodeType="afterEffect">
                                  <p:stCondLst>
                                    <p:cond delay="500"/>
                                  </p:stCondLst>
                                  <p:childTnLst>
                                    <p:set>
                                      <p:cBhvr>
                                        <p:cTn id="35" dur="1" fill="hold">
                                          <p:stCondLst>
                                            <p:cond delay="0"/>
                                          </p:stCondLst>
                                        </p:cTn>
                                        <p:tgtEl>
                                          <p:spTgt spid="11"/>
                                        </p:tgtEl>
                                        <p:attrNameLst>
                                          <p:attrName>style.visibility</p:attrName>
                                        </p:attrNameLst>
                                      </p:cBhvr>
                                      <p:to>
                                        <p:strVal val="visible"/>
                                      </p:to>
                                    </p:set>
                                    <p:anim calcmode="lin" valueType="num">
                                      <p:cBhvr>
                                        <p:cTn id="36" dur="1000" fill="hold"/>
                                        <p:tgtEl>
                                          <p:spTgt spid="11"/>
                                        </p:tgtEl>
                                        <p:attrNameLst>
                                          <p:attrName>ppt_w</p:attrName>
                                        </p:attrNameLst>
                                      </p:cBhvr>
                                      <p:tavLst>
                                        <p:tav tm="0">
                                          <p:val>
                                            <p:fltVal val="0"/>
                                          </p:val>
                                        </p:tav>
                                        <p:tav tm="100000">
                                          <p:val>
                                            <p:strVal val="#ppt_w"/>
                                          </p:val>
                                        </p:tav>
                                      </p:tavLst>
                                    </p:anim>
                                    <p:anim calcmode="lin" valueType="num">
                                      <p:cBhvr>
                                        <p:cTn id="37" dur="1000" fill="hold"/>
                                        <p:tgtEl>
                                          <p:spTgt spid="11"/>
                                        </p:tgtEl>
                                        <p:attrNameLst>
                                          <p:attrName>ppt_h</p:attrName>
                                        </p:attrNameLst>
                                      </p:cBhvr>
                                      <p:tavLst>
                                        <p:tav tm="0">
                                          <p:val>
                                            <p:fltVal val="0"/>
                                          </p:val>
                                        </p:tav>
                                        <p:tav tm="100000">
                                          <p:val>
                                            <p:strVal val="#ppt_h"/>
                                          </p:val>
                                        </p:tav>
                                      </p:tavLst>
                                    </p:anim>
                                    <p:animEffect transition="in" filter="fade">
                                      <p:cBhvr>
                                        <p:cTn id="38" dur="1000"/>
                                        <p:tgtEl>
                                          <p:spTgt spid="11"/>
                                        </p:tgtEl>
                                      </p:cBhvr>
                                    </p:animEffect>
                                  </p:childTnLst>
                                </p:cTn>
                              </p:par>
                              <p:par>
                                <p:cTn id="39" presetID="27" presetClass="entr" presetSubtype="0" fill="hold" grpId="0" nodeType="withEffect">
                                  <p:stCondLst>
                                    <p:cond delay="0"/>
                                  </p:stCondLst>
                                  <p:iterate type="lt">
                                    <p:tmPct val="50000"/>
                                  </p:iterate>
                                  <p:childTnLst>
                                    <p:set>
                                      <p:cBhvr>
                                        <p:cTn id="40" dur="1" fill="hold">
                                          <p:stCondLst>
                                            <p:cond delay="0"/>
                                          </p:stCondLst>
                                        </p:cTn>
                                        <p:tgtEl>
                                          <p:spTgt spid="18"/>
                                        </p:tgtEl>
                                        <p:attrNameLst>
                                          <p:attrName>style.visibility</p:attrName>
                                        </p:attrNameLst>
                                      </p:cBhvr>
                                      <p:to>
                                        <p:strVal val="visible"/>
                                      </p:to>
                                    </p:set>
                                    <p:anim calcmode="discrete" valueType="clr">
                                      <p:cBhvr override="childStyle">
                                        <p:cTn id="41"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42" dur="80"/>
                                        <p:tgtEl>
                                          <p:spTgt spid="18"/>
                                        </p:tgtEl>
                                        <p:attrNameLst>
                                          <p:attrName>fillcolor</p:attrName>
                                        </p:attrNameLst>
                                      </p:cBhvr>
                                      <p:tavLst>
                                        <p:tav tm="0">
                                          <p:val>
                                            <p:clrVal>
                                              <a:schemeClr val="accent2"/>
                                            </p:clrVal>
                                          </p:val>
                                        </p:tav>
                                        <p:tav tm="50000">
                                          <p:val>
                                            <p:clrVal>
                                              <a:schemeClr val="hlink"/>
                                            </p:clrVal>
                                          </p:val>
                                        </p:tav>
                                      </p:tavLst>
                                    </p:anim>
                                    <p:set>
                                      <p:cBhvr>
                                        <p:cTn id="43" dur="80"/>
                                        <p:tgtEl>
                                          <p:spTgt spid="18"/>
                                        </p:tgtEl>
                                        <p:attrNameLst>
                                          <p:attrName>fill.type</p:attrName>
                                        </p:attrNameLst>
                                      </p:cBhvr>
                                      <p:to>
                                        <p:strVal val="solid"/>
                                      </p:to>
                                    </p:set>
                                  </p:childTnLst>
                                </p:cTn>
                              </p:par>
                              <p:par>
                                <p:cTn id="44" presetID="53" presetClass="entr" presetSubtype="0" fill="hold" grpId="0" nodeType="withEffect">
                                  <p:stCondLst>
                                    <p:cond delay="1500"/>
                                  </p:stCondLst>
                                  <p:childTnLst>
                                    <p:set>
                                      <p:cBhvr>
                                        <p:cTn id="45" dur="1" fill="hold">
                                          <p:stCondLst>
                                            <p:cond delay="0"/>
                                          </p:stCondLst>
                                        </p:cTn>
                                        <p:tgtEl>
                                          <p:spTgt spid="12"/>
                                        </p:tgtEl>
                                        <p:attrNameLst>
                                          <p:attrName>style.visibility</p:attrName>
                                        </p:attrNameLst>
                                      </p:cBhvr>
                                      <p:to>
                                        <p:strVal val="visible"/>
                                      </p:to>
                                    </p:set>
                                    <p:anim calcmode="lin" valueType="num">
                                      <p:cBhvr>
                                        <p:cTn id="46" dur="500" fill="hold"/>
                                        <p:tgtEl>
                                          <p:spTgt spid="12"/>
                                        </p:tgtEl>
                                        <p:attrNameLst>
                                          <p:attrName>ppt_w</p:attrName>
                                        </p:attrNameLst>
                                      </p:cBhvr>
                                      <p:tavLst>
                                        <p:tav tm="0">
                                          <p:val>
                                            <p:fltVal val="0"/>
                                          </p:val>
                                        </p:tav>
                                        <p:tav tm="100000">
                                          <p:val>
                                            <p:strVal val="#ppt_w"/>
                                          </p:val>
                                        </p:tav>
                                      </p:tavLst>
                                    </p:anim>
                                    <p:anim calcmode="lin" valueType="num">
                                      <p:cBhvr>
                                        <p:cTn id="47" dur="500" fill="hold"/>
                                        <p:tgtEl>
                                          <p:spTgt spid="12"/>
                                        </p:tgtEl>
                                        <p:attrNameLst>
                                          <p:attrName>ppt_h</p:attrName>
                                        </p:attrNameLst>
                                      </p:cBhvr>
                                      <p:tavLst>
                                        <p:tav tm="0">
                                          <p:val>
                                            <p:fltVal val="0"/>
                                          </p:val>
                                        </p:tav>
                                        <p:tav tm="100000">
                                          <p:val>
                                            <p:strVal val="#ppt_h"/>
                                          </p:val>
                                        </p:tav>
                                      </p:tavLst>
                                    </p:anim>
                                    <p:animEffect transition="in" filter="fade">
                                      <p:cBhvr>
                                        <p:cTn id="48" dur="500"/>
                                        <p:tgtEl>
                                          <p:spTgt spid="12"/>
                                        </p:tgtEl>
                                      </p:cBhvr>
                                    </p:animEffect>
                                  </p:childTnLst>
                                </p:cTn>
                              </p:par>
                              <p:par>
                                <p:cTn id="49" presetID="35" presetClass="emph" presetSubtype="0" repeatCount="indefinite" fill="hold" grpId="1" nodeType="withEffect">
                                  <p:stCondLst>
                                    <p:cond delay="1500"/>
                                  </p:stCondLst>
                                  <p:childTnLst>
                                    <p:anim calcmode="discrete" valueType="str">
                                      <p:cBhvr>
                                        <p:cTn id="50" dur="500" fill="hold"/>
                                        <p:tgtEl>
                                          <p:spTgt spid="12"/>
                                        </p:tgtEl>
                                        <p:attrNameLst>
                                          <p:attrName>style.visibility</p:attrName>
                                        </p:attrNameLst>
                                      </p:cBhvr>
                                      <p:tavLst>
                                        <p:tav tm="0">
                                          <p:val>
                                            <p:strVal val="hidden"/>
                                          </p:val>
                                        </p:tav>
                                        <p:tav tm="50000">
                                          <p:val>
                                            <p:strVal val="visible"/>
                                          </p:val>
                                        </p:tav>
                                      </p:tavLst>
                                    </p:anim>
                                  </p:childTnLst>
                                </p:cTn>
                              </p:par>
                              <p:par>
                                <p:cTn id="51" presetID="53" presetClass="entr" presetSubtype="0" fill="hold" grpId="0" nodeType="withEffect">
                                  <p:stCondLst>
                                    <p:cond delay="1500"/>
                                  </p:stCondLst>
                                  <p:childTnLst>
                                    <p:set>
                                      <p:cBhvr>
                                        <p:cTn id="52" dur="1" fill="hold">
                                          <p:stCondLst>
                                            <p:cond delay="0"/>
                                          </p:stCondLst>
                                        </p:cTn>
                                        <p:tgtEl>
                                          <p:spTgt spid="17"/>
                                        </p:tgtEl>
                                        <p:attrNameLst>
                                          <p:attrName>style.visibility</p:attrName>
                                        </p:attrNameLst>
                                      </p:cBhvr>
                                      <p:to>
                                        <p:strVal val="visible"/>
                                      </p:to>
                                    </p:set>
                                    <p:anim calcmode="lin" valueType="num">
                                      <p:cBhvr>
                                        <p:cTn id="53" dur="500" fill="hold"/>
                                        <p:tgtEl>
                                          <p:spTgt spid="17"/>
                                        </p:tgtEl>
                                        <p:attrNameLst>
                                          <p:attrName>ppt_w</p:attrName>
                                        </p:attrNameLst>
                                      </p:cBhvr>
                                      <p:tavLst>
                                        <p:tav tm="0">
                                          <p:val>
                                            <p:fltVal val="0"/>
                                          </p:val>
                                        </p:tav>
                                        <p:tav tm="100000">
                                          <p:val>
                                            <p:strVal val="#ppt_w"/>
                                          </p:val>
                                        </p:tav>
                                      </p:tavLst>
                                    </p:anim>
                                    <p:anim calcmode="lin" valueType="num">
                                      <p:cBhvr>
                                        <p:cTn id="54" dur="500" fill="hold"/>
                                        <p:tgtEl>
                                          <p:spTgt spid="17"/>
                                        </p:tgtEl>
                                        <p:attrNameLst>
                                          <p:attrName>ppt_h</p:attrName>
                                        </p:attrNameLst>
                                      </p:cBhvr>
                                      <p:tavLst>
                                        <p:tav tm="0">
                                          <p:val>
                                            <p:fltVal val="0"/>
                                          </p:val>
                                        </p:tav>
                                        <p:tav tm="100000">
                                          <p:val>
                                            <p:strVal val="#ppt_h"/>
                                          </p:val>
                                        </p:tav>
                                      </p:tavLst>
                                    </p:anim>
                                    <p:animEffect transition="in" filter="fade">
                                      <p:cBhvr>
                                        <p:cTn id="55" dur="500"/>
                                        <p:tgtEl>
                                          <p:spTgt spid="17"/>
                                        </p:tgtEl>
                                      </p:cBhvr>
                                    </p:animEffect>
                                  </p:childTnLst>
                                </p:cTn>
                              </p:par>
                              <p:par>
                                <p:cTn id="56" presetID="35" presetClass="emph" presetSubtype="0" repeatCount="indefinite" fill="hold" grpId="1" nodeType="withEffect">
                                  <p:stCondLst>
                                    <p:cond delay="1500"/>
                                  </p:stCondLst>
                                  <p:childTnLst>
                                    <p:anim calcmode="discrete" valueType="str">
                                      <p:cBhvr>
                                        <p:cTn id="57" dur="500" fill="hold"/>
                                        <p:tgtEl>
                                          <p:spTgt spid="17"/>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10" grpId="0" animBg="1"/>
      <p:bldP spid="12" grpId="0" animBg="1"/>
      <p:bldP spid="12" grpId="1" animBg="1"/>
      <p:bldP spid="17" grpId="0" animBg="1"/>
      <p:bldP spid="17" grpId="1" animBg="1"/>
      <p:bldP spid="18"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13 Resim" descr="ce_450xNULL.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24"/>
            <a:ext cx="12191999" cy="6858024"/>
          </a:xfrm>
          <a:prstGeom prst="rect">
            <a:avLst/>
          </a:prstGeom>
        </p:spPr>
      </p:pic>
      <p:sp>
        <p:nvSpPr>
          <p:cNvPr id="7" name="6 Sağ Ok"/>
          <p:cNvSpPr/>
          <p:nvPr/>
        </p:nvSpPr>
        <p:spPr>
          <a:xfrm>
            <a:off x="1704562" y="1972140"/>
            <a:ext cx="4320000" cy="3600000"/>
          </a:xfrm>
          <a:prstGeom prst="rightArrow">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4800" b="1" dirty="0">
                <a:solidFill>
                  <a:srgbClr val="C00000"/>
                </a:solidFill>
                <a:latin typeface="Arial Black" pitchFamily="34" charset="0"/>
              </a:rPr>
              <a:t>ÇAT KAPI</a:t>
            </a:r>
          </a:p>
        </p:txBody>
      </p:sp>
      <p:sp>
        <p:nvSpPr>
          <p:cNvPr id="8" name="7 Sol Ok"/>
          <p:cNvSpPr/>
          <p:nvPr/>
        </p:nvSpPr>
        <p:spPr>
          <a:xfrm>
            <a:off x="6024562" y="1972140"/>
            <a:ext cx="4320000" cy="3600000"/>
          </a:xfrm>
          <a:prstGeom prst="leftArrow">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4800" b="1" dirty="0">
                <a:solidFill>
                  <a:srgbClr val="C00000"/>
                </a:solidFill>
                <a:latin typeface="Arial Black" pitchFamily="34" charset="0"/>
              </a:rPr>
              <a:t>SORUSU</a:t>
            </a:r>
          </a:p>
        </p:txBody>
      </p:sp>
      <p:pic>
        <p:nvPicPr>
          <p:cNvPr id="9" name="8 Resim" descr="kapi-hareketli-resim-0017.gi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
            <a:ext cx="12192000" cy="6858002"/>
          </a:xfrm>
          <a:prstGeom prst="rect">
            <a:avLst/>
          </a:prstGeom>
        </p:spPr>
      </p:pic>
      <p:sp>
        <p:nvSpPr>
          <p:cNvPr id="10" name="9 Sol Sağ Ok"/>
          <p:cNvSpPr/>
          <p:nvPr/>
        </p:nvSpPr>
        <p:spPr>
          <a:xfrm>
            <a:off x="1524000" y="3357562"/>
            <a:ext cx="9144000" cy="3500438"/>
          </a:xfrm>
          <a:prstGeom prst="lef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tr-TR" sz="3600" dirty="0">
                <a:solidFill>
                  <a:srgbClr val="FFFF00"/>
                </a:solidFill>
                <a:latin typeface="Arial Black" pitchFamily="34" charset="0"/>
              </a:rPr>
              <a:t>Kapıyı açmaya hazır mısın?</a:t>
            </a:r>
          </a:p>
          <a:p>
            <a:pPr algn="ctr"/>
            <a:r>
              <a:rPr lang="tr-TR" sz="3600" dirty="0">
                <a:solidFill>
                  <a:schemeClr val="bg1"/>
                </a:solidFill>
                <a:latin typeface="Arial Black" pitchFamily="34" charset="0"/>
              </a:rPr>
              <a:t>Vur kapıya, açılsın kapı…</a:t>
            </a:r>
          </a:p>
          <a:p>
            <a:pPr algn="ctr"/>
            <a:r>
              <a:rPr lang="tr-TR" sz="2000" dirty="0">
                <a:solidFill>
                  <a:srgbClr val="FF00FF"/>
                </a:solidFill>
                <a:latin typeface="Arial Black" pitchFamily="34" charset="0"/>
              </a:rPr>
              <a:t>Soruyu görmek için karateciye TIKLA</a:t>
            </a:r>
          </a:p>
        </p:txBody>
      </p:sp>
      <p:pic>
        <p:nvPicPr>
          <p:cNvPr id="11" name="10 Resim">
            <a:hlinkClick r:id="rId5" action="ppaction://hlinksldjump"/>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95828" y="719257"/>
            <a:ext cx="5100000" cy="5400000"/>
          </a:xfrm>
          <a:prstGeom prst="rect">
            <a:avLst/>
          </a:prstGeom>
        </p:spPr>
      </p:pic>
      <p:sp>
        <p:nvSpPr>
          <p:cNvPr id="12" name="11 Güneş"/>
          <p:cNvSpPr/>
          <p:nvPr/>
        </p:nvSpPr>
        <p:spPr>
          <a:xfrm>
            <a:off x="1524000" y="-24"/>
            <a:ext cx="2448000" cy="2160000"/>
          </a:xfrm>
          <a:prstGeom prst="sun">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400" dirty="0">
                <a:solidFill>
                  <a:srgbClr val="FF00FF"/>
                </a:solidFill>
                <a:latin typeface="Arial Black" pitchFamily="34" charset="0"/>
              </a:rPr>
              <a:t>Çat Kapı Sorusu</a:t>
            </a:r>
          </a:p>
        </p:txBody>
      </p:sp>
      <p:sp>
        <p:nvSpPr>
          <p:cNvPr id="17" name="16 Güneş"/>
          <p:cNvSpPr/>
          <p:nvPr/>
        </p:nvSpPr>
        <p:spPr>
          <a:xfrm>
            <a:off x="8220032" y="-24"/>
            <a:ext cx="2448000" cy="2160000"/>
          </a:xfrm>
          <a:prstGeom prst="sun">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400" dirty="0">
                <a:solidFill>
                  <a:srgbClr val="FF00FF"/>
                </a:solidFill>
                <a:latin typeface="Arial Black" pitchFamily="34" charset="0"/>
              </a:rPr>
              <a:t>Çat Kapı Sorusu</a:t>
            </a:r>
          </a:p>
        </p:txBody>
      </p:sp>
      <p:sp>
        <p:nvSpPr>
          <p:cNvPr id="13" name="Dikdörtgen 12">
            <a:extLst>
              <a:ext uri="{FF2B5EF4-FFF2-40B4-BE49-F238E27FC236}">
                <a16:creationId xmlns:a16="http://schemas.microsoft.com/office/drawing/2014/main" id="{07FD8F83-A5F6-4F4B-9299-E285ED6D3F9C}"/>
              </a:ext>
            </a:extLst>
          </p:cNvPr>
          <p:cNvSpPr/>
          <p:nvPr/>
        </p:nvSpPr>
        <p:spPr>
          <a:xfrm>
            <a:off x="-19264" y="-24"/>
            <a:ext cx="1723826" cy="6248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latin typeface="Arial Black" panose="020B0A04020102020204" pitchFamily="34" charset="0"/>
              </a:rPr>
              <a:t>17. Soru </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p15:prstTrans prst="curtains"/>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subTnLst>
                                    <p:audio>
                                      <p:cMediaNode>
                                        <p:cTn display="0" masterRel="sameClick">
                                          <p:stCondLst>
                                            <p:cond evt="begin" delay="0">
                                              <p:tn val="5"/>
                                            </p:cond>
                                          </p:stCondLst>
                                          <p:endCondLst>
                                            <p:cond evt="onStopAudio" delay="0">
                                              <p:tgtEl>
                                                <p:sldTgt/>
                                              </p:tgtEl>
                                            </p:cond>
                                          </p:endCondLst>
                                        </p:cTn>
                                        <p:tgtEl>
                                          <p:sndTgt r:embed="rId2" name="ciftetelli-6304.wav"/>
                                        </p:tgtEl>
                                      </p:cMediaNode>
                                    </p:audio>
                                  </p:sub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2000" fill="hold"/>
                                        <p:tgtEl>
                                          <p:spTgt spid="7"/>
                                        </p:tgtEl>
                                        <p:attrNameLst>
                                          <p:attrName>ppt_x</p:attrName>
                                        </p:attrNameLst>
                                      </p:cBhvr>
                                      <p:tavLst>
                                        <p:tav tm="0">
                                          <p:val>
                                            <p:strVal val="0-#ppt_w/2"/>
                                          </p:val>
                                        </p:tav>
                                        <p:tav tm="100000">
                                          <p:val>
                                            <p:strVal val="#ppt_x"/>
                                          </p:val>
                                        </p:tav>
                                      </p:tavLst>
                                    </p:anim>
                                    <p:anim calcmode="lin" valueType="num">
                                      <p:cBhvr additive="base">
                                        <p:cTn id="12" dur="20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2000" fill="hold"/>
                                        <p:tgtEl>
                                          <p:spTgt spid="8"/>
                                        </p:tgtEl>
                                        <p:attrNameLst>
                                          <p:attrName>ppt_x</p:attrName>
                                        </p:attrNameLst>
                                      </p:cBhvr>
                                      <p:tavLst>
                                        <p:tav tm="0">
                                          <p:val>
                                            <p:strVal val="1+#ppt_w/2"/>
                                          </p:val>
                                        </p:tav>
                                        <p:tav tm="100000">
                                          <p:val>
                                            <p:strVal val="#ppt_x"/>
                                          </p:val>
                                        </p:tav>
                                      </p:tavLst>
                                    </p:anim>
                                    <p:anim calcmode="lin" valueType="num">
                                      <p:cBhvr additive="base">
                                        <p:cTn id="16" dur="2000" fill="hold"/>
                                        <p:tgtEl>
                                          <p:spTgt spid="8"/>
                                        </p:tgtEl>
                                        <p:attrNameLst>
                                          <p:attrName>ppt_y</p:attrName>
                                        </p:attrNameLst>
                                      </p:cBhvr>
                                      <p:tavLst>
                                        <p:tav tm="0">
                                          <p:val>
                                            <p:strVal val="#ppt_y"/>
                                          </p:val>
                                        </p:tav>
                                        <p:tav tm="100000">
                                          <p:val>
                                            <p:strVal val="#ppt_y"/>
                                          </p:val>
                                        </p:tav>
                                      </p:tavLst>
                                    </p:anim>
                                  </p:childTnLst>
                                </p:cTn>
                              </p:par>
                            </p:childTnLst>
                          </p:cTn>
                        </p:par>
                        <p:par>
                          <p:cTn id="17" fill="hold">
                            <p:stCondLst>
                              <p:cond delay="2500"/>
                            </p:stCondLst>
                            <p:childTnLst>
                              <p:par>
                                <p:cTn id="18" presetID="64" presetClass="path" presetSubtype="0" accel="50000" decel="50000" fill="hold" grpId="1" nodeType="afterEffect">
                                  <p:stCondLst>
                                    <p:cond delay="0"/>
                                  </p:stCondLst>
                                  <p:childTnLst>
                                    <p:animMotion origin="layout" path="M 0 0  L 0 -0.33302  E" pathEditMode="relative" ptsTypes="">
                                      <p:cBhvr>
                                        <p:cTn id="19" dur="2000" fill="hold"/>
                                        <p:tgtEl>
                                          <p:spTgt spid="7"/>
                                        </p:tgtEl>
                                        <p:attrNameLst>
                                          <p:attrName>ppt_x</p:attrName>
                                          <p:attrName>ppt_y</p:attrName>
                                        </p:attrNameLst>
                                      </p:cBhvr>
                                    </p:animMotion>
                                  </p:childTnLst>
                                  <p:subTnLst>
                                    <p:set>
                                      <p:cBhvr override="childStyle">
                                        <p:cTn dur="1" fill="hold" display="0" masterRel="sameClick" afterEffect="1">
                                          <p:stCondLst>
                                            <p:cond evt="end" delay="0">
                                              <p:tn val="18"/>
                                            </p:cond>
                                          </p:stCondLst>
                                        </p:cTn>
                                        <p:tgtEl>
                                          <p:spTgt spid="7"/>
                                        </p:tgtEl>
                                        <p:attrNameLst>
                                          <p:attrName>style.visibility</p:attrName>
                                        </p:attrNameLst>
                                      </p:cBhvr>
                                      <p:to>
                                        <p:strVal val="hidden"/>
                                      </p:to>
                                    </p:set>
                                  </p:subTnLst>
                                </p:cTn>
                              </p:par>
                              <p:par>
                                <p:cTn id="20" presetID="64" presetClass="path" presetSubtype="0" accel="50000" decel="50000" fill="hold" grpId="1" nodeType="withEffect">
                                  <p:stCondLst>
                                    <p:cond delay="0"/>
                                  </p:stCondLst>
                                  <p:childTnLst>
                                    <p:animMotion origin="layout" path="M 0 0  L 0 -0.33302  E" pathEditMode="relative" ptsTypes="">
                                      <p:cBhvr>
                                        <p:cTn id="21" dur="2000" fill="hold"/>
                                        <p:tgtEl>
                                          <p:spTgt spid="8"/>
                                        </p:tgtEl>
                                        <p:attrNameLst>
                                          <p:attrName>ppt_x</p:attrName>
                                          <p:attrName>ppt_y</p:attrName>
                                        </p:attrNameLst>
                                      </p:cBhvr>
                                    </p:animMotion>
                                  </p:childTnLst>
                                  <p:subTnLst>
                                    <p:set>
                                      <p:cBhvr override="childStyle">
                                        <p:cTn dur="1" fill="hold" display="0" masterRel="sameClick" afterEffect="1">
                                          <p:stCondLst>
                                            <p:cond evt="end" delay="0">
                                              <p:tn val="20"/>
                                            </p:cond>
                                          </p:stCondLst>
                                        </p:cTn>
                                        <p:tgtEl>
                                          <p:spTgt spid="8"/>
                                        </p:tgtEl>
                                        <p:attrNameLst>
                                          <p:attrName>style.visibility</p:attrName>
                                        </p:attrNameLst>
                                      </p:cBhvr>
                                      <p:to>
                                        <p:strVal val="hidden"/>
                                      </p:to>
                                    </p:set>
                                  </p:subTnLst>
                                </p:cTn>
                              </p:par>
                            </p:childTnLst>
                          </p:cTn>
                        </p:par>
                        <p:par>
                          <p:cTn id="22" fill="hold">
                            <p:stCondLst>
                              <p:cond delay="4500"/>
                            </p:stCondLst>
                            <p:childTnLst>
                              <p:par>
                                <p:cTn id="23" presetID="53" presetClass="entr" presetSubtype="0"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2000" fill="hold"/>
                                        <p:tgtEl>
                                          <p:spTgt spid="9"/>
                                        </p:tgtEl>
                                        <p:attrNameLst>
                                          <p:attrName>ppt_w</p:attrName>
                                        </p:attrNameLst>
                                      </p:cBhvr>
                                      <p:tavLst>
                                        <p:tav tm="0">
                                          <p:val>
                                            <p:fltVal val="0"/>
                                          </p:val>
                                        </p:tav>
                                        <p:tav tm="100000">
                                          <p:val>
                                            <p:strVal val="#ppt_w"/>
                                          </p:val>
                                        </p:tav>
                                      </p:tavLst>
                                    </p:anim>
                                    <p:anim calcmode="lin" valueType="num">
                                      <p:cBhvr>
                                        <p:cTn id="26" dur="2000" fill="hold"/>
                                        <p:tgtEl>
                                          <p:spTgt spid="9"/>
                                        </p:tgtEl>
                                        <p:attrNameLst>
                                          <p:attrName>ppt_h</p:attrName>
                                        </p:attrNameLst>
                                      </p:cBhvr>
                                      <p:tavLst>
                                        <p:tav tm="0">
                                          <p:val>
                                            <p:fltVal val="0"/>
                                          </p:val>
                                        </p:tav>
                                        <p:tav tm="100000">
                                          <p:val>
                                            <p:strVal val="#ppt_h"/>
                                          </p:val>
                                        </p:tav>
                                      </p:tavLst>
                                    </p:anim>
                                    <p:animEffect transition="in" filter="fade">
                                      <p:cBhvr>
                                        <p:cTn id="27" dur="2000"/>
                                        <p:tgtEl>
                                          <p:spTgt spid="9"/>
                                        </p:tgtEl>
                                      </p:cBhvr>
                                    </p:animEffect>
                                  </p:childTnLst>
                                </p:cTn>
                              </p:par>
                            </p:childTnLst>
                          </p:cTn>
                        </p:par>
                        <p:par>
                          <p:cTn id="28" fill="hold">
                            <p:stCondLst>
                              <p:cond delay="6500"/>
                            </p:stCondLst>
                            <p:childTnLst>
                              <p:par>
                                <p:cTn id="29" presetID="17" presetClass="entr" presetSubtype="1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2000" fill="hold"/>
                                        <p:tgtEl>
                                          <p:spTgt spid="10"/>
                                        </p:tgtEl>
                                        <p:attrNameLst>
                                          <p:attrName>ppt_w</p:attrName>
                                        </p:attrNameLst>
                                      </p:cBhvr>
                                      <p:tavLst>
                                        <p:tav tm="0">
                                          <p:val>
                                            <p:fltVal val="0"/>
                                          </p:val>
                                        </p:tav>
                                        <p:tav tm="100000">
                                          <p:val>
                                            <p:strVal val="#ppt_w"/>
                                          </p:val>
                                        </p:tav>
                                      </p:tavLst>
                                    </p:anim>
                                    <p:anim calcmode="lin" valueType="num">
                                      <p:cBhvr>
                                        <p:cTn id="32" dur="2000" fill="hold"/>
                                        <p:tgtEl>
                                          <p:spTgt spid="10"/>
                                        </p:tgtEl>
                                        <p:attrNameLst>
                                          <p:attrName>ppt_h</p:attrName>
                                        </p:attrNameLst>
                                      </p:cBhvr>
                                      <p:tavLst>
                                        <p:tav tm="0">
                                          <p:val>
                                            <p:strVal val="#ppt_h"/>
                                          </p:val>
                                        </p:tav>
                                        <p:tav tm="100000">
                                          <p:val>
                                            <p:strVal val="#ppt_h"/>
                                          </p:val>
                                        </p:tav>
                                      </p:tavLst>
                                    </p:anim>
                                  </p:childTnLst>
                                </p:cTn>
                              </p:par>
                            </p:childTnLst>
                          </p:cTn>
                        </p:par>
                        <p:par>
                          <p:cTn id="33" fill="hold">
                            <p:stCondLst>
                              <p:cond delay="8500"/>
                            </p:stCondLst>
                            <p:childTnLst>
                              <p:par>
                                <p:cTn id="34" presetID="53" presetClass="entr" presetSubtype="0" fill="hold" nodeType="afterEffect">
                                  <p:stCondLst>
                                    <p:cond delay="500"/>
                                  </p:stCondLst>
                                  <p:childTnLst>
                                    <p:set>
                                      <p:cBhvr>
                                        <p:cTn id="35" dur="1" fill="hold">
                                          <p:stCondLst>
                                            <p:cond delay="0"/>
                                          </p:stCondLst>
                                        </p:cTn>
                                        <p:tgtEl>
                                          <p:spTgt spid="11"/>
                                        </p:tgtEl>
                                        <p:attrNameLst>
                                          <p:attrName>style.visibility</p:attrName>
                                        </p:attrNameLst>
                                      </p:cBhvr>
                                      <p:to>
                                        <p:strVal val="visible"/>
                                      </p:to>
                                    </p:set>
                                    <p:anim calcmode="lin" valueType="num">
                                      <p:cBhvr>
                                        <p:cTn id="36" dur="1000" fill="hold"/>
                                        <p:tgtEl>
                                          <p:spTgt spid="11"/>
                                        </p:tgtEl>
                                        <p:attrNameLst>
                                          <p:attrName>ppt_w</p:attrName>
                                        </p:attrNameLst>
                                      </p:cBhvr>
                                      <p:tavLst>
                                        <p:tav tm="0">
                                          <p:val>
                                            <p:fltVal val="0"/>
                                          </p:val>
                                        </p:tav>
                                        <p:tav tm="100000">
                                          <p:val>
                                            <p:strVal val="#ppt_w"/>
                                          </p:val>
                                        </p:tav>
                                      </p:tavLst>
                                    </p:anim>
                                    <p:anim calcmode="lin" valueType="num">
                                      <p:cBhvr>
                                        <p:cTn id="37" dur="1000" fill="hold"/>
                                        <p:tgtEl>
                                          <p:spTgt spid="11"/>
                                        </p:tgtEl>
                                        <p:attrNameLst>
                                          <p:attrName>ppt_h</p:attrName>
                                        </p:attrNameLst>
                                      </p:cBhvr>
                                      <p:tavLst>
                                        <p:tav tm="0">
                                          <p:val>
                                            <p:fltVal val="0"/>
                                          </p:val>
                                        </p:tav>
                                        <p:tav tm="100000">
                                          <p:val>
                                            <p:strVal val="#ppt_h"/>
                                          </p:val>
                                        </p:tav>
                                      </p:tavLst>
                                    </p:anim>
                                    <p:animEffect transition="in" filter="fade">
                                      <p:cBhvr>
                                        <p:cTn id="38" dur="1000"/>
                                        <p:tgtEl>
                                          <p:spTgt spid="11"/>
                                        </p:tgtEl>
                                      </p:cBhvr>
                                    </p:animEffect>
                                  </p:childTnLst>
                                </p:cTn>
                              </p:par>
                              <p:par>
                                <p:cTn id="39" presetID="53" presetClass="entr" presetSubtype="0" fill="hold" grpId="0" nodeType="withEffect">
                                  <p:stCondLst>
                                    <p:cond delay="150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animEffect transition="in" filter="fade">
                                      <p:cBhvr>
                                        <p:cTn id="43" dur="500"/>
                                        <p:tgtEl>
                                          <p:spTgt spid="12"/>
                                        </p:tgtEl>
                                      </p:cBhvr>
                                    </p:animEffect>
                                  </p:childTnLst>
                                </p:cTn>
                              </p:par>
                              <p:par>
                                <p:cTn id="44" presetID="35" presetClass="emph" presetSubtype="0" repeatCount="indefinite" fill="hold" grpId="1" nodeType="withEffect">
                                  <p:stCondLst>
                                    <p:cond delay="1500"/>
                                  </p:stCondLst>
                                  <p:childTnLst>
                                    <p:anim calcmode="discrete" valueType="str">
                                      <p:cBhvr>
                                        <p:cTn id="45" dur="500" fill="hold"/>
                                        <p:tgtEl>
                                          <p:spTgt spid="12"/>
                                        </p:tgtEl>
                                        <p:attrNameLst>
                                          <p:attrName>style.visibility</p:attrName>
                                        </p:attrNameLst>
                                      </p:cBhvr>
                                      <p:tavLst>
                                        <p:tav tm="0">
                                          <p:val>
                                            <p:strVal val="hidden"/>
                                          </p:val>
                                        </p:tav>
                                        <p:tav tm="50000">
                                          <p:val>
                                            <p:strVal val="visible"/>
                                          </p:val>
                                        </p:tav>
                                      </p:tavLst>
                                    </p:anim>
                                  </p:childTnLst>
                                </p:cTn>
                              </p:par>
                              <p:par>
                                <p:cTn id="46" presetID="53" presetClass="entr" presetSubtype="0" fill="hold" grpId="0" nodeType="withEffect">
                                  <p:stCondLst>
                                    <p:cond delay="1500"/>
                                  </p:stCondLst>
                                  <p:childTnLst>
                                    <p:set>
                                      <p:cBhvr>
                                        <p:cTn id="47" dur="1" fill="hold">
                                          <p:stCondLst>
                                            <p:cond delay="0"/>
                                          </p:stCondLst>
                                        </p:cTn>
                                        <p:tgtEl>
                                          <p:spTgt spid="17"/>
                                        </p:tgtEl>
                                        <p:attrNameLst>
                                          <p:attrName>style.visibility</p:attrName>
                                        </p:attrNameLst>
                                      </p:cBhvr>
                                      <p:to>
                                        <p:strVal val="visible"/>
                                      </p:to>
                                    </p:set>
                                    <p:anim calcmode="lin" valueType="num">
                                      <p:cBhvr>
                                        <p:cTn id="48" dur="500" fill="hold"/>
                                        <p:tgtEl>
                                          <p:spTgt spid="17"/>
                                        </p:tgtEl>
                                        <p:attrNameLst>
                                          <p:attrName>ppt_w</p:attrName>
                                        </p:attrNameLst>
                                      </p:cBhvr>
                                      <p:tavLst>
                                        <p:tav tm="0">
                                          <p:val>
                                            <p:fltVal val="0"/>
                                          </p:val>
                                        </p:tav>
                                        <p:tav tm="100000">
                                          <p:val>
                                            <p:strVal val="#ppt_w"/>
                                          </p:val>
                                        </p:tav>
                                      </p:tavLst>
                                    </p:anim>
                                    <p:anim calcmode="lin" valueType="num">
                                      <p:cBhvr>
                                        <p:cTn id="49" dur="500" fill="hold"/>
                                        <p:tgtEl>
                                          <p:spTgt spid="17"/>
                                        </p:tgtEl>
                                        <p:attrNameLst>
                                          <p:attrName>ppt_h</p:attrName>
                                        </p:attrNameLst>
                                      </p:cBhvr>
                                      <p:tavLst>
                                        <p:tav tm="0">
                                          <p:val>
                                            <p:fltVal val="0"/>
                                          </p:val>
                                        </p:tav>
                                        <p:tav tm="100000">
                                          <p:val>
                                            <p:strVal val="#ppt_h"/>
                                          </p:val>
                                        </p:tav>
                                      </p:tavLst>
                                    </p:anim>
                                    <p:animEffect transition="in" filter="fade">
                                      <p:cBhvr>
                                        <p:cTn id="50" dur="500"/>
                                        <p:tgtEl>
                                          <p:spTgt spid="17"/>
                                        </p:tgtEl>
                                      </p:cBhvr>
                                    </p:animEffect>
                                  </p:childTnLst>
                                </p:cTn>
                              </p:par>
                              <p:par>
                                <p:cTn id="51" presetID="35" presetClass="emph" presetSubtype="0" repeatCount="indefinite" fill="hold" grpId="1" nodeType="withEffect">
                                  <p:stCondLst>
                                    <p:cond delay="1500"/>
                                  </p:stCondLst>
                                  <p:childTnLst>
                                    <p:anim calcmode="discrete" valueType="str">
                                      <p:cBhvr>
                                        <p:cTn id="52" dur="500" fill="hold"/>
                                        <p:tgtEl>
                                          <p:spTgt spid="17"/>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10" grpId="0" animBg="1"/>
      <p:bldP spid="12" grpId="0" animBg="1"/>
      <p:bldP spid="12" grpId="1" animBg="1"/>
      <p:bldP spid="17" grpId="0" animBg="1"/>
      <p:bldP spid="17" grpId="1"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5 Resim" descr="kapi-hareketli-resim-0017.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6 Resim" descr="kapi-hareketli-resim-0044.gi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
            <a:ext cx="12192000" cy="6857999"/>
          </a:xfrm>
          <a:prstGeom prst="rect">
            <a:avLst/>
          </a:prstGeom>
        </p:spPr>
      </p:pic>
      <p:sp>
        <p:nvSpPr>
          <p:cNvPr id="9" name="8 Sağ Ok"/>
          <p:cNvSpPr/>
          <p:nvPr/>
        </p:nvSpPr>
        <p:spPr>
          <a:xfrm>
            <a:off x="1704562" y="1972140"/>
            <a:ext cx="4320000" cy="3600000"/>
          </a:xfrm>
          <a:prstGeom prst="rightArrow">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4800" b="1" dirty="0">
                <a:solidFill>
                  <a:srgbClr val="C00000"/>
                </a:solidFill>
                <a:latin typeface="Arial Black" pitchFamily="34" charset="0"/>
              </a:rPr>
              <a:t>ÇAT KAPI</a:t>
            </a:r>
          </a:p>
        </p:txBody>
      </p:sp>
      <p:sp>
        <p:nvSpPr>
          <p:cNvPr id="10" name="9 Sol Ok"/>
          <p:cNvSpPr/>
          <p:nvPr/>
        </p:nvSpPr>
        <p:spPr>
          <a:xfrm>
            <a:off x="6024562" y="1972140"/>
            <a:ext cx="4320000" cy="3600000"/>
          </a:xfrm>
          <a:prstGeom prst="leftArrow">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4800" b="1" dirty="0">
                <a:solidFill>
                  <a:srgbClr val="C00000"/>
                </a:solidFill>
                <a:latin typeface="Arial Black" pitchFamily="34" charset="0"/>
              </a:rPr>
              <a:t>SORUSU</a:t>
            </a:r>
          </a:p>
        </p:txBody>
      </p:sp>
      <p:sp>
        <p:nvSpPr>
          <p:cNvPr id="12" name="11 Sol Sağ Ok"/>
          <p:cNvSpPr/>
          <p:nvPr/>
        </p:nvSpPr>
        <p:spPr>
          <a:xfrm>
            <a:off x="1524000" y="3357562"/>
            <a:ext cx="9144000" cy="3500438"/>
          </a:xfrm>
          <a:prstGeom prst="lef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tr-TR" sz="3600" dirty="0">
                <a:solidFill>
                  <a:srgbClr val="FFFF00"/>
                </a:solidFill>
                <a:latin typeface="Arial Black" pitchFamily="34" charset="0"/>
              </a:rPr>
              <a:t>Kapıyı açmaya hazır mısın?</a:t>
            </a:r>
          </a:p>
          <a:p>
            <a:pPr algn="ctr"/>
            <a:r>
              <a:rPr lang="tr-TR" sz="3600" dirty="0">
                <a:solidFill>
                  <a:schemeClr val="bg1"/>
                </a:solidFill>
                <a:latin typeface="Arial Black" pitchFamily="34" charset="0"/>
              </a:rPr>
              <a:t>Vur kapıya, açılsın kapı…</a:t>
            </a:r>
          </a:p>
          <a:p>
            <a:pPr algn="ctr"/>
            <a:r>
              <a:rPr lang="tr-TR" sz="2000" dirty="0">
                <a:solidFill>
                  <a:srgbClr val="FF00FF"/>
                </a:solidFill>
                <a:latin typeface="Arial Black" pitchFamily="34" charset="0"/>
              </a:rPr>
              <a:t>Soruyu görmek için karateciye TIKLA</a:t>
            </a:r>
          </a:p>
        </p:txBody>
      </p:sp>
      <p:pic>
        <p:nvPicPr>
          <p:cNvPr id="17" name="16 Resim">
            <a:hlinkClick r:id="rId5" action="ppaction://hlinksldjump"/>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08070" y="-13231"/>
            <a:ext cx="6324141" cy="5544000"/>
          </a:xfrm>
          <a:prstGeom prst="rect">
            <a:avLst/>
          </a:prstGeom>
        </p:spPr>
      </p:pic>
      <p:sp>
        <p:nvSpPr>
          <p:cNvPr id="18" name="17 Güneş"/>
          <p:cNvSpPr/>
          <p:nvPr/>
        </p:nvSpPr>
        <p:spPr>
          <a:xfrm>
            <a:off x="1524000" y="-24"/>
            <a:ext cx="2448000" cy="2160000"/>
          </a:xfrm>
          <a:prstGeom prst="sun">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400" dirty="0">
                <a:solidFill>
                  <a:srgbClr val="FF00FF"/>
                </a:solidFill>
                <a:latin typeface="Arial Black" pitchFamily="34" charset="0"/>
              </a:rPr>
              <a:t>Çat Kapı Sorusu</a:t>
            </a:r>
          </a:p>
        </p:txBody>
      </p:sp>
      <p:sp>
        <p:nvSpPr>
          <p:cNvPr id="19" name="18 Güneş"/>
          <p:cNvSpPr/>
          <p:nvPr/>
        </p:nvSpPr>
        <p:spPr>
          <a:xfrm>
            <a:off x="8220032" y="-24"/>
            <a:ext cx="2448000" cy="2160000"/>
          </a:xfrm>
          <a:prstGeom prst="sun">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400" dirty="0">
                <a:solidFill>
                  <a:srgbClr val="FF00FF"/>
                </a:solidFill>
                <a:latin typeface="Arial Black" pitchFamily="34" charset="0"/>
              </a:rPr>
              <a:t>Çat Kapı Sorusu</a:t>
            </a:r>
          </a:p>
        </p:txBody>
      </p:sp>
      <p:sp>
        <p:nvSpPr>
          <p:cNvPr id="11" name="Dikdörtgen 10">
            <a:extLst>
              <a:ext uri="{FF2B5EF4-FFF2-40B4-BE49-F238E27FC236}">
                <a16:creationId xmlns:a16="http://schemas.microsoft.com/office/drawing/2014/main" id="{ECBDA356-5980-42E8-983A-FDE4CD0904BD}"/>
              </a:ext>
            </a:extLst>
          </p:cNvPr>
          <p:cNvSpPr/>
          <p:nvPr/>
        </p:nvSpPr>
        <p:spPr>
          <a:xfrm>
            <a:off x="-19264" y="-24"/>
            <a:ext cx="1723826" cy="6248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latin typeface="Arial Black" panose="020B0A04020102020204" pitchFamily="34" charset="0"/>
              </a:rPr>
              <a:t>21. Soru </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advClick="0">
        <p15:prstTrans prst="curtains"/>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subTnLst>
                                    <p:audio>
                                      <p:cMediaNode>
                                        <p:cTn display="0" masterRel="sameClick">
                                          <p:stCondLst>
                                            <p:cond evt="begin" delay="0">
                                              <p:tn val="5"/>
                                            </p:cond>
                                          </p:stCondLst>
                                          <p:endCondLst>
                                            <p:cond evt="onStopAudio" delay="0">
                                              <p:tgtEl>
                                                <p:sldTgt/>
                                              </p:tgtEl>
                                            </p:cond>
                                          </p:endCondLst>
                                        </p:cTn>
                                        <p:tgtEl>
                                          <p:sndTgt r:embed="rId2" name="bir-gol-daha-1241.wav"/>
                                        </p:tgtEl>
                                      </p:cMediaNode>
                                    </p:audio>
                                  </p:subTnLst>
                                </p:cTn>
                              </p:par>
                            </p:childTnLst>
                          </p:cTn>
                        </p:par>
                        <p:par>
                          <p:cTn id="10" fill="hold">
                            <p:stCondLst>
                              <p:cond delay="500"/>
                            </p:stCondLst>
                            <p:childTnLst>
                              <p:par>
                                <p:cTn id="11" presetID="53"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0" fill="hold"/>
                                        <p:tgtEl>
                                          <p:spTgt spid="7"/>
                                        </p:tgtEl>
                                        <p:attrNameLst>
                                          <p:attrName>ppt_w</p:attrName>
                                        </p:attrNameLst>
                                      </p:cBhvr>
                                      <p:tavLst>
                                        <p:tav tm="0">
                                          <p:val>
                                            <p:fltVal val="0"/>
                                          </p:val>
                                        </p:tav>
                                        <p:tav tm="100000">
                                          <p:val>
                                            <p:strVal val="#ppt_w"/>
                                          </p:val>
                                        </p:tav>
                                      </p:tavLst>
                                    </p:anim>
                                    <p:anim calcmode="lin" valueType="num">
                                      <p:cBhvr>
                                        <p:cTn id="14" dur="5000" fill="hold"/>
                                        <p:tgtEl>
                                          <p:spTgt spid="7"/>
                                        </p:tgtEl>
                                        <p:attrNameLst>
                                          <p:attrName>ppt_h</p:attrName>
                                        </p:attrNameLst>
                                      </p:cBhvr>
                                      <p:tavLst>
                                        <p:tav tm="0">
                                          <p:val>
                                            <p:fltVal val="0"/>
                                          </p:val>
                                        </p:tav>
                                        <p:tav tm="100000">
                                          <p:val>
                                            <p:strVal val="#ppt_h"/>
                                          </p:val>
                                        </p:tav>
                                      </p:tavLst>
                                    </p:anim>
                                    <p:animEffect transition="in" filter="fade">
                                      <p:cBhvr>
                                        <p:cTn id="15" dur="5000"/>
                                        <p:tgtEl>
                                          <p:spTgt spid="7"/>
                                        </p:tgtEl>
                                      </p:cBhvr>
                                    </p:animEffect>
                                  </p:childTnLst>
                                </p:cTn>
                              </p:par>
                            </p:childTnLst>
                          </p:cTn>
                        </p:par>
                        <p:par>
                          <p:cTn id="16" fill="hold">
                            <p:stCondLst>
                              <p:cond delay="5500"/>
                            </p:stCondLst>
                            <p:childTnLst>
                              <p:par>
                                <p:cTn id="17" presetID="2" presetClass="entr" presetSubtype="8"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2000" fill="hold"/>
                                        <p:tgtEl>
                                          <p:spTgt spid="9"/>
                                        </p:tgtEl>
                                        <p:attrNameLst>
                                          <p:attrName>ppt_x</p:attrName>
                                        </p:attrNameLst>
                                      </p:cBhvr>
                                      <p:tavLst>
                                        <p:tav tm="0">
                                          <p:val>
                                            <p:strVal val="0-#ppt_w/2"/>
                                          </p:val>
                                        </p:tav>
                                        <p:tav tm="100000">
                                          <p:val>
                                            <p:strVal val="#ppt_x"/>
                                          </p:val>
                                        </p:tav>
                                      </p:tavLst>
                                    </p:anim>
                                    <p:anim calcmode="lin" valueType="num">
                                      <p:cBhvr additive="base">
                                        <p:cTn id="20" dur="2000" fill="hold"/>
                                        <p:tgtEl>
                                          <p:spTgt spid="9"/>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2000" fill="hold"/>
                                        <p:tgtEl>
                                          <p:spTgt spid="10"/>
                                        </p:tgtEl>
                                        <p:attrNameLst>
                                          <p:attrName>ppt_x</p:attrName>
                                        </p:attrNameLst>
                                      </p:cBhvr>
                                      <p:tavLst>
                                        <p:tav tm="0">
                                          <p:val>
                                            <p:strVal val="1+#ppt_w/2"/>
                                          </p:val>
                                        </p:tav>
                                        <p:tav tm="100000">
                                          <p:val>
                                            <p:strVal val="#ppt_x"/>
                                          </p:val>
                                        </p:tav>
                                      </p:tavLst>
                                    </p:anim>
                                    <p:anim calcmode="lin" valueType="num">
                                      <p:cBhvr additive="base">
                                        <p:cTn id="24" dur="2000" fill="hold"/>
                                        <p:tgtEl>
                                          <p:spTgt spid="10"/>
                                        </p:tgtEl>
                                        <p:attrNameLst>
                                          <p:attrName>ppt_y</p:attrName>
                                        </p:attrNameLst>
                                      </p:cBhvr>
                                      <p:tavLst>
                                        <p:tav tm="0">
                                          <p:val>
                                            <p:strVal val="#ppt_y"/>
                                          </p:val>
                                        </p:tav>
                                        <p:tav tm="100000">
                                          <p:val>
                                            <p:strVal val="#ppt_y"/>
                                          </p:val>
                                        </p:tav>
                                      </p:tavLst>
                                    </p:anim>
                                  </p:childTnLst>
                                </p:cTn>
                              </p:par>
                            </p:childTnLst>
                          </p:cTn>
                        </p:par>
                        <p:par>
                          <p:cTn id="25" fill="hold">
                            <p:stCondLst>
                              <p:cond delay="7500"/>
                            </p:stCondLst>
                            <p:childTnLst>
                              <p:par>
                                <p:cTn id="26" presetID="64" presetClass="path" presetSubtype="0" accel="50000" decel="50000" fill="hold" grpId="1" nodeType="afterEffect">
                                  <p:stCondLst>
                                    <p:cond delay="0"/>
                                  </p:stCondLst>
                                  <p:childTnLst>
                                    <p:animMotion origin="layout" path="M 0 0  L 0 -0.33302  E" pathEditMode="relative" ptsTypes="">
                                      <p:cBhvr>
                                        <p:cTn id="27" dur="2000" fill="hold"/>
                                        <p:tgtEl>
                                          <p:spTgt spid="9"/>
                                        </p:tgtEl>
                                        <p:attrNameLst>
                                          <p:attrName>ppt_x</p:attrName>
                                          <p:attrName>ppt_y</p:attrName>
                                        </p:attrNameLst>
                                      </p:cBhvr>
                                    </p:animMotion>
                                  </p:childTnLst>
                                  <p:subTnLst>
                                    <p:set>
                                      <p:cBhvr override="childStyle">
                                        <p:cTn dur="1" fill="hold" display="0" masterRel="sameClick" afterEffect="1">
                                          <p:stCondLst>
                                            <p:cond evt="end" delay="0">
                                              <p:tn val="26"/>
                                            </p:cond>
                                          </p:stCondLst>
                                        </p:cTn>
                                        <p:tgtEl>
                                          <p:spTgt spid="9"/>
                                        </p:tgtEl>
                                        <p:attrNameLst>
                                          <p:attrName>style.visibility</p:attrName>
                                        </p:attrNameLst>
                                      </p:cBhvr>
                                      <p:to>
                                        <p:strVal val="hidden"/>
                                      </p:to>
                                    </p:set>
                                  </p:subTnLst>
                                </p:cTn>
                              </p:par>
                              <p:par>
                                <p:cTn id="28" presetID="64" presetClass="path" presetSubtype="0" accel="50000" decel="50000" fill="hold" grpId="1" nodeType="withEffect">
                                  <p:stCondLst>
                                    <p:cond delay="0"/>
                                  </p:stCondLst>
                                  <p:childTnLst>
                                    <p:animMotion origin="layout" path="M 0 0  L 0 -0.33302  E" pathEditMode="relative" ptsTypes="">
                                      <p:cBhvr>
                                        <p:cTn id="29" dur="2000" fill="hold"/>
                                        <p:tgtEl>
                                          <p:spTgt spid="10"/>
                                        </p:tgtEl>
                                        <p:attrNameLst>
                                          <p:attrName>ppt_x</p:attrName>
                                          <p:attrName>ppt_y</p:attrName>
                                        </p:attrNameLst>
                                      </p:cBhvr>
                                    </p:animMotion>
                                  </p:childTnLst>
                                  <p:subTnLst>
                                    <p:set>
                                      <p:cBhvr override="childStyle">
                                        <p:cTn dur="1" fill="hold" display="0" masterRel="sameClick" afterEffect="1">
                                          <p:stCondLst>
                                            <p:cond evt="end" delay="0">
                                              <p:tn val="28"/>
                                            </p:cond>
                                          </p:stCondLst>
                                        </p:cTn>
                                        <p:tgtEl>
                                          <p:spTgt spid="10"/>
                                        </p:tgtEl>
                                        <p:attrNameLst>
                                          <p:attrName>style.visibility</p:attrName>
                                        </p:attrNameLst>
                                      </p:cBhvr>
                                      <p:to>
                                        <p:strVal val="hidden"/>
                                      </p:to>
                                    </p:set>
                                  </p:subTnLst>
                                </p:cTn>
                              </p:par>
                            </p:childTnLst>
                          </p:cTn>
                        </p:par>
                        <p:par>
                          <p:cTn id="30" fill="hold">
                            <p:stCondLst>
                              <p:cond delay="9500"/>
                            </p:stCondLst>
                            <p:childTnLst>
                              <p:par>
                                <p:cTn id="31" presetID="17" presetClass="entr" presetSubtype="1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2000" fill="hold"/>
                                        <p:tgtEl>
                                          <p:spTgt spid="12"/>
                                        </p:tgtEl>
                                        <p:attrNameLst>
                                          <p:attrName>ppt_w</p:attrName>
                                        </p:attrNameLst>
                                      </p:cBhvr>
                                      <p:tavLst>
                                        <p:tav tm="0">
                                          <p:val>
                                            <p:fltVal val="0"/>
                                          </p:val>
                                        </p:tav>
                                        <p:tav tm="100000">
                                          <p:val>
                                            <p:strVal val="#ppt_w"/>
                                          </p:val>
                                        </p:tav>
                                      </p:tavLst>
                                    </p:anim>
                                    <p:anim calcmode="lin" valueType="num">
                                      <p:cBhvr>
                                        <p:cTn id="34" dur="2000" fill="hold"/>
                                        <p:tgtEl>
                                          <p:spTgt spid="12"/>
                                        </p:tgtEl>
                                        <p:attrNameLst>
                                          <p:attrName>ppt_h</p:attrName>
                                        </p:attrNameLst>
                                      </p:cBhvr>
                                      <p:tavLst>
                                        <p:tav tm="0">
                                          <p:val>
                                            <p:strVal val="#ppt_h"/>
                                          </p:val>
                                        </p:tav>
                                        <p:tav tm="100000">
                                          <p:val>
                                            <p:strVal val="#ppt_h"/>
                                          </p:val>
                                        </p:tav>
                                      </p:tavLst>
                                    </p:anim>
                                  </p:childTnLst>
                                </p:cTn>
                              </p:par>
                            </p:childTnLst>
                          </p:cTn>
                        </p:par>
                        <p:par>
                          <p:cTn id="35" fill="hold">
                            <p:stCondLst>
                              <p:cond delay="11500"/>
                            </p:stCondLst>
                            <p:childTnLst>
                              <p:par>
                                <p:cTn id="36" presetID="53" presetClass="entr" presetSubtype="0" fill="hold" nodeType="afterEffect">
                                  <p:stCondLst>
                                    <p:cond delay="500"/>
                                  </p:stCondLst>
                                  <p:childTnLst>
                                    <p:set>
                                      <p:cBhvr>
                                        <p:cTn id="37" dur="1" fill="hold">
                                          <p:stCondLst>
                                            <p:cond delay="0"/>
                                          </p:stCondLst>
                                        </p:cTn>
                                        <p:tgtEl>
                                          <p:spTgt spid="17"/>
                                        </p:tgtEl>
                                        <p:attrNameLst>
                                          <p:attrName>style.visibility</p:attrName>
                                        </p:attrNameLst>
                                      </p:cBhvr>
                                      <p:to>
                                        <p:strVal val="visible"/>
                                      </p:to>
                                    </p:set>
                                    <p:anim calcmode="lin" valueType="num">
                                      <p:cBhvr>
                                        <p:cTn id="38" dur="1000" fill="hold"/>
                                        <p:tgtEl>
                                          <p:spTgt spid="17"/>
                                        </p:tgtEl>
                                        <p:attrNameLst>
                                          <p:attrName>ppt_w</p:attrName>
                                        </p:attrNameLst>
                                      </p:cBhvr>
                                      <p:tavLst>
                                        <p:tav tm="0">
                                          <p:val>
                                            <p:fltVal val="0"/>
                                          </p:val>
                                        </p:tav>
                                        <p:tav tm="100000">
                                          <p:val>
                                            <p:strVal val="#ppt_w"/>
                                          </p:val>
                                        </p:tav>
                                      </p:tavLst>
                                    </p:anim>
                                    <p:anim calcmode="lin" valueType="num">
                                      <p:cBhvr>
                                        <p:cTn id="39" dur="1000" fill="hold"/>
                                        <p:tgtEl>
                                          <p:spTgt spid="17"/>
                                        </p:tgtEl>
                                        <p:attrNameLst>
                                          <p:attrName>ppt_h</p:attrName>
                                        </p:attrNameLst>
                                      </p:cBhvr>
                                      <p:tavLst>
                                        <p:tav tm="0">
                                          <p:val>
                                            <p:fltVal val="0"/>
                                          </p:val>
                                        </p:tav>
                                        <p:tav tm="100000">
                                          <p:val>
                                            <p:strVal val="#ppt_h"/>
                                          </p:val>
                                        </p:tav>
                                      </p:tavLst>
                                    </p:anim>
                                    <p:animEffect transition="in" filter="fade">
                                      <p:cBhvr>
                                        <p:cTn id="40" dur="1000"/>
                                        <p:tgtEl>
                                          <p:spTgt spid="17"/>
                                        </p:tgtEl>
                                      </p:cBhvr>
                                    </p:animEffect>
                                  </p:childTnLst>
                                </p:cTn>
                              </p:par>
                              <p:par>
                                <p:cTn id="41" presetID="53" presetClass="entr" presetSubtype="0" fill="hold" grpId="0" nodeType="withEffect">
                                  <p:stCondLst>
                                    <p:cond delay="1500"/>
                                  </p:stCondLst>
                                  <p:childTnLst>
                                    <p:set>
                                      <p:cBhvr>
                                        <p:cTn id="42" dur="1" fill="hold">
                                          <p:stCondLst>
                                            <p:cond delay="0"/>
                                          </p:stCondLst>
                                        </p:cTn>
                                        <p:tgtEl>
                                          <p:spTgt spid="18"/>
                                        </p:tgtEl>
                                        <p:attrNameLst>
                                          <p:attrName>style.visibility</p:attrName>
                                        </p:attrNameLst>
                                      </p:cBhvr>
                                      <p:to>
                                        <p:strVal val="visible"/>
                                      </p:to>
                                    </p:set>
                                    <p:anim calcmode="lin" valueType="num">
                                      <p:cBhvr>
                                        <p:cTn id="43" dur="500" fill="hold"/>
                                        <p:tgtEl>
                                          <p:spTgt spid="18"/>
                                        </p:tgtEl>
                                        <p:attrNameLst>
                                          <p:attrName>ppt_w</p:attrName>
                                        </p:attrNameLst>
                                      </p:cBhvr>
                                      <p:tavLst>
                                        <p:tav tm="0">
                                          <p:val>
                                            <p:fltVal val="0"/>
                                          </p:val>
                                        </p:tav>
                                        <p:tav tm="100000">
                                          <p:val>
                                            <p:strVal val="#ppt_w"/>
                                          </p:val>
                                        </p:tav>
                                      </p:tavLst>
                                    </p:anim>
                                    <p:anim calcmode="lin" valueType="num">
                                      <p:cBhvr>
                                        <p:cTn id="44" dur="500" fill="hold"/>
                                        <p:tgtEl>
                                          <p:spTgt spid="18"/>
                                        </p:tgtEl>
                                        <p:attrNameLst>
                                          <p:attrName>ppt_h</p:attrName>
                                        </p:attrNameLst>
                                      </p:cBhvr>
                                      <p:tavLst>
                                        <p:tav tm="0">
                                          <p:val>
                                            <p:fltVal val="0"/>
                                          </p:val>
                                        </p:tav>
                                        <p:tav tm="100000">
                                          <p:val>
                                            <p:strVal val="#ppt_h"/>
                                          </p:val>
                                        </p:tav>
                                      </p:tavLst>
                                    </p:anim>
                                    <p:animEffect transition="in" filter="fade">
                                      <p:cBhvr>
                                        <p:cTn id="45" dur="500"/>
                                        <p:tgtEl>
                                          <p:spTgt spid="18"/>
                                        </p:tgtEl>
                                      </p:cBhvr>
                                    </p:animEffect>
                                  </p:childTnLst>
                                </p:cTn>
                              </p:par>
                              <p:par>
                                <p:cTn id="46" presetID="35" presetClass="emph" presetSubtype="0" repeatCount="indefinite" fill="hold" grpId="1" nodeType="withEffect">
                                  <p:stCondLst>
                                    <p:cond delay="1500"/>
                                  </p:stCondLst>
                                  <p:childTnLst>
                                    <p:anim calcmode="discrete" valueType="str">
                                      <p:cBhvr>
                                        <p:cTn id="47" dur="500" fill="hold"/>
                                        <p:tgtEl>
                                          <p:spTgt spid="18"/>
                                        </p:tgtEl>
                                        <p:attrNameLst>
                                          <p:attrName>style.visibility</p:attrName>
                                        </p:attrNameLst>
                                      </p:cBhvr>
                                      <p:tavLst>
                                        <p:tav tm="0">
                                          <p:val>
                                            <p:strVal val="hidden"/>
                                          </p:val>
                                        </p:tav>
                                        <p:tav tm="50000">
                                          <p:val>
                                            <p:strVal val="visible"/>
                                          </p:val>
                                        </p:tav>
                                      </p:tavLst>
                                    </p:anim>
                                  </p:childTnLst>
                                </p:cTn>
                              </p:par>
                              <p:par>
                                <p:cTn id="48" presetID="53" presetClass="entr" presetSubtype="0" fill="hold" grpId="0" nodeType="withEffect">
                                  <p:stCondLst>
                                    <p:cond delay="1500"/>
                                  </p:stCondLst>
                                  <p:childTnLst>
                                    <p:set>
                                      <p:cBhvr>
                                        <p:cTn id="49" dur="1" fill="hold">
                                          <p:stCondLst>
                                            <p:cond delay="0"/>
                                          </p:stCondLst>
                                        </p:cTn>
                                        <p:tgtEl>
                                          <p:spTgt spid="19"/>
                                        </p:tgtEl>
                                        <p:attrNameLst>
                                          <p:attrName>style.visibility</p:attrName>
                                        </p:attrNameLst>
                                      </p:cBhvr>
                                      <p:to>
                                        <p:strVal val="visible"/>
                                      </p:to>
                                    </p:set>
                                    <p:anim calcmode="lin" valueType="num">
                                      <p:cBhvr>
                                        <p:cTn id="50" dur="500" fill="hold"/>
                                        <p:tgtEl>
                                          <p:spTgt spid="19"/>
                                        </p:tgtEl>
                                        <p:attrNameLst>
                                          <p:attrName>ppt_w</p:attrName>
                                        </p:attrNameLst>
                                      </p:cBhvr>
                                      <p:tavLst>
                                        <p:tav tm="0">
                                          <p:val>
                                            <p:fltVal val="0"/>
                                          </p:val>
                                        </p:tav>
                                        <p:tav tm="100000">
                                          <p:val>
                                            <p:strVal val="#ppt_w"/>
                                          </p:val>
                                        </p:tav>
                                      </p:tavLst>
                                    </p:anim>
                                    <p:anim calcmode="lin" valueType="num">
                                      <p:cBhvr>
                                        <p:cTn id="51" dur="500" fill="hold"/>
                                        <p:tgtEl>
                                          <p:spTgt spid="19"/>
                                        </p:tgtEl>
                                        <p:attrNameLst>
                                          <p:attrName>ppt_h</p:attrName>
                                        </p:attrNameLst>
                                      </p:cBhvr>
                                      <p:tavLst>
                                        <p:tav tm="0">
                                          <p:val>
                                            <p:fltVal val="0"/>
                                          </p:val>
                                        </p:tav>
                                        <p:tav tm="100000">
                                          <p:val>
                                            <p:strVal val="#ppt_h"/>
                                          </p:val>
                                        </p:tav>
                                      </p:tavLst>
                                    </p:anim>
                                    <p:animEffect transition="in" filter="fade">
                                      <p:cBhvr>
                                        <p:cTn id="52" dur="500"/>
                                        <p:tgtEl>
                                          <p:spTgt spid="19"/>
                                        </p:tgtEl>
                                      </p:cBhvr>
                                    </p:animEffect>
                                  </p:childTnLst>
                                </p:cTn>
                              </p:par>
                              <p:par>
                                <p:cTn id="53" presetID="35" presetClass="emph" presetSubtype="0" repeatCount="indefinite" fill="hold" grpId="1" nodeType="withEffect">
                                  <p:stCondLst>
                                    <p:cond delay="1500"/>
                                  </p:stCondLst>
                                  <p:childTnLst>
                                    <p:anim calcmode="discrete" valueType="str">
                                      <p:cBhvr>
                                        <p:cTn id="54" dur="500" fill="hold"/>
                                        <p:tgtEl>
                                          <p:spTgt spid="19"/>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0" grpId="0" animBg="1"/>
      <p:bldP spid="10" grpId="1" animBg="1"/>
      <p:bldP spid="12" grpId="0" animBg="1"/>
      <p:bldP spid="18" grpId="0" animBg="1"/>
      <p:bldP spid="18" grpId="1" animBg="1"/>
      <p:bldP spid="19" grpId="0" animBg="1"/>
      <p:bldP spid="19" grpId="1"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12 Resim" descr="kapya_tekme.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
        <p:nvSpPr>
          <p:cNvPr id="8" name="7 Sağ Ok"/>
          <p:cNvSpPr/>
          <p:nvPr/>
        </p:nvSpPr>
        <p:spPr>
          <a:xfrm>
            <a:off x="1704562" y="1972140"/>
            <a:ext cx="4320000" cy="3600000"/>
          </a:xfrm>
          <a:prstGeom prst="rightArrow">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4800" b="1" dirty="0">
                <a:solidFill>
                  <a:srgbClr val="C00000"/>
                </a:solidFill>
                <a:latin typeface="Arial Black" pitchFamily="34" charset="0"/>
              </a:rPr>
              <a:t>ÇAT KAPI</a:t>
            </a:r>
          </a:p>
        </p:txBody>
      </p:sp>
      <p:sp>
        <p:nvSpPr>
          <p:cNvPr id="9" name="8 Sol Ok"/>
          <p:cNvSpPr/>
          <p:nvPr/>
        </p:nvSpPr>
        <p:spPr>
          <a:xfrm>
            <a:off x="6024562" y="1972140"/>
            <a:ext cx="4320000" cy="3600000"/>
          </a:xfrm>
          <a:prstGeom prst="leftArrow">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4800" b="1" dirty="0">
                <a:solidFill>
                  <a:srgbClr val="C00000"/>
                </a:solidFill>
                <a:latin typeface="Arial Black" pitchFamily="34" charset="0"/>
              </a:rPr>
              <a:t>SORUSU</a:t>
            </a:r>
          </a:p>
        </p:txBody>
      </p:sp>
      <p:pic>
        <p:nvPicPr>
          <p:cNvPr id="17" name="16 Resim" descr="kapi-hareketli-resim-0017.gi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8" name="17 Sol Sağ Ok"/>
          <p:cNvSpPr/>
          <p:nvPr/>
        </p:nvSpPr>
        <p:spPr>
          <a:xfrm>
            <a:off x="1524000" y="3357562"/>
            <a:ext cx="9001156" cy="3500438"/>
          </a:xfrm>
          <a:prstGeom prst="lef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tr-TR" sz="3600" dirty="0">
                <a:solidFill>
                  <a:srgbClr val="FFFF00"/>
                </a:solidFill>
                <a:latin typeface="Arial Black" pitchFamily="34" charset="0"/>
              </a:rPr>
              <a:t>Kapıyı açmaya hazır mısın?</a:t>
            </a:r>
          </a:p>
          <a:p>
            <a:pPr algn="ctr"/>
            <a:r>
              <a:rPr lang="tr-TR" sz="3600" dirty="0">
                <a:solidFill>
                  <a:schemeClr val="bg1"/>
                </a:solidFill>
                <a:latin typeface="Arial Black" pitchFamily="34" charset="0"/>
              </a:rPr>
              <a:t>Vur kapıya, açılsın kapı…</a:t>
            </a:r>
          </a:p>
          <a:p>
            <a:pPr algn="ctr"/>
            <a:r>
              <a:rPr lang="tr-TR" sz="2000" dirty="0">
                <a:solidFill>
                  <a:srgbClr val="FF00FF"/>
                </a:solidFill>
                <a:latin typeface="Arial Black" pitchFamily="34" charset="0"/>
              </a:rPr>
              <a:t>Soruyu görmek için karateciye TIKLA</a:t>
            </a:r>
          </a:p>
        </p:txBody>
      </p:sp>
      <p:pic>
        <p:nvPicPr>
          <p:cNvPr id="19" name="18 Resim">
            <a:hlinkClick r:id="rId5" action="ppaction://hlinksldjump"/>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864562" y="366825"/>
            <a:ext cx="5100000" cy="5400000"/>
          </a:xfrm>
          <a:prstGeom prst="rect">
            <a:avLst/>
          </a:prstGeom>
        </p:spPr>
      </p:pic>
      <p:sp>
        <p:nvSpPr>
          <p:cNvPr id="20" name="19 Güneş"/>
          <p:cNvSpPr/>
          <p:nvPr/>
        </p:nvSpPr>
        <p:spPr>
          <a:xfrm>
            <a:off x="1524000" y="-24"/>
            <a:ext cx="2448000" cy="2160000"/>
          </a:xfrm>
          <a:prstGeom prst="sun">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400" dirty="0">
                <a:solidFill>
                  <a:srgbClr val="FF00FF"/>
                </a:solidFill>
                <a:latin typeface="Arial Black" pitchFamily="34" charset="0"/>
              </a:rPr>
              <a:t>Çat Kapı Sorusu</a:t>
            </a:r>
          </a:p>
        </p:txBody>
      </p:sp>
      <p:sp>
        <p:nvSpPr>
          <p:cNvPr id="21" name="20 Güneş"/>
          <p:cNvSpPr/>
          <p:nvPr/>
        </p:nvSpPr>
        <p:spPr>
          <a:xfrm>
            <a:off x="8220032" y="-24"/>
            <a:ext cx="2448000" cy="2160000"/>
          </a:xfrm>
          <a:prstGeom prst="sun">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400" dirty="0">
                <a:solidFill>
                  <a:srgbClr val="FF00FF"/>
                </a:solidFill>
                <a:latin typeface="Arial Black" pitchFamily="34" charset="0"/>
              </a:rPr>
              <a:t>Çat Kapı Sorusu</a:t>
            </a:r>
          </a:p>
        </p:txBody>
      </p:sp>
      <p:sp>
        <p:nvSpPr>
          <p:cNvPr id="10" name="Dikdörtgen 9">
            <a:extLst>
              <a:ext uri="{FF2B5EF4-FFF2-40B4-BE49-F238E27FC236}">
                <a16:creationId xmlns:a16="http://schemas.microsoft.com/office/drawing/2014/main" id="{3900ACDB-029C-41BF-A65C-29F000045649}"/>
              </a:ext>
            </a:extLst>
          </p:cNvPr>
          <p:cNvSpPr/>
          <p:nvPr/>
        </p:nvSpPr>
        <p:spPr>
          <a:xfrm>
            <a:off x="-19264" y="-24"/>
            <a:ext cx="1723826" cy="6248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latin typeface="Arial Black" panose="020B0A04020102020204" pitchFamily="34" charset="0"/>
              </a:rPr>
              <a:t>25. Soru </a:t>
            </a:r>
          </a:p>
        </p:txBody>
      </p:sp>
    </p:spTree>
    <p:extLst>
      <p:ext uri="{BB962C8B-B14F-4D97-AF65-F5344CB8AC3E}">
        <p14:creationId xmlns:p14="http://schemas.microsoft.com/office/powerpoint/2010/main" val="22245770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750" advClick="0">
        <p15:prstTrans prst="curtains"/>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2000"/>
                                        <p:tgtEl>
                                          <p:spTgt spid="13"/>
                                        </p:tgtEl>
                                      </p:cBhvr>
                                    </p:animEffect>
                                  </p:childTnLst>
                                  <p:subTnLst>
                                    <p:audio>
                                      <p:cMediaNode>
                                        <p:cTn display="0" masterRel="sameClick">
                                          <p:stCondLst>
                                            <p:cond evt="begin" delay="0">
                                              <p:tn val="5"/>
                                            </p:cond>
                                          </p:stCondLst>
                                          <p:endCondLst>
                                            <p:cond evt="onStopAudio" delay="0">
                                              <p:tgtEl>
                                                <p:sldTgt/>
                                              </p:tgtEl>
                                            </p:cond>
                                          </p:endCondLst>
                                        </p:cTn>
                                        <p:tgtEl>
                                          <p:sndTgt r:embed="rId2" name="apaci-remix-6294.wav"/>
                                        </p:tgtEl>
                                      </p:cMediaNode>
                                    </p:audio>
                                  </p:subTnLst>
                                </p:cTn>
                              </p:par>
                            </p:childTnLst>
                          </p:cTn>
                        </p:par>
                        <p:par>
                          <p:cTn id="8" fill="hold">
                            <p:stCondLst>
                              <p:cond delay="2000"/>
                            </p:stCondLst>
                            <p:childTnLst>
                              <p:par>
                                <p:cTn id="9" presetID="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2000" fill="hold"/>
                                        <p:tgtEl>
                                          <p:spTgt spid="8"/>
                                        </p:tgtEl>
                                        <p:attrNameLst>
                                          <p:attrName>ppt_x</p:attrName>
                                        </p:attrNameLst>
                                      </p:cBhvr>
                                      <p:tavLst>
                                        <p:tav tm="0">
                                          <p:val>
                                            <p:strVal val="0-#ppt_w/2"/>
                                          </p:val>
                                        </p:tav>
                                        <p:tav tm="100000">
                                          <p:val>
                                            <p:strVal val="#ppt_x"/>
                                          </p:val>
                                        </p:tav>
                                      </p:tavLst>
                                    </p:anim>
                                    <p:anim calcmode="lin" valueType="num">
                                      <p:cBhvr additive="base">
                                        <p:cTn id="12" dur="20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2000" fill="hold"/>
                                        <p:tgtEl>
                                          <p:spTgt spid="9"/>
                                        </p:tgtEl>
                                        <p:attrNameLst>
                                          <p:attrName>ppt_x</p:attrName>
                                        </p:attrNameLst>
                                      </p:cBhvr>
                                      <p:tavLst>
                                        <p:tav tm="0">
                                          <p:val>
                                            <p:strVal val="1+#ppt_w/2"/>
                                          </p:val>
                                        </p:tav>
                                        <p:tav tm="100000">
                                          <p:val>
                                            <p:strVal val="#ppt_x"/>
                                          </p:val>
                                        </p:tav>
                                      </p:tavLst>
                                    </p:anim>
                                    <p:anim calcmode="lin" valueType="num">
                                      <p:cBhvr additive="base">
                                        <p:cTn id="16" dur="2000" fill="hold"/>
                                        <p:tgtEl>
                                          <p:spTgt spid="9"/>
                                        </p:tgtEl>
                                        <p:attrNameLst>
                                          <p:attrName>ppt_y</p:attrName>
                                        </p:attrNameLst>
                                      </p:cBhvr>
                                      <p:tavLst>
                                        <p:tav tm="0">
                                          <p:val>
                                            <p:strVal val="#ppt_y"/>
                                          </p:val>
                                        </p:tav>
                                        <p:tav tm="100000">
                                          <p:val>
                                            <p:strVal val="#ppt_y"/>
                                          </p:val>
                                        </p:tav>
                                      </p:tavLst>
                                    </p:anim>
                                  </p:childTnLst>
                                </p:cTn>
                              </p:par>
                            </p:childTnLst>
                          </p:cTn>
                        </p:par>
                        <p:par>
                          <p:cTn id="17" fill="hold">
                            <p:stCondLst>
                              <p:cond delay="4000"/>
                            </p:stCondLst>
                            <p:childTnLst>
                              <p:par>
                                <p:cTn id="18" presetID="64" presetClass="path" presetSubtype="0" accel="50000" decel="50000" fill="hold" grpId="1" nodeType="afterEffect">
                                  <p:stCondLst>
                                    <p:cond delay="0"/>
                                  </p:stCondLst>
                                  <p:childTnLst>
                                    <p:animMotion origin="layout" path="M 0 0  L 0 -0.33302  E" pathEditMode="relative" ptsTypes="">
                                      <p:cBhvr>
                                        <p:cTn id="19" dur="2000" fill="hold"/>
                                        <p:tgtEl>
                                          <p:spTgt spid="8"/>
                                        </p:tgtEl>
                                        <p:attrNameLst>
                                          <p:attrName>ppt_x</p:attrName>
                                          <p:attrName>ppt_y</p:attrName>
                                        </p:attrNameLst>
                                      </p:cBhvr>
                                    </p:animMotion>
                                  </p:childTnLst>
                                  <p:subTnLst>
                                    <p:set>
                                      <p:cBhvr override="childStyle">
                                        <p:cTn dur="1" fill="hold" display="0" masterRel="sameClick" afterEffect="1">
                                          <p:stCondLst>
                                            <p:cond evt="end" delay="0">
                                              <p:tn val="18"/>
                                            </p:cond>
                                          </p:stCondLst>
                                        </p:cTn>
                                        <p:tgtEl>
                                          <p:spTgt spid="8"/>
                                        </p:tgtEl>
                                        <p:attrNameLst>
                                          <p:attrName>style.visibility</p:attrName>
                                        </p:attrNameLst>
                                      </p:cBhvr>
                                      <p:to>
                                        <p:strVal val="hidden"/>
                                      </p:to>
                                    </p:set>
                                  </p:subTnLst>
                                </p:cTn>
                              </p:par>
                              <p:par>
                                <p:cTn id="20" presetID="64" presetClass="path" presetSubtype="0" accel="50000" decel="50000" fill="hold" grpId="1" nodeType="withEffect">
                                  <p:stCondLst>
                                    <p:cond delay="0"/>
                                  </p:stCondLst>
                                  <p:childTnLst>
                                    <p:animMotion origin="layout" path="M 0 0  L 0 -0.33302  E" pathEditMode="relative" ptsTypes="">
                                      <p:cBhvr>
                                        <p:cTn id="21" dur="2000" fill="hold"/>
                                        <p:tgtEl>
                                          <p:spTgt spid="9"/>
                                        </p:tgtEl>
                                        <p:attrNameLst>
                                          <p:attrName>ppt_x</p:attrName>
                                          <p:attrName>ppt_y</p:attrName>
                                        </p:attrNameLst>
                                      </p:cBhvr>
                                    </p:animMotion>
                                  </p:childTnLst>
                                  <p:subTnLst>
                                    <p:set>
                                      <p:cBhvr override="childStyle">
                                        <p:cTn dur="1" fill="hold" display="0" masterRel="sameClick" afterEffect="1">
                                          <p:stCondLst>
                                            <p:cond evt="end" delay="0">
                                              <p:tn val="20"/>
                                            </p:cond>
                                          </p:stCondLst>
                                        </p:cTn>
                                        <p:tgtEl>
                                          <p:spTgt spid="9"/>
                                        </p:tgtEl>
                                        <p:attrNameLst>
                                          <p:attrName>style.visibility</p:attrName>
                                        </p:attrNameLst>
                                      </p:cBhvr>
                                      <p:to>
                                        <p:strVal val="hidden"/>
                                      </p:to>
                                    </p:set>
                                  </p:subTnLst>
                                </p:cTn>
                              </p:par>
                            </p:childTnLst>
                          </p:cTn>
                        </p:par>
                        <p:par>
                          <p:cTn id="22" fill="hold">
                            <p:stCondLst>
                              <p:cond delay="6000"/>
                            </p:stCondLst>
                            <p:childTnLst>
                              <p:par>
                                <p:cTn id="23" presetID="53" presetClass="entr" presetSubtype="0"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2000" fill="hold"/>
                                        <p:tgtEl>
                                          <p:spTgt spid="17"/>
                                        </p:tgtEl>
                                        <p:attrNameLst>
                                          <p:attrName>ppt_w</p:attrName>
                                        </p:attrNameLst>
                                      </p:cBhvr>
                                      <p:tavLst>
                                        <p:tav tm="0">
                                          <p:val>
                                            <p:fltVal val="0"/>
                                          </p:val>
                                        </p:tav>
                                        <p:tav tm="100000">
                                          <p:val>
                                            <p:strVal val="#ppt_w"/>
                                          </p:val>
                                        </p:tav>
                                      </p:tavLst>
                                    </p:anim>
                                    <p:anim calcmode="lin" valueType="num">
                                      <p:cBhvr>
                                        <p:cTn id="26" dur="2000" fill="hold"/>
                                        <p:tgtEl>
                                          <p:spTgt spid="17"/>
                                        </p:tgtEl>
                                        <p:attrNameLst>
                                          <p:attrName>ppt_h</p:attrName>
                                        </p:attrNameLst>
                                      </p:cBhvr>
                                      <p:tavLst>
                                        <p:tav tm="0">
                                          <p:val>
                                            <p:fltVal val="0"/>
                                          </p:val>
                                        </p:tav>
                                        <p:tav tm="100000">
                                          <p:val>
                                            <p:strVal val="#ppt_h"/>
                                          </p:val>
                                        </p:tav>
                                      </p:tavLst>
                                    </p:anim>
                                    <p:animEffect transition="in" filter="fade">
                                      <p:cBhvr>
                                        <p:cTn id="27" dur="2000"/>
                                        <p:tgtEl>
                                          <p:spTgt spid="17"/>
                                        </p:tgtEl>
                                      </p:cBhvr>
                                    </p:animEffect>
                                  </p:childTnLst>
                                </p:cTn>
                              </p:par>
                            </p:childTnLst>
                          </p:cTn>
                        </p:par>
                        <p:par>
                          <p:cTn id="28" fill="hold">
                            <p:stCondLst>
                              <p:cond delay="8000"/>
                            </p:stCondLst>
                            <p:childTnLst>
                              <p:par>
                                <p:cTn id="29" presetID="17" presetClass="entr" presetSubtype="1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2000" fill="hold"/>
                                        <p:tgtEl>
                                          <p:spTgt spid="18"/>
                                        </p:tgtEl>
                                        <p:attrNameLst>
                                          <p:attrName>ppt_w</p:attrName>
                                        </p:attrNameLst>
                                      </p:cBhvr>
                                      <p:tavLst>
                                        <p:tav tm="0">
                                          <p:val>
                                            <p:fltVal val="0"/>
                                          </p:val>
                                        </p:tav>
                                        <p:tav tm="100000">
                                          <p:val>
                                            <p:strVal val="#ppt_w"/>
                                          </p:val>
                                        </p:tav>
                                      </p:tavLst>
                                    </p:anim>
                                    <p:anim calcmode="lin" valueType="num">
                                      <p:cBhvr>
                                        <p:cTn id="32" dur="2000" fill="hold"/>
                                        <p:tgtEl>
                                          <p:spTgt spid="18"/>
                                        </p:tgtEl>
                                        <p:attrNameLst>
                                          <p:attrName>ppt_h</p:attrName>
                                        </p:attrNameLst>
                                      </p:cBhvr>
                                      <p:tavLst>
                                        <p:tav tm="0">
                                          <p:val>
                                            <p:strVal val="#ppt_h"/>
                                          </p:val>
                                        </p:tav>
                                        <p:tav tm="100000">
                                          <p:val>
                                            <p:strVal val="#ppt_h"/>
                                          </p:val>
                                        </p:tav>
                                      </p:tavLst>
                                    </p:anim>
                                  </p:childTnLst>
                                </p:cTn>
                              </p:par>
                            </p:childTnLst>
                          </p:cTn>
                        </p:par>
                        <p:par>
                          <p:cTn id="33" fill="hold">
                            <p:stCondLst>
                              <p:cond delay="10000"/>
                            </p:stCondLst>
                            <p:childTnLst>
                              <p:par>
                                <p:cTn id="34" presetID="53" presetClass="entr" presetSubtype="0" fill="hold" nodeType="afterEffect">
                                  <p:stCondLst>
                                    <p:cond delay="1500"/>
                                  </p:stCondLst>
                                  <p:childTnLst>
                                    <p:set>
                                      <p:cBhvr>
                                        <p:cTn id="35" dur="1" fill="hold">
                                          <p:stCondLst>
                                            <p:cond delay="0"/>
                                          </p:stCondLst>
                                        </p:cTn>
                                        <p:tgtEl>
                                          <p:spTgt spid="19"/>
                                        </p:tgtEl>
                                        <p:attrNameLst>
                                          <p:attrName>style.visibility</p:attrName>
                                        </p:attrNameLst>
                                      </p:cBhvr>
                                      <p:to>
                                        <p:strVal val="visible"/>
                                      </p:to>
                                    </p:set>
                                    <p:anim calcmode="lin" valueType="num">
                                      <p:cBhvr>
                                        <p:cTn id="36" dur="1000" fill="hold"/>
                                        <p:tgtEl>
                                          <p:spTgt spid="19"/>
                                        </p:tgtEl>
                                        <p:attrNameLst>
                                          <p:attrName>ppt_w</p:attrName>
                                        </p:attrNameLst>
                                      </p:cBhvr>
                                      <p:tavLst>
                                        <p:tav tm="0">
                                          <p:val>
                                            <p:fltVal val="0"/>
                                          </p:val>
                                        </p:tav>
                                        <p:tav tm="100000">
                                          <p:val>
                                            <p:strVal val="#ppt_w"/>
                                          </p:val>
                                        </p:tav>
                                      </p:tavLst>
                                    </p:anim>
                                    <p:anim calcmode="lin" valueType="num">
                                      <p:cBhvr>
                                        <p:cTn id="37" dur="1000" fill="hold"/>
                                        <p:tgtEl>
                                          <p:spTgt spid="19"/>
                                        </p:tgtEl>
                                        <p:attrNameLst>
                                          <p:attrName>ppt_h</p:attrName>
                                        </p:attrNameLst>
                                      </p:cBhvr>
                                      <p:tavLst>
                                        <p:tav tm="0">
                                          <p:val>
                                            <p:fltVal val="0"/>
                                          </p:val>
                                        </p:tav>
                                        <p:tav tm="100000">
                                          <p:val>
                                            <p:strVal val="#ppt_h"/>
                                          </p:val>
                                        </p:tav>
                                      </p:tavLst>
                                    </p:anim>
                                    <p:animEffect transition="in" filter="fade">
                                      <p:cBhvr>
                                        <p:cTn id="38" dur="1000"/>
                                        <p:tgtEl>
                                          <p:spTgt spid="19"/>
                                        </p:tgtEl>
                                      </p:cBhvr>
                                    </p:animEffect>
                                  </p:childTnLst>
                                </p:cTn>
                              </p:par>
                              <p:par>
                                <p:cTn id="39" presetID="53" presetClass="entr" presetSubtype="0" fill="hold" grpId="0" nodeType="withEffect">
                                  <p:stCondLst>
                                    <p:cond delay="1500"/>
                                  </p:stCondLst>
                                  <p:childTnLst>
                                    <p:set>
                                      <p:cBhvr>
                                        <p:cTn id="40" dur="1" fill="hold">
                                          <p:stCondLst>
                                            <p:cond delay="0"/>
                                          </p:stCondLst>
                                        </p:cTn>
                                        <p:tgtEl>
                                          <p:spTgt spid="20"/>
                                        </p:tgtEl>
                                        <p:attrNameLst>
                                          <p:attrName>style.visibility</p:attrName>
                                        </p:attrNameLst>
                                      </p:cBhvr>
                                      <p:to>
                                        <p:strVal val="visible"/>
                                      </p:to>
                                    </p:set>
                                    <p:anim calcmode="lin" valueType="num">
                                      <p:cBhvr>
                                        <p:cTn id="41" dur="500" fill="hold"/>
                                        <p:tgtEl>
                                          <p:spTgt spid="20"/>
                                        </p:tgtEl>
                                        <p:attrNameLst>
                                          <p:attrName>ppt_w</p:attrName>
                                        </p:attrNameLst>
                                      </p:cBhvr>
                                      <p:tavLst>
                                        <p:tav tm="0">
                                          <p:val>
                                            <p:fltVal val="0"/>
                                          </p:val>
                                        </p:tav>
                                        <p:tav tm="100000">
                                          <p:val>
                                            <p:strVal val="#ppt_w"/>
                                          </p:val>
                                        </p:tav>
                                      </p:tavLst>
                                    </p:anim>
                                    <p:anim calcmode="lin" valueType="num">
                                      <p:cBhvr>
                                        <p:cTn id="42" dur="500" fill="hold"/>
                                        <p:tgtEl>
                                          <p:spTgt spid="20"/>
                                        </p:tgtEl>
                                        <p:attrNameLst>
                                          <p:attrName>ppt_h</p:attrName>
                                        </p:attrNameLst>
                                      </p:cBhvr>
                                      <p:tavLst>
                                        <p:tav tm="0">
                                          <p:val>
                                            <p:fltVal val="0"/>
                                          </p:val>
                                        </p:tav>
                                        <p:tav tm="100000">
                                          <p:val>
                                            <p:strVal val="#ppt_h"/>
                                          </p:val>
                                        </p:tav>
                                      </p:tavLst>
                                    </p:anim>
                                    <p:animEffect transition="in" filter="fade">
                                      <p:cBhvr>
                                        <p:cTn id="43" dur="500"/>
                                        <p:tgtEl>
                                          <p:spTgt spid="20"/>
                                        </p:tgtEl>
                                      </p:cBhvr>
                                    </p:animEffect>
                                  </p:childTnLst>
                                </p:cTn>
                              </p:par>
                              <p:par>
                                <p:cTn id="44" presetID="35" presetClass="emph" presetSubtype="0" repeatCount="indefinite" fill="hold" grpId="1" nodeType="withEffect">
                                  <p:stCondLst>
                                    <p:cond delay="1500"/>
                                  </p:stCondLst>
                                  <p:childTnLst>
                                    <p:anim calcmode="discrete" valueType="str">
                                      <p:cBhvr>
                                        <p:cTn id="45" dur="500" fill="hold"/>
                                        <p:tgtEl>
                                          <p:spTgt spid="20"/>
                                        </p:tgtEl>
                                        <p:attrNameLst>
                                          <p:attrName>style.visibility</p:attrName>
                                        </p:attrNameLst>
                                      </p:cBhvr>
                                      <p:tavLst>
                                        <p:tav tm="0">
                                          <p:val>
                                            <p:strVal val="hidden"/>
                                          </p:val>
                                        </p:tav>
                                        <p:tav tm="50000">
                                          <p:val>
                                            <p:strVal val="visible"/>
                                          </p:val>
                                        </p:tav>
                                      </p:tavLst>
                                    </p:anim>
                                  </p:childTnLst>
                                </p:cTn>
                              </p:par>
                              <p:par>
                                <p:cTn id="46" presetID="53" presetClass="entr" presetSubtype="0" fill="hold" grpId="0" nodeType="withEffect">
                                  <p:stCondLst>
                                    <p:cond delay="1500"/>
                                  </p:stCondLst>
                                  <p:childTnLst>
                                    <p:set>
                                      <p:cBhvr>
                                        <p:cTn id="47" dur="1" fill="hold">
                                          <p:stCondLst>
                                            <p:cond delay="0"/>
                                          </p:stCondLst>
                                        </p:cTn>
                                        <p:tgtEl>
                                          <p:spTgt spid="21"/>
                                        </p:tgtEl>
                                        <p:attrNameLst>
                                          <p:attrName>style.visibility</p:attrName>
                                        </p:attrNameLst>
                                      </p:cBhvr>
                                      <p:to>
                                        <p:strVal val="visible"/>
                                      </p:to>
                                    </p:set>
                                    <p:anim calcmode="lin" valueType="num">
                                      <p:cBhvr>
                                        <p:cTn id="48" dur="500" fill="hold"/>
                                        <p:tgtEl>
                                          <p:spTgt spid="21"/>
                                        </p:tgtEl>
                                        <p:attrNameLst>
                                          <p:attrName>ppt_w</p:attrName>
                                        </p:attrNameLst>
                                      </p:cBhvr>
                                      <p:tavLst>
                                        <p:tav tm="0">
                                          <p:val>
                                            <p:fltVal val="0"/>
                                          </p:val>
                                        </p:tav>
                                        <p:tav tm="100000">
                                          <p:val>
                                            <p:strVal val="#ppt_w"/>
                                          </p:val>
                                        </p:tav>
                                      </p:tavLst>
                                    </p:anim>
                                    <p:anim calcmode="lin" valueType="num">
                                      <p:cBhvr>
                                        <p:cTn id="49" dur="500" fill="hold"/>
                                        <p:tgtEl>
                                          <p:spTgt spid="21"/>
                                        </p:tgtEl>
                                        <p:attrNameLst>
                                          <p:attrName>ppt_h</p:attrName>
                                        </p:attrNameLst>
                                      </p:cBhvr>
                                      <p:tavLst>
                                        <p:tav tm="0">
                                          <p:val>
                                            <p:fltVal val="0"/>
                                          </p:val>
                                        </p:tav>
                                        <p:tav tm="100000">
                                          <p:val>
                                            <p:strVal val="#ppt_h"/>
                                          </p:val>
                                        </p:tav>
                                      </p:tavLst>
                                    </p:anim>
                                    <p:animEffect transition="in" filter="fade">
                                      <p:cBhvr>
                                        <p:cTn id="50" dur="500"/>
                                        <p:tgtEl>
                                          <p:spTgt spid="21"/>
                                        </p:tgtEl>
                                      </p:cBhvr>
                                    </p:animEffect>
                                  </p:childTnLst>
                                </p:cTn>
                              </p:par>
                              <p:par>
                                <p:cTn id="51" presetID="35" presetClass="emph" presetSubtype="0" repeatCount="indefinite" fill="hold" grpId="1" nodeType="withEffect">
                                  <p:stCondLst>
                                    <p:cond delay="1500"/>
                                  </p:stCondLst>
                                  <p:childTnLst>
                                    <p:anim calcmode="discrete" valueType="str">
                                      <p:cBhvr>
                                        <p:cTn id="52" dur="500" fill="hold"/>
                                        <p:tgtEl>
                                          <p:spTgt spid="21"/>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9" grpId="0" animBg="1"/>
      <p:bldP spid="9" grpId="1" animBg="1"/>
      <p:bldP spid="18" grpId="0" animBg="1"/>
      <p:bldP spid="20" grpId="0" animBg="1"/>
      <p:bldP spid="20" grpId="1" animBg="1"/>
      <p:bldP spid="21" grpId="0" animBg="1"/>
      <p:bldP spid="21" grpId="1"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14 Resim" descr="kapi-tekmeleme.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25"/>
            <a:ext cx="12192000" cy="6858024"/>
          </a:xfrm>
          <a:prstGeom prst="rect">
            <a:avLst/>
          </a:prstGeom>
        </p:spPr>
      </p:pic>
      <p:sp>
        <p:nvSpPr>
          <p:cNvPr id="7" name="6 Sağ Ok"/>
          <p:cNvSpPr/>
          <p:nvPr/>
        </p:nvSpPr>
        <p:spPr>
          <a:xfrm>
            <a:off x="1704562" y="1972140"/>
            <a:ext cx="4320000" cy="3600000"/>
          </a:xfrm>
          <a:prstGeom prst="rightArrow">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4800" b="1" dirty="0">
                <a:solidFill>
                  <a:srgbClr val="C00000"/>
                </a:solidFill>
                <a:latin typeface="Arial Black" pitchFamily="34" charset="0"/>
              </a:rPr>
              <a:t>ÇAT KAPI</a:t>
            </a:r>
          </a:p>
        </p:txBody>
      </p:sp>
      <p:sp>
        <p:nvSpPr>
          <p:cNvPr id="8" name="7 Sol Ok"/>
          <p:cNvSpPr/>
          <p:nvPr/>
        </p:nvSpPr>
        <p:spPr>
          <a:xfrm>
            <a:off x="6024562" y="1972140"/>
            <a:ext cx="4320000" cy="3600000"/>
          </a:xfrm>
          <a:prstGeom prst="leftArrow">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4800" b="1" dirty="0">
                <a:solidFill>
                  <a:srgbClr val="C00000"/>
                </a:solidFill>
                <a:latin typeface="Arial Black" pitchFamily="34" charset="0"/>
              </a:rPr>
              <a:t>SORUSU</a:t>
            </a:r>
          </a:p>
        </p:txBody>
      </p:sp>
      <p:pic>
        <p:nvPicPr>
          <p:cNvPr id="9" name="8 Resim" descr="kapi-hareketli-resim-0017.gi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12" name="11 Güneş"/>
          <p:cNvSpPr/>
          <p:nvPr/>
        </p:nvSpPr>
        <p:spPr>
          <a:xfrm>
            <a:off x="1524000" y="-24"/>
            <a:ext cx="2448000" cy="2160000"/>
          </a:xfrm>
          <a:prstGeom prst="sun">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400" dirty="0">
                <a:solidFill>
                  <a:srgbClr val="FF00FF"/>
                </a:solidFill>
                <a:latin typeface="Arial Black" pitchFamily="34" charset="0"/>
              </a:rPr>
              <a:t>Çat Kapı Sorusu</a:t>
            </a:r>
          </a:p>
        </p:txBody>
      </p:sp>
      <p:sp>
        <p:nvSpPr>
          <p:cNvPr id="17" name="16 Güneş"/>
          <p:cNvSpPr/>
          <p:nvPr/>
        </p:nvSpPr>
        <p:spPr>
          <a:xfrm>
            <a:off x="8220032" y="-24"/>
            <a:ext cx="2448000" cy="2160000"/>
          </a:xfrm>
          <a:prstGeom prst="sun">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400" dirty="0">
                <a:solidFill>
                  <a:srgbClr val="FF00FF"/>
                </a:solidFill>
                <a:latin typeface="Arial Black" pitchFamily="34" charset="0"/>
              </a:rPr>
              <a:t>Çat Kapı Sorusu</a:t>
            </a:r>
          </a:p>
        </p:txBody>
      </p:sp>
      <p:sp>
        <p:nvSpPr>
          <p:cNvPr id="10" name="9 Sol Sağ Ok"/>
          <p:cNvSpPr/>
          <p:nvPr/>
        </p:nvSpPr>
        <p:spPr>
          <a:xfrm>
            <a:off x="1524000" y="3357562"/>
            <a:ext cx="9144000" cy="3500438"/>
          </a:xfrm>
          <a:prstGeom prst="lef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tr-TR" sz="3600" dirty="0">
                <a:solidFill>
                  <a:srgbClr val="FFFF00"/>
                </a:solidFill>
                <a:latin typeface="Arial Black" pitchFamily="34" charset="0"/>
              </a:rPr>
              <a:t>Kapıyı açmaya hazır mısın?</a:t>
            </a:r>
          </a:p>
          <a:p>
            <a:pPr algn="ctr"/>
            <a:r>
              <a:rPr lang="tr-TR" sz="3600" dirty="0">
                <a:solidFill>
                  <a:schemeClr val="bg1"/>
                </a:solidFill>
                <a:latin typeface="Arial Black" pitchFamily="34" charset="0"/>
              </a:rPr>
              <a:t>Vur kapıya, açılsın kapı…</a:t>
            </a:r>
          </a:p>
          <a:p>
            <a:pPr algn="ctr"/>
            <a:r>
              <a:rPr lang="tr-TR" sz="2000" dirty="0">
                <a:solidFill>
                  <a:srgbClr val="FF00FF"/>
                </a:solidFill>
                <a:latin typeface="Arial Black" pitchFamily="34" charset="0"/>
              </a:rPr>
              <a:t>Soruyu görmek için karateciye TIKLA</a:t>
            </a:r>
          </a:p>
        </p:txBody>
      </p:sp>
      <p:sp>
        <p:nvSpPr>
          <p:cNvPr id="13" name="Dikdörtgen 12">
            <a:extLst>
              <a:ext uri="{FF2B5EF4-FFF2-40B4-BE49-F238E27FC236}">
                <a16:creationId xmlns:a16="http://schemas.microsoft.com/office/drawing/2014/main" id="{35BA3C84-49FD-49E0-9A03-B59ECE0FBB43}"/>
              </a:ext>
            </a:extLst>
          </p:cNvPr>
          <p:cNvSpPr/>
          <p:nvPr/>
        </p:nvSpPr>
        <p:spPr>
          <a:xfrm>
            <a:off x="-19264" y="-24"/>
            <a:ext cx="2043298" cy="6248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latin typeface="Arial Black" panose="020B0A04020102020204" pitchFamily="34" charset="0"/>
              </a:rPr>
              <a:t>33. Soru </a:t>
            </a:r>
          </a:p>
        </p:txBody>
      </p:sp>
      <p:pic>
        <p:nvPicPr>
          <p:cNvPr id="11" name="10 Resim">
            <a:hlinkClick r:id="rId5" action="ppaction://hlinksldjump"/>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55124" y="172140"/>
            <a:ext cx="5100000" cy="5400000"/>
          </a:xfrm>
          <a:prstGeom prst="rect">
            <a:avLst/>
          </a:prstGeom>
        </p:spPr>
      </p:pic>
    </p:spTree>
    <p:extLst>
      <p:ext uri="{BB962C8B-B14F-4D97-AF65-F5344CB8AC3E}">
        <p14:creationId xmlns:p14="http://schemas.microsoft.com/office/powerpoint/2010/main" val="21744502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750" advClick="0">
        <p15:prstTrans prst="curtains"/>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subTnLst>
                                    <p:audio>
                                      <p:cMediaNode>
                                        <p:cTn display="0" masterRel="sameClick">
                                          <p:stCondLst>
                                            <p:cond evt="begin" delay="0">
                                              <p:tn val="5"/>
                                            </p:cond>
                                          </p:stCondLst>
                                          <p:endCondLst>
                                            <p:cond evt="onStopAudio" delay="0">
                                              <p:tgtEl>
                                                <p:sldTgt/>
                                              </p:tgtEl>
                                            </p:cond>
                                          </p:endCondLst>
                                        </p:cTn>
                                        <p:tgtEl>
                                          <p:sndTgt r:embed="rId2" name="ankaranin-baglari-4339.wav"/>
                                        </p:tgtEl>
                                      </p:cMediaNode>
                                    </p:audio>
                                  </p:subTnLst>
                                </p:cTn>
                              </p:par>
                            </p:childTnLst>
                          </p:cTn>
                        </p:par>
                        <p:par>
                          <p:cTn id="8" fill="hold">
                            <p:stCondLst>
                              <p:cond delay="2000"/>
                            </p:stCondLst>
                            <p:childTnLst>
                              <p:par>
                                <p:cTn id="9" presetID="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2000" fill="hold"/>
                                        <p:tgtEl>
                                          <p:spTgt spid="7"/>
                                        </p:tgtEl>
                                        <p:attrNameLst>
                                          <p:attrName>ppt_x</p:attrName>
                                        </p:attrNameLst>
                                      </p:cBhvr>
                                      <p:tavLst>
                                        <p:tav tm="0">
                                          <p:val>
                                            <p:strVal val="0-#ppt_w/2"/>
                                          </p:val>
                                        </p:tav>
                                        <p:tav tm="100000">
                                          <p:val>
                                            <p:strVal val="#ppt_x"/>
                                          </p:val>
                                        </p:tav>
                                      </p:tavLst>
                                    </p:anim>
                                    <p:anim calcmode="lin" valueType="num">
                                      <p:cBhvr additive="base">
                                        <p:cTn id="12" dur="20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2000" fill="hold"/>
                                        <p:tgtEl>
                                          <p:spTgt spid="8"/>
                                        </p:tgtEl>
                                        <p:attrNameLst>
                                          <p:attrName>ppt_x</p:attrName>
                                        </p:attrNameLst>
                                      </p:cBhvr>
                                      <p:tavLst>
                                        <p:tav tm="0">
                                          <p:val>
                                            <p:strVal val="1+#ppt_w/2"/>
                                          </p:val>
                                        </p:tav>
                                        <p:tav tm="100000">
                                          <p:val>
                                            <p:strVal val="#ppt_x"/>
                                          </p:val>
                                        </p:tav>
                                      </p:tavLst>
                                    </p:anim>
                                    <p:anim calcmode="lin" valueType="num">
                                      <p:cBhvr additive="base">
                                        <p:cTn id="16" dur="2000" fill="hold"/>
                                        <p:tgtEl>
                                          <p:spTgt spid="8"/>
                                        </p:tgtEl>
                                        <p:attrNameLst>
                                          <p:attrName>ppt_y</p:attrName>
                                        </p:attrNameLst>
                                      </p:cBhvr>
                                      <p:tavLst>
                                        <p:tav tm="0">
                                          <p:val>
                                            <p:strVal val="#ppt_y"/>
                                          </p:val>
                                        </p:tav>
                                        <p:tav tm="100000">
                                          <p:val>
                                            <p:strVal val="#ppt_y"/>
                                          </p:val>
                                        </p:tav>
                                      </p:tavLst>
                                    </p:anim>
                                  </p:childTnLst>
                                </p:cTn>
                              </p:par>
                            </p:childTnLst>
                          </p:cTn>
                        </p:par>
                        <p:par>
                          <p:cTn id="17" fill="hold">
                            <p:stCondLst>
                              <p:cond delay="4000"/>
                            </p:stCondLst>
                            <p:childTnLst>
                              <p:par>
                                <p:cTn id="18" presetID="64" presetClass="path" presetSubtype="0" accel="50000" decel="50000" fill="hold" grpId="1" nodeType="afterEffect">
                                  <p:stCondLst>
                                    <p:cond delay="0"/>
                                  </p:stCondLst>
                                  <p:childTnLst>
                                    <p:animMotion origin="layout" path="M 0 0  L 0 -0.33302  E" pathEditMode="relative" ptsTypes="">
                                      <p:cBhvr>
                                        <p:cTn id="19" dur="2000" fill="hold"/>
                                        <p:tgtEl>
                                          <p:spTgt spid="7"/>
                                        </p:tgtEl>
                                        <p:attrNameLst>
                                          <p:attrName>ppt_x</p:attrName>
                                          <p:attrName>ppt_y</p:attrName>
                                        </p:attrNameLst>
                                      </p:cBhvr>
                                    </p:animMotion>
                                  </p:childTnLst>
                                  <p:subTnLst>
                                    <p:set>
                                      <p:cBhvr override="childStyle">
                                        <p:cTn dur="1" fill="hold" display="0" masterRel="sameClick" afterEffect="1">
                                          <p:stCondLst>
                                            <p:cond evt="end" delay="0">
                                              <p:tn val="18"/>
                                            </p:cond>
                                          </p:stCondLst>
                                        </p:cTn>
                                        <p:tgtEl>
                                          <p:spTgt spid="7"/>
                                        </p:tgtEl>
                                        <p:attrNameLst>
                                          <p:attrName>style.visibility</p:attrName>
                                        </p:attrNameLst>
                                      </p:cBhvr>
                                      <p:to>
                                        <p:strVal val="hidden"/>
                                      </p:to>
                                    </p:set>
                                  </p:subTnLst>
                                </p:cTn>
                              </p:par>
                              <p:par>
                                <p:cTn id="20" presetID="64" presetClass="path" presetSubtype="0" accel="50000" decel="50000" fill="hold" grpId="1" nodeType="withEffect">
                                  <p:stCondLst>
                                    <p:cond delay="0"/>
                                  </p:stCondLst>
                                  <p:childTnLst>
                                    <p:animMotion origin="layout" path="M 0 0  L 0 -0.33302  E" pathEditMode="relative" ptsTypes="">
                                      <p:cBhvr>
                                        <p:cTn id="21" dur="2000" fill="hold"/>
                                        <p:tgtEl>
                                          <p:spTgt spid="8"/>
                                        </p:tgtEl>
                                        <p:attrNameLst>
                                          <p:attrName>ppt_x</p:attrName>
                                          <p:attrName>ppt_y</p:attrName>
                                        </p:attrNameLst>
                                      </p:cBhvr>
                                    </p:animMotion>
                                  </p:childTnLst>
                                  <p:subTnLst>
                                    <p:set>
                                      <p:cBhvr override="childStyle">
                                        <p:cTn dur="1" fill="hold" display="0" masterRel="sameClick" afterEffect="1">
                                          <p:stCondLst>
                                            <p:cond evt="end" delay="0">
                                              <p:tn val="20"/>
                                            </p:cond>
                                          </p:stCondLst>
                                        </p:cTn>
                                        <p:tgtEl>
                                          <p:spTgt spid="8"/>
                                        </p:tgtEl>
                                        <p:attrNameLst>
                                          <p:attrName>style.visibility</p:attrName>
                                        </p:attrNameLst>
                                      </p:cBhvr>
                                      <p:to>
                                        <p:strVal val="hidden"/>
                                      </p:to>
                                    </p:set>
                                  </p:subTnLst>
                                </p:cTn>
                              </p:par>
                            </p:childTnLst>
                          </p:cTn>
                        </p:par>
                        <p:par>
                          <p:cTn id="22" fill="hold">
                            <p:stCondLst>
                              <p:cond delay="6000"/>
                            </p:stCondLst>
                            <p:childTnLst>
                              <p:par>
                                <p:cTn id="23" presetID="53" presetClass="entr" presetSubtype="0"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2000" fill="hold"/>
                                        <p:tgtEl>
                                          <p:spTgt spid="9"/>
                                        </p:tgtEl>
                                        <p:attrNameLst>
                                          <p:attrName>ppt_w</p:attrName>
                                        </p:attrNameLst>
                                      </p:cBhvr>
                                      <p:tavLst>
                                        <p:tav tm="0">
                                          <p:val>
                                            <p:fltVal val="0"/>
                                          </p:val>
                                        </p:tav>
                                        <p:tav tm="100000">
                                          <p:val>
                                            <p:strVal val="#ppt_w"/>
                                          </p:val>
                                        </p:tav>
                                      </p:tavLst>
                                    </p:anim>
                                    <p:anim calcmode="lin" valueType="num">
                                      <p:cBhvr>
                                        <p:cTn id="26" dur="2000" fill="hold"/>
                                        <p:tgtEl>
                                          <p:spTgt spid="9"/>
                                        </p:tgtEl>
                                        <p:attrNameLst>
                                          <p:attrName>ppt_h</p:attrName>
                                        </p:attrNameLst>
                                      </p:cBhvr>
                                      <p:tavLst>
                                        <p:tav tm="0">
                                          <p:val>
                                            <p:fltVal val="0"/>
                                          </p:val>
                                        </p:tav>
                                        <p:tav tm="100000">
                                          <p:val>
                                            <p:strVal val="#ppt_h"/>
                                          </p:val>
                                        </p:tav>
                                      </p:tavLst>
                                    </p:anim>
                                    <p:animEffect transition="in" filter="fade">
                                      <p:cBhvr>
                                        <p:cTn id="27" dur="2000"/>
                                        <p:tgtEl>
                                          <p:spTgt spid="9"/>
                                        </p:tgtEl>
                                      </p:cBhvr>
                                    </p:animEffect>
                                  </p:childTnLst>
                                </p:cTn>
                              </p:par>
                            </p:childTnLst>
                          </p:cTn>
                        </p:par>
                        <p:par>
                          <p:cTn id="28" fill="hold">
                            <p:stCondLst>
                              <p:cond delay="8000"/>
                            </p:stCondLst>
                            <p:childTnLst>
                              <p:par>
                                <p:cTn id="29" presetID="17" presetClass="entr" presetSubtype="1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2000" fill="hold"/>
                                        <p:tgtEl>
                                          <p:spTgt spid="10"/>
                                        </p:tgtEl>
                                        <p:attrNameLst>
                                          <p:attrName>ppt_w</p:attrName>
                                        </p:attrNameLst>
                                      </p:cBhvr>
                                      <p:tavLst>
                                        <p:tav tm="0">
                                          <p:val>
                                            <p:fltVal val="0"/>
                                          </p:val>
                                        </p:tav>
                                        <p:tav tm="100000">
                                          <p:val>
                                            <p:strVal val="#ppt_w"/>
                                          </p:val>
                                        </p:tav>
                                      </p:tavLst>
                                    </p:anim>
                                    <p:anim calcmode="lin" valueType="num">
                                      <p:cBhvr>
                                        <p:cTn id="32" dur="2000" fill="hold"/>
                                        <p:tgtEl>
                                          <p:spTgt spid="10"/>
                                        </p:tgtEl>
                                        <p:attrNameLst>
                                          <p:attrName>ppt_h</p:attrName>
                                        </p:attrNameLst>
                                      </p:cBhvr>
                                      <p:tavLst>
                                        <p:tav tm="0">
                                          <p:val>
                                            <p:strVal val="#ppt_h"/>
                                          </p:val>
                                        </p:tav>
                                        <p:tav tm="100000">
                                          <p:val>
                                            <p:strVal val="#ppt_h"/>
                                          </p:val>
                                        </p:tav>
                                      </p:tavLst>
                                    </p:anim>
                                  </p:childTnLst>
                                </p:cTn>
                              </p:par>
                            </p:childTnLst>
                          </p:cTn>
                        </p:par>
                        <p:par>
                          <p:cTn id="33" fill="hold">
                            <p:stCondLst>
                              <p:cond delay="10000"/>
                            </p:stCondLst>
                            <p:childTnLst>
                              <p:par>
                                <p:cTn id="34" presetID="53" presetClass="entr" presetSubtype="0" fill="hold" nodeType="afterEffect">
                                  <p:stCondLst>
                                    <p:cond delay="500"/>
                                  </p:stCondLst>
                                  <p:childTnLst>
                                    <p:set>
                                      <p:cBhvr>
                                        <p:cTn id="35" dur="1" fill="hold">
                                          <p:stCondLst>
                                            <p:cond delay="0"/>
                                          </p:stCondLst>
                                        </p:cTn>
                                        <p:tgtEl>
                                          <p:spTgt spid="11"/>
                                        </p:tgtEl>
                                        <p:attrNameLst>
                                          <p:attrName>style.visibility</p:attrName>
                                        </p:attrNameLst>
                                      </p:cBhvr>
                                      <p:to>
                                        <p:strVal val="visible"/>
                                      </p:to>
                                    </p:set>
                                    <p:anim calcmode="lin" valueType="num">
                                      <p:cBhvr>
                                        <p:cTn id="36" dur="1000" fill="hold"/>
                                        <p:tgtEl>
                                          <p:spTgt spid="11"/>
                                        </p:tgtEl>
                                        <p:attrNameLst>
                                          <p:attrName>ppt_w</p:attrName>
                                        </p:attrNameLst>
                                      </p:cBhvr>
                                      <p:tavLst>
                                        <p:tav tm="0">
                                          <p:val>
                                            <p:fltVal val="0"/>
                                          </p:val>
                                        </p:tav>
                                        <p:tav tm="100000">
                                          <p:val>
                                            <p:strVal val="#ppt_w"/>
                                          </p:val>
                                        </p:tav>
                                      </p:tavLst>
                                    </p:anim>
                                    <p:anim calcmode="lin" valueType="num">
                                      <p:cBhvr>
                                        <p:cTn id="37" dur="1000" fill="hold"/>
                                        <p:tgtEl>
                                          <p:spTgt spid="11"/>
                                        </p:tgtEl>
                                        <p:attrNameLst>
                                          <p:attrName>ppt_h</p:attrName>
                                        </p:attrNameLst>
                                      </p:cBhvr>
                                      <p:tavLst>
                                        <p:tav tm="0">
                                          <p:val>
                                            <p:fltVal val="0"/>
                                          </p:val>
                                        </p:tav>
                                        <p:tav tm="100000">
                                          <p:val>
                                            <p:strVal val="#ppt_h"/>
                                          </p:val>
                                        </p:tav>
                                      </p:tavLst>
                                    </p:anim>
                                    <p:animEffect transition="in" filter="fade">
                                      <p:cBhvr>
                                        <p:cTn id="38" dur="1000"/>
                                        <p:tgtEl>
                                          <p:spTgt spid="11"/>
                                        </p:tgtEl>
                                      </p:cBhvr>
                                    </p:animEffect>
                                  </p:childTnLst>
                                </p:cTn>
                              </p:par>
                              <p:par>
                                <p:cTn id="39" presetID="53" presetClass="entr" presetSubtype="0" fill="hold" grpId="0" nodeType="withEffect">
                                  <p:stCondLst>
                                    <p:cond delay="150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animEffect transition="in" filter="fade">
                                      <p:cBhvr>
                                        <p:cTn id="43" dur="500"/>
                                        <p:tgtEl>
                                          <p:spTgt spid="12"/>
                                        </p:tgtEl>
                                      </p:cBhvr>
                                    </p:animEffect>
                                  </p:childTnLst>
                                </p:cTn>
                              </p:par>
                              <p:par>
                                <p:cTn id="44" presetID="35" presetClass="emph" presetSubtype="0" repeatCount="indefinite" fill="hold" grpId="1" nodeType="withEffect">
                                  <p:stCondLst>
                                    <p:cond delay="1500"/>
                                  </p:stCondLst>
                                  <p:childTnLst>
                                    <p:anim calcmode="discrete" valueType="str">
                                      <p:cBhvr>
                                        <p:cTn id="45" dur="500" fill="hold"/>
                                        <p:tgtEl>
                                          <p:spTgt spid="12"/>
                                        </p:tgtEl>
                                        <p:attrNameLst>
                                          <p:attrName>style.visibility</p:attrName>
                                        </p:attrNameLst>
                                      </p:cBhvr>
                                      <p:tavLst>
                                        <p:tav tm="0">
                                          <p:val>
                                            <p:strVal val="hidden"/>
                                          </p:val>
                                        </p:tav>
                                        <p:tav tm="50000">
                                          <p:val>
                                            <p:strVal val="visible"/>
                                          </p:val>
                                        </p:tav>
                                      </p:tavLst>
                                    </p:anim>
                                  </p:childTnLst>
                                </p:cTn>
                              </p:par>
                              <p:par>
                                <p:cTn id="46" presetID="53" presetClass="entr" presetSubtype="0" fill="hold" grpId="0" nodeType="withEffect">
                                  <p:stCondLst>
                                    <p:cond delay="1500"/>
                                  </p:stCondLst>
                                  <p:childTnLst>
                                    <p:set>
                                      <p:cBhvr>
                                        <p:cTn id="47" dur="1" fill="hold">
                                          <p:stCondLst>
                                            <p:cond delay="0"/>
                                          </p:stCondLst>
                                        </p:cTn>
                                        <p:tgtEl>
                                          <p:spTgt spid="17"/>
                                        </p:tgtEl>
                                        <p:attrNameLst>
                                          <p:attrName>style.visibility</p:attrName>
                                        </p:attrNameLst>
                                      </p:cBhvr>
                                      <p:to>
                                        <p:strVal val="visible"/>
                                      </p:to>
                                    </p:set>
                                    <p:anim calcmode="lin" valueType="num">
                                      <p:cBhvr>
                                        <p:cTn id="48" dur="500" fill="hold"/>
                                        <p:tgtEl>
                                          <p:spTgt spid="17"/>
                                        </p:tgtEl>
                                        <p:attrNameLst>
                                          <p:attrName>ppt_w</p:attrName>
                                        </p:attrNameLst>
                                      </p:cBhvr>
                                      <p:tavLst>
                                        <p:tav tm="0">
                                          <p:val>
                                            <p:fltVal val="0"/>
                                          </p:val>
                                        </p:tav>
                                        <p:tav tm="100000">
                                          <p:val>
                                            <p:strVal val="#ppt_w"/>
                                          </p:val>
                                        </p:tav>
                                      </p:tavLst>
                                    </p:anim>
                                    <p:anim calcmode="lin" valueType="num">
                                      <p:cBhvr>
                                        <p:cTn id="49" dur="500" fill="hold"/>
                                        <p:tgtEl>
                                          <p:spTgt spid="17"/>
                                        </p:tgtEl>
                                        <p:attrNameLst>
                                          <p:attrName>ppt_h</p:attrName>
                                        </p:attrNameLst>
                                      </p:cBhvr>
                                      <p:tavLst>
                                        <p:tav tm="0">
                                          <p:val>
                                            <p:fltVal val="0"/>
                                          </p:val>
                                        </p:tav>
                                        <p:tav tm="100000">
                                          <p:val>
                                            <p:strVal val="#ppt_h"/>
                                          </p:val>
                                        </p:tav>
                                      </p:tavLst>
                                    </p:anim>
                                    <p:animEffect transition="in" filter="fade">
                                      <p:cBhvr>
                                        <p:cTn id="50" dur="500"/>
                                        <p:tgtEl>
                                          <p:spTgt spid="17"/>
                                        </p:tgtEl>
                                      </p:cBhvr>
                                    </p:animEffect>
                                  </p:childTnLst>
                                </p:cTn>
                              </p:par>
                              <p:par>
                                <p:cTn id="51" presetID="35" presetClass="emph" presetSubtype="0" repeatCount="indefinite" fill="hold" grpId="1" nodeType="withEffect">
                                  <p:stCondLst>
                                    <p:cond delay="1500"/>
                                  </p:stCondLst>
                                  <p:childTnLst>
                                    <p:anim calcmode="discrete" valueType="str">
                                      <p:cBhvr>
                                        <p:cTn id="52" dur="500" fill="hold"/>
                                        <p:tgtEl>
                                          <p:spTgt spid="17"/>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12" grpId="0" animBg="1"/>
      <p:bldP spid="12" grpId="1" animBg="1"/>
      <p:bldP spid="17" grpId="0" animBg="1"/>
      <p:bldP spid="17" grpId="1" animBg="1"/>
      <p:bldP spid="10"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15 Resim" descr="shining.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32500"/>
            <a:ext cx="12191999" cy="6825500"/>
          </a:xfrm>
          <a:prstGeom prst="rect">
            <a:avLst/>
          </a:prstGeom>
        </p:spPr>
      </p:pic>
      <p:sp>
        <p:nvSpPr>
          <p:cNvPr id="7" name="6 Sağ Ok"/>
          <p:cNvSpPr/>
          <p:nvPr/>
        </p:nvSpPr>
        <p:spPr>
          <a:xfrm>
            <a:off x="1704562" y="1972140"/>
            <a:ext cx="4320000" cy="3600000"/>
          </a:xfrm>
          <a:prstGeom prst="rightArrow">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4800" b="1" dirty="0">
                <a:solidFill>
                  <a:srgbClr val="C00000"/>
                </a:solidFill>
                <a:latin typeface="Arial Black" pitchFamily="34" charset="0"/>
              </a:rPr>
              <a:t>ÇAT KAPI</a:t>
            </a:r>
          </a:p>
        </p:txBody>
      </p:sp>
      <p:sp>
        <p:nvSpPr>
          <p:cNvPr id="8" name="7 Sol Ok"/>
          <p:cNvSpPr/>
          <p:nvPr/>
        </p:nvSpPr>
        <p:spPr>
          <a:xfrm>
            <a:off x="6024562" y="1972140"/>
            <a:ext cx="4320000" cy="3600000"/>
          </a:xfrm>
          <a:prstGeom prst="leftArrow">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4800" b="1" dirty="0">
                <a:solidFill>
                  <a:srgbClr val="C00000"/>
                </a:solidFill>
                <a:latin typeface="Arial Black" pitchFamily="34" charset="0"/>
              </a:rPr>
              <a:t>SORUSU</a:t>
            </a:r>
          </a:p>
        </p:txBody>
      </p:sp>
      <p:pic>
        <p:nvPicPr>
          <p:cNvPr id="9" name="8 Resim" descr="kapi-hareketli-resim-0017.gi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10" name="9 Sol Sağ Ok"/>
          <p:cNvSpPr/>
          <p:nvPr/>
        </p:nvSpPr>
        <p:spPr>
          <a:xfrm>
            <a:off x="1524000" y="3357562"/>
            <a:ext cx="9001156" cy="3500438"/>
          </a:xfrm>
          <a:prstGeom prst="lef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tr-TR" sz="3600" dirty="0">
                <a:solidFill>
                  <a:srgbClr val="FFFF00"/>
                </a:solidFill>
                <a:latin typeface="Arial Black" pitchFamily="34" charset="0"/>
              </a:rPr>
              <a:t>Kapıyı açmaya hazır mısın?</a:t>
            </a:r>
          </a:p>
          <a:p>
            <a:pPr algn="ctr"/>
            <a:r>
              <a:rPr lang="tr-TR" sz="3600" dirty="0">
                <a:solidFill>
                  <a:schemeClr val="bg1"/>
                </a:solidFill>
                <a:latin typeface="Arial Black" pitchFamily="34" charset="0"/>
              </a:rPr>
              <a:t>Vur kapıya, açılsın kapı…</a:t>
            </a:r>
          </a:p>
          <a:p>
            <a:pPr algn="ctr"/>
            <a:r>
              <a:rPr lang="tr-TR" sz="2000" dirty="0">
                <a:solidFill>
                  <a:srgbClr val="FF00FF"/>
                </a:solidFill>
                <a:latin typeface="Arial Black" pitchFamily="34" charset="0"/>
              </a:rPr>
              <a:t>Soruyu görmek için karateciye TIKLA</a:t>
            </a:r>
          </a:p>
        </p:txBody>
      </p:sp>
      <p:pic>
        <p:nvPicPr>
          <p:cNvPr id="11" name="10 Resim">
            <a:hlinkClick r:id="rId5" action="ppaction://hlinksldjump"/>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06655" y="-397397"/>
            <a:ext cx="7404728" cy="6228000"/>
          </a:xfrm>
          <a:prstGeom prst="rect">
            <a:avLst/>
          </a:prstGeom>
        </p:spPr>
      </p:pic>
      <p:sp>
        <p:nvSpPr>
          <p:cNvPr id="12" name="11 Güneş"/>
          <p:cNvSpPr/>
          <p:nvPr/>
        </p:nvSpPr>
        <p:spPr>
          <a:xfrm>
            <a:off x="1524000" y="-24"/>
            <a:ext cx="2448000" cy="2160000"/>
          </a:xfrm>
          <a:prstGeom prst="sun">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400" dirty="0">
                <a:solidFill>
                  <a:srgbClr val="FF00FF"/>
                </a:solidFill>
                <a:latin typeface="Arial Black" pitchFamily="34" charset="0"/>
              </a:rPr>
              <a:t>Çat Kapı Sorusu</a:t>
            </a:r>
          </a:p>
        </p:txBody>
      </p:sp>
      <p:sp>
        <p:nvSpPr>
          <p:cNvPr id="17" name="16 Güneş"/>
          <p:cNvSpPr/>
          <p:nvPr/>
        </p:nvSpPr>
        <p:spPr>
          <a:xfrm>
            <a:off x="8220032" y="-24"/>
            <a:ext cx="2448000" cy="2160000"/>
          </a:xfrm>
          <a:prstGeom prst="sun">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400" dirty="0">
                <a:solidFill>
                  <a:srgbClr val="FF00FF"/>
                </a:solidFill>
                <a:latin typeface="Arial Black" pitchFamily="34" charset="0"/>
              </a:rPr>
              <a:t>Çat Kapı Sorusu</a:t>
            </a:r>
          </a:p>
        </p:txBody>
      </p:sp>
      <p:sp>
        <p:nvSpPr>
          <p:cNvPr id="18" name="17 Dikdörtgen"/>
          <p:cNvSpPr/>
          <p:nvPr/>
        </p:nvSpPr>
        <p:spPr>
          <a:xfrm>
            <a:off x="1524000" y="6429396"/>
            <a:ext cx="9144000" cy="4286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1200" dirty="0" smtClean="0">
                <a:solidFill>
                  <a:schemeClr val="bg1"/>
                </a:solidFill>
                <a:latin typeface="Arial Black" pitchFamily="34" charset="0"/>
              </a:rPr>
              <a:t>Müzik </a:t>
            </a:r>
            <a:r>
              <a:rPr lang="tr-TR" sz="1200" dirty="0">
                <a:solidFill>
                  <a:schemeClr val="bg1"/>
                </a:solidFill>
                <a:latin typeface="Arial Black" pitchFamily="34" charset="0"/>
              </a:rPr>
              <a:t>Serdar </a:t>
            </a:r>
            <a:r>
              <a:rPr lang="tr-TR" sz="1200" dirty="0" err="1">
                <a:solidFill>
                  <a:schemeClr val="bg1"/>
                </a:solidFill>
                <a:latin typeface="Arial Black" pitchFamily="34" charset="0"/>
              </a:rPr>
              <a:t>ORTAÇ’tan</a:t>
            </a:r>
            <a:r>
              <a:rPr lang="tr-TR" sz="1200" dirty="0">
                <a:solidFill>
                  <a:schemeClr val="bg1"/>
                </a:solidFill>
                <a:latin typeface="Arial Black" pitchFamily="34" charset="0"/>
              </a:rPr>
              <a:t> alıntıdır. Katkısı için teşekkürler…</a:t>
            </a:r>
            <a:endParaRPr lang="tr-TR" dirty="0">
              <a:solidFill>
                <a:schemeClr val="bg1"/>
              </a:solidFill>
              <a:latin typeface="Arial Black" pitchFamily="34" charset="0"/>
            </a:endParaRPr>
          </a:p>
        </p:txBody>
      </p:sp>
      <p:sp>
        <p:nvSpPr>
          <p:cNvPr id="13" name="Dikdörtgen 12">
            <a:extLst>
              <a:ext uri="{FF2B5EF4-FFF2-40B4-BE49-F238E27FC236}">
                <a16:creationId xmlns:a16="http://schemas.microsoft.com/office/drawing/2014/main" id="{4DC76DC5-90C8-4463-B844-87FC8C04963B}"/>
              </a:ext>
            </a:extLst>
          </p:cNvPr>
          <p:cNvSpPr/>
          <p:nvPr/>
        </p:nvSpPr>
        <p:spPr>
          <a:xfrm>
            <a:off x="-19264" y="-24"/>
            <a:ext cx="2116288" cy="6248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latin typeface="Arial Black" panose="020B0A04020102020204" pitchFamily="34" charset="0"/>
              </a:rPr>
              <a:t>37. Soru </a:t>
            </a:r>
          </a:p>
        </p:txBody>
      </p:sp>
    </p:spTree>
    <p:extLst>
      <p:ext uri="{BB962C8B-B14F-4D97-AF65-F5344CB8AC3E}">
        <p14:creationId xmlns:p14="http://schemas.microsoft.com/office/powerpoint/2010/main" val="31719239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750" advClick="0">
        <p15:prstTrans prst="curtains"/>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subTnLst>
                                    <p:audio>
                                      <p:cMediaNode>
                                        <p:cTn display="0" masterRel="sameClick">
                                          <p:stCondLst>
                                            <p:cond evt="begin" delay="0">
                                              <p:tn val="5"/>
                                            </p:cond>
                                          </p:stCondLst>
                                          <p:endCondLst>
                                            <p:cond evt="onStopAudio" delay="0">
                                              <p:tgtEl>
                                                <p:sldTgt/>
                                              </p:tgtEl>
                                            </p:cond>
                                          </p:endCondLst>
                                        </p:cTn>
                                        <p:tgtEl>
                                          <p:sndTgt r:embed="rId2" name="serdar-ortac-ayrilmam-4431.wav"/>
                                        </p:tgtEl>
                                      </p:cMediaNode>
                                    </p:audio>
                                  </p:sub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2000" fill="hold"/>
                                        <p:tgtEl>
                                          <p:spTgt spid="7"/>
                                        </p:tgtEl>
                                        <p:attrNameLst>
                                          <p:attrName>ppt_x</p:attrName>
                                        </p:attrNameLst>
                                      </p:cBhvr>
                                      <p:tavLst>
                                        <p:tav tm="0">
                                          <p:val>
                                            <p:strVal val="0-#ppt_w/2"/>
                                          </p:val>
                                        </p:tav>
                                        <p:tav tm="100000">
                                          <p:val>
                                            <p:strVal val="#ppt_x"/>
                                          </p:val>
                                        </p:tav>
                                      </p:tavLst>
                                    </p:anim>
                                    <p:anim calcmode="lin" valueType="num">
                                      <p:cBhvr additive="base">
                                        <p:cTn id="12" dur="20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2000" fill="hold"/>
                                        <p:tgtEl>
                                          <p:spTgt spid="8"/>
                                        </p:tgtEl>
                                        <p:attrNameLst>
                                          <p:attrName>ppt_x</p:attrName>
                                        </p:attrNameLst>
                                      </p:cBhvr>
                                      <p:tavLst>
                                        <p:tav tm="0">
                                          <p:val>
                                            <p:strVal val="1+#ppt_w/2"/>
                                          </p:val>
                                        </p:tav>
                                        <p:tav tm="100000">
                                          <p:val>
                                            <p:strVal val="#ppt_x"/>
                                          </p:val>
                                        </p:tav>
                                      </p:tavLst>
                                    </p:anim>
                                    <p:anim calcmode="lin" valueType="num">
                                      <p:cBhvr additive="base">
                                        <p:cTn id="16" dur="2000" fill="hold"/>
                                        <p:tgtEl>
                                          <p:spTgt spid="8"/>
                                        </p:tgtEl>
                                        <p:attrNameLst>
                                          <p:attrName>ppt_y</p:attrName>
                                        </p:attrNameLst>
                                      </p:cBhvr>
                                      <p:tavLst>
                                        <p:tav tm="0">
                                          <p:val>
                                            <p:strVal val="#ppt_y"/>
                                          </p:val>
                                        </p:tav>
                                        <p:tav tm="100000">
                                          <p:val>
                                            <p:strVal val="#ppt_y"/>
                                          </p:val>
                                        </p:tav>
                                      </p:tavLst>
                                    </p:anim>
                                  </p:childTnLst>
                                </p:cTn>
                              </p:par>
                            </p:childTnLst>
                          </p:cTn>
                        </p:par>
                        <p:par>
                          <p:cTn id="17" fill="hold">
                            <p:stCondLst>
                              <p:cond delay="2500"/>
                            </p:stCondLst>
                            <p:childTnLst>
                              <p:par>
                                <p:cTn id="18" presetID="64" presetClass="path" presetSubtype="0" accel="50000" decel="50000" fill="hold" grpId="1" nodeType="afterEffect">
                                  <p:stCondLst>
                                    <p:cond delay="0"/>
                                  </p:stCondLst>
                                  <p:childTnLst>
                                    <p:animMotion origin="layout" path="M 0 0  L 0 -0.33302  E" pathEditMode="relative" ptsTypes="">
                                      <p:cBhvr>
                                        <p:cTn id="19" dur="2000" fill="hold"/>
                                        <p:tgtEl>
                                          <p:spTgt spid="7"/>
                                        </p:tgtEl>
                                        <p:attrNameLst>
                                          <p:attrName>ppt_x</p:attrName>
                                          <p:attrName>ppt_y</p:attrName>
                                        </p:attrNameLst>
                                      </p:cBhvr>
                                    </p:animMotion>
                                  </p:childTnLst>
                                  <p:subTnLst>
                                    <p:set>
                                      <p:cBhvr override="childStyle">
                                        <p:cTn dur="1" fill="hold" display="0" masterRel="sameClick" afterEffect="1">
                                          <p:stCondLst>
                                            <p:cond evt="end" delay="0">
                                              <p:tn val="18"/>
                                            </p:cond>
                                          </p:stCondLst>
                                        </p:cTn>
                                        <p:tgtEl>
                                          <p:spTgt spid="7"/>
                                        </p:tgtEl>
                                        <p:attrNameLst>
                                          <p:attrName>style.visibility</p:attrName>
                                        </p:attrNameLst>
                                      </p:cBhvr>
                                      <p:to>
                                        <p:strVal val="hidden"/>
                                      </p:to>
                                    </p:set>
                                  </p:subTnLst>
                                </p:cTn>
                              </p:par>
                              <p:par>
                                <p:cTn id="20" presetID="64" presetClass="path" presetSubtype="0" accel="50000" decel="50000" fill="hold" grpId="1" nodeType="withEffect">
                                  <p:stCondLst>
                                    <p:cond delay="0"/>
                                  </p:stCondLst>
                                  <p:childTnLst>
                                    <p:animMotion origin="layout" path="M 0 0  L 0 -0.33302  E" pathEditMode="relative" ptsTypes="">
                                      <p:cBhvr>
                                        <p:cTn id="21" dur="2000" fill="hold"/>
                                        <p:tgtEl>
                                          <p:spTgt spid="8"/>
                                        </p:tgtEl>
                                        <p:attrNameLst>
                                          <p:attrName>ppt_x</p:attrName>
                                          <p:attrName>ppt_y</p:attrName>
                                        </p:attrNameLst>
                                      </p:cBhvr>
                                    </p:animMotion>
                                  </p:childTnLst>
                                  <p:subTnLst>
                                    <p:set>
                                      <p:cBhvr override="childStyle">
                                        <p:cTn dur="1" fill="hold" display="0" masterRel="sameClick" afterEffect="1">
                                          <p:stCondLst>
                                            <p:cond evt="end" delay="0">
                                              <p:tn val="20"/>
                                            </p:cond>
                                          </p:stCondLst>
                                        </p:cTn>
                                        <p:tgtEl>
                                          <p:spTgt spid="8"/>
                                        </p:tgtEl>
                                        <p:attrNameLst>
                                          <p:attrName>style.visibility</p:attrName>
                                        </p:attrNameLst>
                                      </p:cBhvr>
                                      <p:to>
                                        <p:strVal val="hidden"/>
                                      </p:to>
                                    </p:set>
                                  </p:subTnLst>
                                </p:cTn>
                              </p:par>
                            </p:childTnLst>
                          </p:cTn>
                        </p:par>
                        <p:par>
                          <p:cTn id="22" fill="hold">
                            <p:stCondLst>
                              <p:cond delay="4500"/>
                            </p:stCondLst>
                            <p:childTnLst>
                              <p:par>
                                <p:cTn id="23" presetID="53" presetClass="entr" presetSubtype="0"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2000" fill="hold"/>
                                        <p:tgtEl>
                                          <p:spTgt spid="9"/>
                                        </p:tgtEl>
                                        <p:attrNameLst>
                                          <p:attrName>ppt_w</p:attrName>
                                        </p:attrNameLst>
                                      </p:cBhvr>
                                      <p:tavLst>
                                        <p:tav tm="0">
                                          <p:val>
                                            <p:fltVal val="0"/>
                                          </p:val>
                                        </p:tav>
                                        <p:tav tm="100000">
                                          <p:val>
                                            <p:strVal val="#ppt_w"/>
                                          </p:val>
                                        </p:tav>
                                      </p:tavLst>
                                    </p:anim>
                                    <p:anim calcmode="lin" valueType="num">
                                      <p:cBhvr>
                                        <p:cTn id="26" dur="2000" fill="hold"/>
                                        <p:tgtEl>
                                          <p:spTgt spid="9"/>
                                        </p:tgtEl>
                                        <p:attrNameLst>
                                          <p:attrName>ppt_h</p:attrName>
                                        </p:attrNameLst>
                                      </p:cBhvr>
                                      <p:tavLst>
                                        <p:tav tm="0">
                                          <p:val>
                                            <p:fltVal val="0"/>
                                          </p:val>
                                        </p:tav>
                                        <p:tav tm="100000">
                                          <p:val>
                                            <p:strVal val="#ppt_h"/>
                                          </p:val>
                                        </p:tav>
                                      </p:tavLst>
                                    </p:anim>
                                    <p:animEffect transition="in" filter="fade">
                                      <p:cBhvr>
                                        <p:cTn id="27" dur="2000"/>
                                        <p:tgtEl>
                                          <p:spTgt spid="9"/>
                                        </p:tgtEl>
                                      </p:cBhvr>
                                    </p:animEffect>
                                  </p:childTnLst>
                                </p:cTn>
                              </p:par>
                            </p:childTnLst>
                          </p:cTn>
                        </p:par>
                        <p:par>
                          <p:cTn id="28" fill="hold">
                            <p:stCondLst>
                              <p:cond delay="6500"/>
                            </p:stCondLst>
                            <p:childTnLst>
                              <p:par>
                                <p:cTn id="29" presetID="17" presetClass="entr" presetSubtype="1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2000" fill="hold"/>
                                        <p:tgtEl>
                                          <p:spTgt spid="10"/>
                                        </p:tgtEl>
                                        <p:attrNameLst>
                                          <p:attrName>ppt_w</p:attrName>
                                        </p:attrNameLst>
                                      </p:cBhvr>
                                      <p:tavLst>
                                        <p:tav tm="0">
                                          <p:val>
                                            <p:fltVal val="0"/>
                                          </p:val>
                                        </p:tav>
                                        <p:tav tm="100000">
                                          <p:val>
                                            <p:strVal val="#ppt_w"/>
                                          </p:val>
                                        </p:tav>
                                      </p:tavLst>
                                    </p:anim>
                                    <p:anim calcmode="lin" valueType="num">
                                      <p:cBhvr>
                                        <p:cTn id="32" dur="2000" fill="hold"/>
                                        <p:tgtEl>
                                          <p:spTgt spid="10"/>
                                        </p:tgtEl>
                                        <p:attrNameLst>
                                          <p:attrName>ppt_h</p:attrName>
                                        </p:attrNameLst>
                                      </p:cBhvr>
                                      <p:tavLst>
                                        <p:tav tm="0">
                                          <p:val>
                                            <p:strVal val="#ppt_h"/>
                                          </p:val>
                                        </p:tav>
                                        <p:tav tm="100000">
                                          <p:val>
                                            <p:strVal val="#ppt_h"/>
                                          </p:val>
                                        </p:tav>
                                      </p:tavLst>
                                    </p:anim>
                                  </p:childTnLst>
                                </p:cTn>
                              </p:par>
                            </p:childTnLst>
                          </p:cTn>
                        </p:par>
                        <p:par>
                          <p:cTn id="33" fill="hold">
                            <p:stCondLst>
                              <p:cond delay="8500"/>
                            </p:stCondLst>
                            <p:childTnLst>
                              <p:par>
                                <p:cTn id="34" presetID="53" presetClass="entr" presetSubtype="0" fill="hold" nodeType="afterEffect">
                                  <p:stCondLst>
                                    <p:cond delay="500"/>
                                  </p:stCondLst>
                                  <p:childTnLst>
                                    <p:set>
                                      <p:cBhvr>
                                        <p:cTn id="35" dur="1" fill="hold">
                                          <p:stCondLst>
                                            <p:cond delay="0"/>
                                          </p:stCondLst>
                                        </p:cTn>
                                        <p:tgtEl>
                                          <p:spTgt spid="11"/>
                                        </p:tgtEl>
                                        <p:attrNameLst>
                                          <p:attrName>style.visibility</p:attrName>
                                        </p:attrNameLst>
                                      </p:cBhvr>
                                      <p:to>
                                        <p:strVal val="visible"/>
                                      </p:to>
                                    </p:set>
                                    <p:anim calcmode="lin" valueType="num">
                                      <p:cBhvr>
                                        <p:cTn id="36" dur="1000" fill="hold"/>
                                        <p:tgtEl>
                                          <p:spTgt spid="11"/>
                                        </p:tgtEl>
                                        <p:attrNameLst>
                                          <p:attrName>ppt_w</p:attrName>
                                        </p:attrNameLst>
                                      </p:cBhvr>
                                      <p:tavLst>
                                        <p:tav tm="0">
                                          <p:val>
                                            <p:fltVal val="0"/>
                                          </p:val>
                                        </p:tav>
                                        <p:tav tm="100000">
                                          <p:val>
                                            <p:strVal val="#ppt_w"/>
                                          </p:val>
                                        </p:tav>
                                      </p:tavLst>
                                    </p:anim>
                                    <p:anim calcmode="lin" valueType="num">
                                      <p:cBhvr>
                                        <p:cTn id="37" dur="1000" fill="hold"/>
                                        <p:tgtEl>
                                          <p:spTgt spid="11"/>
                                        </p:tgtEl>
                                        <p:attrNameLst>
                                          <p:attrName>ppt_h</p:attrName>
                                        </p:attrNameLst>
                                      </p:cBhvr>
                                      <p:tavLst>
                                        <p:tav tm="0">
                                          <p:val>
                                            <p:fltVal val="0"/>
                                          </p:val>
                                        </p:tav>
                                        <p:tav tm="100000">
                                          <p:val>
                                            <p:strVal val="#ppt_h"/>
                                          </p:val>
                                        </p:tav>
                                      </p:tavLst>
                                    </p:anim>
                                    <p:animEffect transition="in" filter="fade">
                                      <p:cBhvr>
                                        <p:cTn id="38" dur="1000"/>
                                        <p:tgtEl>
                                          <p:spTgt spid="11"/>
                                        </p:tgtEl>
                                      </p:cBhvr>
                                    </p:animEffect>
                                  </p:childTnLst>
                                </p:cTn>
                              </p:par>
                              <p:par>
                                <p:cTn id="39" presetID="27" presetClass="entr" presetSubtype="0" fill="hold" grpId="0" nodeType="withEffect">
                                  <p:stCondLst>
                                    <p:cond delay="0"/>
                                  </p:stCondLst>
                                  <p:iterate type="lt">
                                    <p:tmPct val="50000"/>
                                  </p:iterate>
                                  <p:childTnLst>
                                    <p:set>
                                      <p:cBhvr>
                                        <p:cTn id="40" dur="1" fill="hold">
                                          <p:stCondLst>
                                            <p:cond delay="0"/>
                                          </p:stCondLst>
                                        </p:cTn>
                                        <p:tgtEl>
                                          <p:spTgt spid="18"/>
                                        </p:tgtEl>
                                        <p:attrNameLst>
                                          <p:attrName>style.visibility</p:attrName>
                                        </p:attrNameLst>
                                      </p:cBhvr>
                                      <p:to>
                                        <p:strVal val="visible"/>
                                      </p:to>
                                    </p:set>
                                    <p:anim calcmode="discrete" valueType="clr">
                                      <p:cBhvr override="childStyle">
                                        <p:cTn id="41"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42" dur="80"/>
                                        <p:tgtEl>
                                          <p:spTgt spid="18"/>
                                        </p:tgtEl>
                                        <p:attrNameLst>
                                          <p:attrName>fillcolor</p:attrName>
                                        </p:attrNameLst>
                                      </p:cBhvr>
                                      <p:tavLst>
                                        <p:tav tm="0">
                                          <p:val>
                                            <p:clrVal>
                                              <a:schemeClr val="accent2"/>
                                            </p:clrVal>
                                          </p:val>
                                        </p:tav>
                                        <p:tav tm="50000">
                                          <p:val>
                                            <p:clrVal>
                                              <a:schemeClr val="hlink"/>
                                            </p:clrVal>
                                          </p:val>
                                        </p:tav>
                                      </p:tavLst>
                                    </p:anim>
                                    <p:set>
                                      <p:cBhvr>
                                        <p:cTn id="43" dur="80"/>
                                        <p:tgtEl>
                                          <p:spTgt spid="18"/>
                                        </p:tgtEl>
                                        <p:attrNameLst>
                                          <p:attrName>fill.type</p:attrName>
                                        </p:attrNameLst>
                                      </p:cBhvr>
                                      <p:to>
                                        <p:strVal val="solid"/>
                                      </p:to>
                                    </p:set>
                                  </p:childTnLst>
                                </p:cTn>
                              </p:par>
                              <p:par>
                                <p:cTn id="44" presetID="53" presetClass="entr" presetSubtype="0" fill="hold" grpId="0" nodeType="withEffect">
                                  <p:stCondLst>
                                    <p:cond delay="1500"/>
                                  </p:stCondLst>
                                  <p:childTnLst>
                                    <p:set>
                                      <p:cBhvr>
                                        <p:cTn id="45" dur="1" fill="hold">
                                          <p:stCondLst>
                                            <p:cond delay="0"/>
                                          </p:stCondLst>
                                        </p:cTn>
                                        <p:tgtEl>
                                          <p:spTgt spid="12"/>
                                        </p:tgtEl>
                                        <p:attrNameLst>
                                          <p:attrName>style.visibility</p:attrName>
                                        </p:attrNameLst>
                                      </p:cBhvr>
                                      <p:to>
                                        <p:strVal val="visible"/>
                                      </p:to>
                                    </p:set>
                                    <p:anim calcmode="lin" valueType="num">
                                      <p:cBhvr>
                                        <p:cTn id="46" dur="500" fill="hold"/>
                                        <p:tgtEl>
                                          <p:spTgt spid="12"/>
                                        </p:tgtEl>
                                        <p:attrNameLst>
                                          <p:attrName>ppt_w</p:attrName>
                                        </p:attrNameLst>
                                      </p:cBhvr>
                                      <p:tavLst>
                                        <p:tav tm="0">
                                          <p:val>
                                            <p:fltVal val="0"/>
                                          </p:val>
                                        </p:tav>
                                        <p:tav tm="100000">
                                          <p:val>
                                            <p:strVal val="#ppt_w"/>
                                          </p:val>
                                        </p:tav>
                                      </p:tavLst>
                                    </p:anim>
                                    <p:anim calcmode="lin" valueType="num">
                                      <p:cBhvr>
                                        <p:cTn id="47" dur="500" fill="hold"/>
                                        <p:tgtEl>
                                          <p:spTgt spid="12"/>
                                        </p:tgtEl>
                                        <p:attrNameLst>
                                          <p:attrName>ppt_h</p:attrName>
                                        </p:attrNameLst>
                                      </p:cBhvr>
                                      <p:tavLst>
                                        <p:tav tm="0">
                                          <p:val>
                                            <p:fltVal val="0"/>
                                          </p:val>
                                        </p:tav>
                                        <p:tav tm="100000">
                                          <p:val>
                                            <p:strVal val="#ppt_h"/>
                                          </p:val>
                                        </p:tav>
                                      </p:tavLst>
                                    </p:anim>
                                    <p:animEffect transition="in" filter="fade">
                                      <p:cBhvr>
                                        <p:cTn id="48" dur="500"/>
                                        <p:tgtEl>
                                          <p:spTgt spid="12"/>
                                        </p:tgtEl>
                                      </p:cBhvr>
                                    </p:animEffect>
                                  </p:childTnLst>
                                </p:cTn>
                              </p:par>
                              <p:par>
                                <p:cTn id="49" presetID="35" presetClass="emph" presetSubtype="0" repeatCount="indefinite" fill="hold" grpId="1" nodeType="withEffect">
                                  <p:stCondLst>
                                    <p:cond delay="1500"/>
                                  </p:stCondLst>
                                  <p:childTnLst>
                                    <p:anim calcmode="discrete" valueType="str">
                                      <p:cBhvr>
                                        <p:cTn id="50" dur="500" fill="hold"/>
                                        <p:tgtEl>
                                          <p:spTgt spid="12"/>
                                        </p:tgtEl>
                                        <p:attrNameLst>
                                          <p:attrName>style.visibility</p:attrName>
                                        </p:attrNameLst>
                                      </p:cBhvr>
                                      <p:tavLst>
                                        <p:tav tm="0">
                                          <p:val>
                                            <p:strVal val="hidden"/>
                                          </p:val>
                                        </p:tav>
                                        <p:tav tm="50000">
                                          <p:val>
                                            <p:strVal val="visible"/>
                                          </p:val>
                                        </p:tav>
                                      </p:tavLst>
                                    </p:anim>
                                  </p:childTnLst>
                                </p:cTn>
                              </p:par>
                              <p:par>
                                <p:cTn id="51" presetID="53" presetClass="entr" presetSubtype="0" fill="hold" grpId="0" nodeType="withEffect">
                                  <p:stCondLst>
                                    <p:cond delay="1500"/>
                                  </p:stCondLst>
                                  <p:childTnLst>
                                    <p:set>
                                      <p:cBhvr>
                                        <p:cTn id="52" dur="1" fill="hold">
                                          <p:stCondLst>
                                            <p:cond delay="0"/>
                                          </p:stCondLst>
                                        </p:cTn>
                                        <p:tgtEl>
                                          <p:spTgt spid="17"/>
                                        </p:tgtEl>
                                        <p:attrNameLst>
                                          <p:attrName>style.visibility</p:attrName>
                                        </p:attrNameLst>
                                      </p:cBhvr>
                                      <p:to>
                                        <p:strVal val="visible"/>
                                      </p:to>
                                    </p:set>
                                    <p:anim calcmode="lin" valueType="num">
                                      <p:cBhvr>
                                        <p:cTn id="53" dur="500" fill="hold"/>
                                        <p:tgtEl>
                                          <p:spTgt spid="17"/>
                                        </p:tgtEl>
                                        <p:attrNameLst>
                                          <p:attrName>ppt_w</p:attrName>
                                        </p:attrNameLst>
                                      </p:cBhvr>
                                      <p:tavLst>
                                        <p:tav tm="0">
                                          <p:val>
                                            <p:fltVal val="0"/>
                                          </p:val>
                                        </p:tav>
                                        <p:tav tm="100000">
                                          <p:val>
                                            <p:strVal val="#ppt_w"/>
                                          </p:val>
                                        </p:tav>
                                      </p:tavLst>
                                    </p:anim>
                                    <p:anim calcmode="lin" valueType="num">
                                      <p:cBhvr>
                                        <p:cTn id="54" dur="500" fill="hold"/>
                                        <p:tgtEl>
                                          <p:spTgt spid="17"/>
                                        </p:tgtEl>
                                        <p:attrNameLst>
                                          <p:attrName>ppt_h</p:attrName>
                                        </p:attrNameLst>
                                      </p:cBhvr>
                                      <p:tavLst>
                                        <p:tav tm="0">
                                          <p:val>
                                            <p:fltVal val="0"/>
                                          </p:val>
                                        </p:tav>
                                        <p:tav tm="100000">
                                          <p:val>
                                            <p:strVal val="#ppt_h"/>
                                          </p:val>
                                        </p:tav>
                                      </p:tavLst>
                                    </p:anim>
                                    <p:animEffect transition="in" filter="fade">
                                      <p:cBhvr>
                                        <p:cTn id="55" dur="500"/>
                                        <p:tgtEl>
                                          <p:spTgt spid="17"/>
                                        </p:tgtEl>
                                      </p:cBhvr>
                                    </p:animEffect>
                                  </p:childTnLst>
                                </p:cTn>
                              </p:par>
                              <p:par>
                                <p:cTn id="56" presetID="35" presetClass="emph" presetSubtype="0" repeatCount="indefinite" fill="hold" grpId="1" nodeType="withEffect">
                                  <p:stCondLst>
                                    <p:cond delay="1500"/>
                                  </p:stCondLst>
                                  <p:childTnLst>
                                    <p:anim calcmode="discrete" valueType="str">
                                      <p:cBhvr>
                                        <p:cTn id="57" dur="500" fill="hold"/>
                                        <p:tgtEl>
                                          <p:spTgt spid="17"/>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10" grpId="0" animBg="1"/>
      <p:bldP spid="12" grpId="0" animBg="1"/>
      <p:bldP spid="12" grpId="1" animBg="1"/>
      <p:bldP spid="17" grpId="0" animBg="1"/>
      <p:bldP spid="17" grpId="1" animBg="1"/>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dsız"/>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4947" y="650462"/>
            <a:ext cx="10719339" cy="413585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3"/>
          <p:cNvSpPr txBox="1">
            <a:spLocks noChangeArrowheads="1"/>
          </p:cNvSpPr>
          <p:nvPr/>
        </p:nvSpPr>
        <p:spPr bwMode="auto">
          <a:xfrm>
            <a:off x="73405" y="2486526"/>
            <a:ext cx="11745686" cy="3721012"/>
          </a:xfrm>
          <a:prstGeom prst="rect">
            <a:avLst/>
          </a:prstGeom>
          <a:solidFill>
            <a:srgbClr val="FFFF00"/>
          </a:solidFill>
          <a:ln w="76200" cmpd="tri">
            <a:solidFill>
              <a:schemeClr val="tx1"/>
            </a:solidFill>
            <a:miter lim="800000"/>
            <a:headEnd/>
            <a:tailEnd/>
          </a:ln>
        </p:spPr>
        <p:txBody>
          <a:bodyPr lIns="86731" tIns="86731" rIns="86731" bIns="86731" anchor="ctr"/>
          <a:lstStyle/>
          <a:p>
            <a:pPr>
              <a:spcBef>
                <a:spcPct val="0"/>
              </a:spcBef>
            </a:pPr>
            <a:r>
              <a:rPr lang="tr-TR" altLang="tr-TR" sz="3000" b="1" dirty="0">
                <a:solidFill>
                  <a:srgbClr val="0000FF"/>
                </a:solidFill>
              </a:rPr>
              <a:t>       Balkanlı ulusları Müslüman olmaya zorlamak</a:t>
            </a:r>
          </a:p>
          <a:p>
            <a:pPr>
              <a:spcBef>
                <a:spcPct val="0"/>
              </a:spcBef>
            </a:pPr>
            <a:endParaRPr lang="tr-TR" altLang="tr-TR" sz="3000" b="1" dirty="0">
              <a:solidFill>
                <a:srgbClr val="0000FF"/>
              </a:solidFill>
            </a:endParaRPr>
          </a:p>
          <a:p>
            <a:pPr>
              <a:spcBef>
                <a:spcPct val="0"/>
              </a:spcBef>
            </a:pPr>
            <a:r>
              <a:rPr lang="tr-TR" altLang="tr-TR" sz="3000" b="1" dirty="0">
                <a:solidFill>
                  <a:srgbClr val="0000FF"/>
                </a:solidFill>
              </a:rPr>
              <a:t>       Rumeli ile Anadolu arasındaki sosyal ilişkileri geliştirmek</a:t>
            </a:r>
          </a:p>
          <a:p>
            <a:pPr>
              <a:spcBef>
                <a:spcPct val="0"/>
              </a:spcBef>
            </a:pPr>
            <a:endParaRPr lang="tr-TR" altLang="tr-TR" sz="3000" b="1" dirty="0">
              <a:solidFill>
                <a:srgbClr val="0000FF"/>
              </a:solidFill>
            </a:endParaRPr>
          </a:p>
          <a:p>
            <a:pPr>
              <a:spcBef>
                <a:spcPct val="0"/>
              </a:spcBef>
            </a:pPr>
            <a:r>
              <a:rPr lang="tr-TR" altLang="tr-TR" sz="3000" b="1" dirty="0">
                <a:solidFill>
                  <a:srgbClr val="0000FF"/>
                </a:solidFill>
              </a:rPr>
              <a:t>       Fethedilen yerlerde kalıcı egemenlik kurmak </a:t>
            </a:r>
          </a:p>
          <a:p>
            <a:pPr>
              <a:spcBef>
                <a:spcPct val="0"/>
              </a:spcBef>
            </a:pPr>
            <a:endParaRPr lang="tr-TR" altLang="tr-TR" sz="3000" b="1" dirty="0">
              <a:solidFill>
                <a:srgbClr val="0000FF"/>
              </a:solidFill>
            </a:endParaRPr>
          </a:p>
          <a:p>
            <a:pPr>
              <a:spcBef>
                <a:spcPct val="0"/>
              </a:spcBef>
            </a:pPr>
            <a:r>
              <a:rPr lang="tr-TR" altLang="tr-TR" sz="3000" b="1" dirty="0">
                <a:solidFill>
                  <a:srgbClr val="0000FF"/>
                </a:solidFill>
              </a:rPr>
              <a:t>      Türklere karşı haçlı ordusu oluşturulmasını engellemek</a:t>
            </a:r>
          </a:p>
          <a:p>
            <a:pPr>
              <a:spcBef>
                <a:spcPct val="0"/>
              </a:spcBef>
              <a:buFontTx/>
              <a:buNone/>
            </a:pPr>
            <a:endParaRPr lang="tr-TR" altLang="tr-TR" sz="2400" b="1" dirty="0"/>
          </a:p>
        </p:txBody>
      </p:sp>
      <p:pic>
        <p:nvPicPr>
          <p:cNvPr id="5" name="Picture 3" descr="C:\Users\Bismillah1\Desktop\a.png">
            <a:extLst>
              <a:ext uri="{FF2B5EF4-FFF2-40B4-BE49-F238E27FC236}">
                <a16:creationId xmlns:a16="http://schemas.microsoft.com/office/drawing/2014/main" id="{5D7FE054-CDE7-41E8-B096-55A42C6C2E7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4176" y="2503068"/>
            <a:ext cx="540000" cy="540000"/>
          </a:xfrm>
          <a:prstGeom prst="rect">
            <a:avLst/>
          </a:prstGeom>
          <a:noFill/>
        </p:spPr>
      </p:pic>
      <p:pic>
        <p:nvPicPr>
          <p:cNvPr id="8" name="Picture 4" descr="C:\Users\Bismillah1\Desktop\b.png">
            <a:extLst>
              <a:ext uri="{FF2B5EF4-FFF2-40B4-BE49-F238E27FC236}">
                <a16:creationId xmlns:a16="http://schemas.microsoft.com/office/drawing/2014/main" id="{5A602D1B-5D3F-42A9-8514-176416926F6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4176" y="3439281"/>
            <a:ext cx="540000" cy="540000"/>
          </a:xfrm>
          <a:prstGeom prst="rect">
            <a:avLst/>
          </a:prstGeom>
          <a:noFill/>
        </p:spPr>
      </p:pic>
      <p:pic>
        <p:nvPicPr>
          <p:cNvPr id="9" name="Picture 5" descr="C:\Users\Bismillah1\Desktop\C.png">
            <a:hlinkClick r:id="rId6" action="ppaction://hlinksldjump"/>
            <a:extLst>
              <a:ext uri="{FF2B5EF4-FFF2-40B4-BE49-F238E27FC236}">
                <a16:creationId xmlns:a16="http://schemas.microsoft.com/office/drawing/2014/main" id="{D9FE615C-CF58-4F08-B0D6-AD8E6D4D4FF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1443" y="4375494"/>
            <a:ext cx="540000" cy="540000"/>
          </a:xfrm>
          <a:prstGeom prst="rect">
            <a:avLst/>
          </a:prstGeom>
          <a:noFill/>
        </p:spPr>
      </p:pic>
      <p:pic>
        <p:nvPicPr>
          <p:cNvPr id="10" name="Picture 6" descr="C:\Users\Bismillah1\Desktop\D.png">
            <a:extLst>
              <a:ext uri="{FF2B5EF4-FFF2-40B4-BE49-F238E27FC236}">
                <a16:creationId xmlns:a16="http://schemas.microsoft.com/office/drawing/2014/main" id="{C6AA72C1-7E20-44C4-B114-8FDCDC020B4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27485" y="5251493"/>
            <a:ext cx="540000" cy="540000"/>
          </a:xfrm>
          <a:prstGeom prst="rect">
            <a:avLst/>
          </a:prstGeom>
          <a:noFill/>
        </p:spPr>
      </p:pic>
      <p:sp>
        <p:nvSpPr>
          <p:cNvPr id="11" name="Dikdörtgen 10">
            <a:extLst>
              <a:ext uri="{FF2B5EF4-FFF2-40B4-BE49-F238E27FC236}">
                <a16:creationId xmlns:a16="http://schemas.microsoft.com/office/drawing/2014/main" id="{78954687-00F2-477E-B3E0-7616E91A09CC}"/>
              </a:ext>
            </a:extLst>
          </p:cNvPr>
          <p:cNvSpPr/>
          <p:nvPr/>
        </p:nvSpPr>
        <p:spPr>
          <a:xfrm>
            <a:off x="393053" y="38503"/>
            <a:ext cx="2443179" cy="5458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a:t>4. Soru</a:t>
            </a:r>
          </a:p>
        </p:txBody>
      </p:sp>
    </p:spTree>
    <p:extLst>
      <p:ext uri="{BB962C8B-B14F-4D97-AF65-F5344CB8AC3E}">
        <p14:creationId xmlns:p14="http://schemas.microsoft.com/office/powerpoint/2010/main" val="35910032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p15:prstTrans prst="fracture"/>
      </p:transition>
    </mc:Choice>
    <mc:Fallback xmlns="">
      <p:transition spd="slow" advClick="0">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5"/>
                                        </p:tgtEl>
                                      </p:cBhvr>
                                    </p:animEffect>
                                    <p:set>
                                      <p:cBhvr>
                                        <p:cTn id="7" dur="1" fill="hold">
                                          <p:stCondLst>
                                            <p:cond delay="1999"/>
                                          </p:stCondLst>
                                        </p:cTn>
                                        <p:tgtEl>
                                          <p:spTgt spid="5"/>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5"/>
                  </p:tgtEl>
                </p:cond>
              </p:nextCondLst>
            </p:seq>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2000"/>
                                        <p:tgtEl>
                                          <p:spTgt spid="8"/>
                                        </p:tgtEl>
                                      </p:cBhvr>
                                    </p:animEffect>
                                    <p:set>
                                      <p:cBhvr>
                                        <p:cTn id="13" dur="1" fill="hold">
                                          <p:stCondLst>
                                            <p:cond delay="1999"/>
                                          </p:stCondLst>
                                        </p:cTn>
                                        <p:tgtEl>
                                          <p:spTgt spid="8"/>
                                        </p:tgtEl>
                                        <p:attrNameLst>
                                          <p:attrName>style.visibility</p:attrName>
                                        </p:attrNameLst>
                                      </p:cBhvr>
                                      <p:to>
                                        <p:strVal val="hidden"/>
                                      </p:to>
                                    </p:set>
                                  </p:childTnLst>
                                  <p:subTnLst>
                                    <p:audio>
                                      <p:cMediaNode>
                                        <p:cTn display="0" masterRel="sameClick">
                                          <p:stCondLst>
                                            <p:cond evt="begin" delay="0">
                                              <p:tn val="11"/>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8"/>
                  </p:tgtEl>
                </p:cond>
              </p:nextCondLst>
            </p:seq>
            <p:seq concurrent="1" nextAc="seek">
              <p:cTn id="14" restart="whenNotActive" fill="hold" evtFilter="cancelBubble" nodeType="interactiveSeq">
                <p:stCondLst>
                  <p:cond evt="onClick" delay="0">
                    <p:tgtEl>
                      <p:spTgt spid="10"/>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2000"/>
                                        <p:tgtEl>
                                          <p:spTgt spid="10"/>
                                        </p:tgtEl>
                                      </p:cBhvr>
                                    </p:animEffect>
                                    <p:set>
                                      <p:cBhvr>
                                        <p:cTn id="19" dur="1" fill="hold">
                                          <p:stCondLst>
                                            <p:cond delay="1999"/>
                                          </p:stCondLst>
                                        </p:cTn>
                                        <p:tgtEl>
                                          <p:spTgt spid="10"/>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10"/>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13 Resim" descr="ce_450xNULL.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24"/>
            <a:ext cx="12191999" cy="6858024"/>
          </a:xfrm>
          <a:prstGeom prst="rect">
            <a:avLst/>
          </a:prstGeom>
        </p:spPr>
      </p:pic>
      <p:sp>
        <p:nvSpPr>
          <p:cNvPr id="7" name="6 Sağ Ok"/>
          <p:cNvSpPr/>
          <p:nvPr/>
        </p:nvSpPr>
        <p:spPr>
          <a:xfrm>
            <a:off x="1704562" y="1972140"/>
            <a:ext cx="4320000" cy="3600000"/>
          </a:xfrm>
          <a:prstGeom prst="rightArrow">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4800" b="1" dirty="0">
                <a:solidFill>
                  <a:srgbClr val="C00000"/>
                </a:solidFill>
                <a:latin typeface="Arial Black" pitchFamily="34" charset="0"/>
              </a:rPr>
              <a:t>ÇAT KAPI</a:t>
            </a:r>
          </a:p>
        </p:txBody>
      </p:sp>
      <p:sp>
        <p:nvSpPr>
          <p:cNvPr id="8" name="7 Sol Ok"/>
          <p:cNvSpPr/>
          <p:nvPr/>
        </p:nvSpPr>
        <p:spPr>
          <a:xfrm>
            <a:off x="6024562" y="1972140"/>
            <a:ext cx="4320000" cy="3600000"/>
          </a:xfrm>
          <a:prstGeom prst="leftArrow">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4800" b="1" dirty="0">
                <a:solidFill>
                  <a:srgbClr val="C00000"/>
                </a:solidFill>
                <a:latin typeface="Arial Black" pitchFamily="34" charset="0"/>
              </a:rPr>
              <a:t>SORUSU</a:t>
            </a:r>
          </a:p>
        </p:txBody>
      </p:sp>
      <p:pic>
        <p:nvPicPr>
          <p:cNvPr id="9" name="8 Resim" descr="kapi-hareketli-resim-0017.gi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
            <a:ext cx="12192000" cy="6858002"/>
          </a:xfrm>
          <a:prstGeom prst="rect">
            <a:avLst/>
          </a:prstGeom>
        </p:spPr>
      </p:pic>
      <p:sp>
        <p:nvSpPr>
          <p:cNvPr id="10" name="9 Sol Sağ Ok"/>
          <p:cNvSpPr/>
          <p:nvPr/>
        </p:nvSpPr>
        <p:spPr>
          <a:xfrm>
            <a:off x="1524000" y="3357562"/>
            <a:ext cx="9144000" cy="3500438"/>
          </a:xfrm>
          <a:prstGeom prst="lef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tr-TR" sz="3600" dirty="0">
                <a:solidFill>
                  <a:srgbClr val="FFFF00"/>
                </a:solidFill>
                <a:latin typeface="Arial Black" pitchFamily="34" charset="0"/>
              </a:rPr>
              <a:t>Kapıyı açmaya hazır mısın?</a:t>
            </a:r>
          </a:p>
          <a:p>
            <a:pPr algn="ctr"/>
            <a:r>
              <a:rPr lang="tr-TR" sz="3600" dirty="0">
                <a:solidFill>
                  <a:schemeClr val="bg1"/>
                </a:solidFill>
                <a:latin typeface="Arial Black" pitchFamily="34" charset="0"/>
              </a:rPr>
              <a:t>Vur kapıya, açılsın kapı…</a:t>
            </a:r>
          </a:p>
          <a:p>
            <a:pPr algn="ctr"/>
            <a:r>
              <a:rPr lang="tr-TR" sz="2000" dirty="0">
                <a:solidFill>
                  <a:srgbClr val="FF00FF"/>
                </a:solidFill>
                <a:latin typeface="Arial Black" pitchFamily="34" charset="0"/>
              </a:rPr>
              <a:t>Soruyu görmek için karateciye TIKLA</a:t>
            </a:r>
          </a:p>
        </p:txBody>
      </p:sp>
      <p:pic>
        <p:nvPicPr>
          <p:cNvPr id="11" name="10 Resim">
            <a:hlinkClick r:id="rId5" action="ppaction://hlinksldjump"/>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94034" y="312385"/>
            <a:ext cx="5100000" cy="5400000"/>
          </a:xfrm>
          <a:prstGeom prst="rect">
            <a:avLst/>
          </a:prstGeom>
        </p:spPr>
      </p:pic>
      <p:sp>
        <p:nvSpPr>
          <p:cNvPr id="12" name="11 Güneş"/>
          <p:cNvSpPr/>
          <p:nvPr/>
        </p:nvSpPr>
        <p:spPr>
          <a:xfrm>
            <a:off x="1524000" y="-24"/>
            <a:ext cx="2448000" cy="2160000"/>
          </a:xfrm>
          <a:prstGeom prst="sun">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400" dirty="0">
                <a:solidFill>
                  <a:srgbClr val="FF00FF"/>
                </a:solidFill>
                <a:latin typeface="Arial Black" pitchFamily="34" charset="0"/>
              </a:rPr>
              <a:t>Çat Kapı Sorusu</a:t>
            </a:r>
          </a:p>
        </p:txBody>
      </p:sp>
      <p:sp>
        <p:nvSpPr>
          <p:cNvPr id="17" name="16 Güneş"/>
          <p:cNvSpPr/>
          <p:nvPr/>
        </p:nvSpPr>
        <p:spPr>
          <a:xfrm>
            <a:off x="8220032" y="-24"/>
            <a:ext cx="2448000" cy="2160000"/>
          </a:xfrm>
          <a:prstGeom prst="sun">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400" dirty="0">
                <a:solidFill>
                  <a:srgbClr val="FF00FF"/>
                </a:solidFill>
                <a:latin typeface="Arial Black" pitchFamily="34" charset="0"/>
              </a:rPr>
              <a:t>Çat Kapı Sorusu</a:t>
            </a:r>
          </a:p>
        </p:txBody>
      </p:sp>
      <p:sp>
        <p:nvSpPr>
          <p:cNvPr id="13" name="Dikdörtgen 12">
            <a:extLst>
              <a:ext uri="{FF2B5EF4-FFF2-40B4-BE49-F238E27FC236}">
                <a16:creationId xmlns:a16="http://schemas.microsoft.com/office/drawing/2014/main" id="{EE5F7855-D07E-44B6-96CF-5FEDA56B5A7F}"/>
              </a:ext>
            </a:extLst>
          </p:cNvPr>
          <p:cNvSpPr/>
          <p:nvPr/>
        </p:nvSpPr>
        <p:spPr>
          <a:xfrm>
            <a:off x="-19264" y="-24"/>
            <a:ext cx="2043298" cy="6248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latin typeface="Arial Black" panose="020B0A04020102020204" pitchFamily="34" charset="0"/>
              </a:rPr>
              <a:t>42. Soru </a:t>
            </a:r>
          </a:p>
        </p:txBody>
      </p:sp>
    </p:spTree>
    <p:extLst>
      <p:ext uri="{BB962C8B-B14F-4D97-AF65-F5344CB8AC3E}">
        <p14:creationId xmlns:p14="http://schemas.microsoft.com/office/powerpoint/2010/main" val="15674275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750" advClick="0">
        <p15:prstTrans prst="curtains"/>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subTnLst>
                                    <p:audio>
                                      <p:cMediaNode>
                                        <p:cTn display="0" masterRel="sameClick">
                                          <p:stCondLst>
                                            <p:cond evt="begin" delay="0">
                                              <p:tn val="5"/>
                                            </p:cond>
                                          </p:stCondLst>
                                          <p:endCondLst>
                                            <p:cond evt="onStopAudio" delay="0">
                                              <p:tgtEl>
                                                <p:sldTgt/>
                                              </p:tgtEl>
                                            </p:cond>
                                          </p:endCondLst>
                                        </p:cTn>
                                        <p:tgtEl>
                                          <p:sndTgt r:embed="rId2" name="ciftetelli-6304.wav"/>
                                        </p:tgtEl>
                                      </p:cMediaNode>
                                    </p:audio>
                                  </p:sub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2000" fill="hold"/>
                                        <p:tgtEl>
                                          <p:spTgt spid="7"/>
                                        </p:tgtEl>
                                        <p:attrNameLst>
                                          <p:attrName>ppt_x</p:attrName>
                                        </p:attrNameLst>
                                      </p:cBhvr>
                                      <p:tavLst>
                                        <p:tav tm="0">
                                          <p:val>
                                            <p:strVal val="0-#ppt_w/2"/>
                                          </p:val>
                                        </p:tav>
                                        <p:tav tm="100000">
                                          <p:val>
                                            <p:strVal val="#ppt_x"/>
                                          </p:val>
                                        </p:tav>
                                      </p:tavLst>
                                    </p:anim>
                                    <p:anim calcmode="lin" valueType="num">
                                      <p:cBhvr additive="base">
                                        <p:cTn id="12" dur="20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2000" fill="hold"/>
                                        <p:tgtEl>
                                          <p:spTgt spid="8"/>
                                        </p:tgtEl>
                                        <p:attrNameLst>
                                          <p:attrName>ppt_x</p:attrName>
                                        </p:attrNameLst>
                                      </p:cBhvr>
                                      <p:tavLst>
                                        <p:tav tm="0">
                                          <p:val>
                                            <p:strVal val="1+#ppt_w/2"/>
                                          </p:val>
                                        </p:tav>
                                        <p:tav tm="100000">
                                          <p:val>
                                            <p:strVal val="#ppt_x"/>
                                          </p:val>
                                        </p:tav>
                                      </p:tavLst>
                                    </p:anim>
                                    <p:anim calcmode="lin" valueType="num">
                                      <p:cBhvr additive="base">
                                        <p:cTn id="16" dur="2000" fill="hold"/>
                                        <p:tgtEl>
                                          <p:spTgt spid="8"/>
                                        </p:tgtEl>
                                        <p:attrNameLst>
                                          <p:attrName>ppt_y</p:attrName>
                                        </p:attrNameLst>
                                      </p:cBhvr>
                                      <p:tavLst>
                                        <p:tav tm="0">
                                          <p:val>
                                            <p:strVal val="#ppt_y"/>
                                          </p:val>
                                        </p:tav>
                                        <p:tav tm="100000">
                                          <p:val>
                                            <p:strVal val="#ppt_y"/>
                                          </p:val>
                                        </p:tav>
                                      </p:tavLst>
                                    </p:anim>
                                  </p:childTnLst>
                                </p:cTn>
                              </p:par>
                            </p:childTnLst>
                          </p:cTn>
                        </p:par>
                        <p:par>
                          <p:cTn id="17" fill="hold">
                            <p:stCondLst>
                              <p:cond delay="2500"/>
                            </p:stCondLst>
                            <p:childTnLst>
                              <p:par>
                                <p:cTn id="18" presetID="64" presetClass="path" presetSubtype="0" accel="50000" decel="50000" fill="hold" grpId="1" nodeType="afterEffect">
                                  <p:stCondLst>
                                    <p:cond delay="0"/>
                                  </p:stCondLst>
                                  <p:childTnLst>
                                    <p:animMotion origin="layout" path="M 0 0  L 0 -0.33302  E" pathEditMode="relative" ptsTypes="">
                                      <p:cBhvr>
                                        <p:cTn id="19" dur="2000" fill="hold"/>
                                        <p:tgtEl>
                                          <p:spTgt spid="7"/>
                                        </p:tgtEl>
                                        <p:attrNameLst>
                                          <p:attrName>ppt_x</p:attrName>
                                          <p:attrName>ppt_y</p:attrName>
                                        </p:attrNameLst>
                                      </p:cBhvr>
                                    </p:animMotion>
                                  </p:childTnLst>
                                  <p:subTnLst>
                                    <p:set>
                                      <p:cBhvr override="childStyle">
                                        <p:cTn dur="1" fill="hold" display="0" masterRel="sameClick" afterEffect="1">
                                          <p:stCondLst>
                                            <p:cond evt="end" delay="0">
                                              <p:tn val="18"/>
                                            </p:cond>
                                          </p:stCondLst>
                                        </p:cTn>
                                        <p:tgtEl>
                                          <p:spTgt spid="7"/>
                                        </p:tgtEl>
                                        <p:attrNameLst>
                                          <p:attrName>style.visibility</p:attrName>
                                        </p:attrNameLst>
                                      </p:cBhvr>
                                      <p:to>
                                        <p:strVal val="hidden"/>
                                      </p:to>
                                    </p:set>
                                  </p:subTnLst>
                                </p:cTn>
                              </p:par>
                              <p:par>
                                <p:cTn id="20" presetID="64" presetClass="path" presetSubtype="0" accel="50000" decel="50000" fill="hold" grpId="1" nodeType="withEffect">
                                  <p:stCondLst>
                                    <p:cond delay="0"/>
                                  </p:stCondLst>
                                  <p:childTnLst>
                                    <p:animMotion origin="layout" path="M 0 0  L 0 -0.33302  E" pathEditMode="relative" ptsTypes="">
                                      <p:cBhvr>
                                        <p:cTn id="21" dur="2000" fill="hold"/>
                                        <p:tgtEl>
                                          <p:spTgt spid="8"/>
                                        </p:tgtEl>
                                        <p:attrNameLst>
                                          <p:attrName>ppt_x</p:attrName>
                                          <p:attrName>ppt_y</p:attrName>
                                        </p:attrNameLst>
                                      </p:cBhvr>
                                    </p:animMotion>
                                  </p:childTnLst>
                                  <p:subTnLst>
                                    <p:set>
                                      <p:cBhvr override="childStyle">
                                        <p:cTn dur="1" fill="hold" display="0" masterRel="sameClick" afterEffect="1">
                                          <p:stCondLst>
                                            <p:cond evt="end" delay="0">
                                              <p:tn val="20"/>
                                            </p:cond>
                                          </p:stCondLst>
                                        </p:cTn>
                                        <p:tgtEl>
                                          <p:spTgt spid="8"/>
                                        </p:tgtEl>
                                        <p:attrNameLst>
                                          <p:attrName>style.visibility</p:attrName>
                                        </p:attrNameLst>
                                      </p:cBhvr>
                                      <p:to>
                                        <p:strVal val="hidden"/>
                                      </p:to>
                                    </p:set>
                                  </p:subTnLst>
                                </p:cTn>
                              </p:par>
                            </p:childTnLst>
                          </p:cTn>
                        </p:par>
                        <p:par>
                          <p:cTn id="22" fill="hold">
                            <p:stCondLst>
                              <p:cond delay="4500"/>
                            </p:stCondLst>
                            <p:childTnLst>
                              <p:par>
                                <p:cTn id="23" presetID="53" presetClass="entr" presetSubtype="0"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2000" fill="hold"/>
                                        <p:tgtEl>
                                          <p:spTgt spid="9"/>
                                        </p:tgtEl>
                                        <p:attrNameLst>
                                          <p:attrName>ppt_w</p:attrName>
                                        </p:attrNameLst>
                                      </p:cBhvr>
                                      <p:tavLst>
                                        <p:tav tm="0">
                                          <p:val>
                                            <p:fltVal val="0"/>
                                          </p:val>
                                        </p:tav>
                                        <p:tav tm="100000">
                                          <p:val>
                                            <p:strVal val="#ppt_w"/>
                                          </p:val>
                                        </p:tav>
                                      </p:tavLst>
                                    </p:anim>
                                    <p:anim calcmode="lin" valueType="num">
                                      <p:cBhvr>
                                        <p:cTn id="26" dur="2000" fill="hold"/>
                                        <p:tgtEl>
                                          <p:spTgt spid="9"/>
                                        </p:tgtEl>
                                        <p:attrNameLst>
                                          <p:attrName>ppt_h</p:attrName>
                                        </p:attrNameLst>
                                      </p:cBhvr>
                                      <p:tavLst>
                                        <p:tav tm="0">
                                          <p:val>
                                            <p:fltVal val="0"/>
                                          </p:val>
                                        </p:tav>
                                        <p:tav tm="100000">
                                          <p:val>
                                            <p:strVal val="#ppt_h"/>
                                          </p:val>
                                        </p:tav>
                                      </p:tavLst>
                                    </p:anim>
                                    <p:animEffect transition="in" filter="fade">
                                      <p:cBhvr>
                                        <p:cTn id="27" dur="2000"/>
                                        <p:tgtEl>
                                          <p:spTgt spid="9"/>
                                        </p:tgtEl>
                                      </p:cBhvr>
                                    </p:animEffect>
                                  </p:childTnLst>
                                </p:cTn>
                              </p:par>
                            </p:childTnLst>
                          </p:cTn>
                        </p:par>
                        <p:par>
                          <p:cTn id="28" fill="hold">
                            <p:stCondLst>
                              <p:cond delay="6500"/>
                            </p:stCondLst>
                            <p:childTnLst>
                              <p:par>
                                <p:cTn id="29" presetID="17" presetClass="entr" presetSubtype="1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2000" fill="hold"/>
                                        <p:tgtEl>
                                          <p:spTgt spid="10"/>
                                        </p:tgtEl>
                                        <p:attrNameLst>
                                          <p:attrName>ppt_w</p:attrName>
                                        </p:attrNameLst>
                                      </p:cBhvr>
                                      <p:tavLst>
                                        <p:tav tm="0">
                                          <p:val>
                                            <p:fltVal val="0"/>
                                          </p:val>
                                        </p:tav>
                                        <p:tav tm="100000">
                                          <p:val>
                                            <p:strVal val="#ppt_w"/>
                                          </p:val>
                                        </p:tav>
                                      </p:tavLst>
                                    </p:anim>
                                    <p:anim calcmode="lin" valueType="num">
                                      <p:cBhvr>
                                        <p:cTn id="32" dur="2000" fill="hold"/>
                                        <p:tgtEl>
                                          <p:spTgt spid="10"/>
                                        </p:tgtEl>
                                        <p:attrNameLst>
                                          <p:attrName>ppt_h</p:attrName>
                                        </p:attrNameLst>
                                      </p:cBhvr>
                                      <p:tavLst>
                                        <p:tav tm="0">
                                          <p:val>
                                            <p:strVal val="#ppt_h"/>
                                          </p:val>
                                        </p:tav>
                                        <p:tav tm="100000">
                                          <p:val>
                                            <p:strVal val="#ppt_h"/>
                                          </p:val>
                                        </p:tav>
                                      </p:tavLst>
                                    </p:anim>
                                  </p:childTnLst>
                                </p:cTn>
                              </p:par>
                            </p:childTnLst>
                          </p:cTn>
                        </p:par>
                        <p:par>
                          <p:cTn id="33" fill="hold">
                            <p:stCondLst>
                              <p:cond delay="8500"/>
                            </p:stCondLst>
                            <p:childTnLst>
                              <p:par>
                                <p:cTn id="34" presetID="53" presetClass="entr" presetSubtype="0" fill="hold" nodeType="afterEffect">
                                  <p:stCondLst>
                                    <p:cond delay="500"/>
                                  </p:stCondLst>
                                  <p:childTnLst>
                                    <p:set>
                                      <p:cBhvr>
                                        <p:cTn id="35" dur="1" fill="hold">
                                          <p:stCondLst>
                                            <p:cond delay="0"/>
                                          </p:stCondLst>
                                        </p:cTn>
                                        <p:tgtEl>
                                          <p:spTgt spid="11"/>
                                        </p:tgtEl>
                                        <p:attrNameLst>
                                          <p:attrName>style.visibility</p:attrName>
                                        </p:attrNameLst>
                                      </p:cBhvr>
                                      <p:to>
                                        <p:strVal val="visible"/>
                                      </p:to>
                                    </p:set>
                                    <p:anim calcmode="lin" valueType="num">
                                      <p:cBhvr>
                                        <p:cTn id="36" dur="1000" fill="hold"/>
                                        <p:tgtEl>
                                          <p:spTgt spid="11"/>
                                        </p:tgtEl>
                                        <p:attrNameLst>
                                          <p:attrName>ppt_w</p:attrName>
                                        </p:attrNameLst>
                                      </p:cBhvr>
                                      <p:tavLst>
                                        <p:tav tm="0">
                                          <p:val>
                                            <p:fltVal val="0"/>
                                          </p:val>
                                        </p:tav>
                                        <p:tav tm="100000">
                                          <p:val>
                                            <p:strVal val="#ppt_w"/>
                                          </p:val>
                                        </p:tav>
                                      </p:tavLst>
                                    </p:anim>
                                    <p:anim calcmode="lin" valueType="num">
                                      <p:cBhvr>
                                        <p:cTn id="37" dur="1000" fill="hold"/>
                                        <p:tgtEl>
                                          <p:spTgt spid="11"/>
                                        </p:tgtEl>
                                        <p:attrNameLst>
                                          <p:attrName>ppt_h</p:attrName>
                                        </p:attrNameLst>
                                      </p:cBhvr>
                                      <p:tavLst>
                                        <p:tav tm="0">
                                          <p:val>
                                            <p:fltVal val="0"/>
                                          </p:val>
                                        </p:tav>
                                        <p:tav tm="100000">
                                          <p:val>
                                            <p:strVal val="#ppt_h"/>
                                          </p:val>
                                        </p:tav>
                                      </p:tavLst>
                                    </p:anim>
                                    <p:animEffect transition="in" filter="fade">
                                      <p:cBhvr>
                                        <p:cTn id="38" dur="1000"/>
                                        <p:tgtEl>
                                          <p:spTgt spid="11"/>
                                        </p:tgtEl>
                                      </p:cBhvr>
                                    </p:animEffect>
                                  </p:childTnLst>
                                </p:cTn>
                              </p:par>
                              <p:par>
                                <p:cTn id="39" presetID="53" presetClass="entr" presetSubtype="0" fill="hold" grpId="0" nodeType="withEffect">
                                  <p:stCondLst>
                                    <p:cond delay="150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animEffect transition="in" filter="fade">
                                      <p:cBhvr>
                                        <p:cTn id="43" dur="500"/>
                                        <p:tgtEl>
                                          <p:spTgt spid="12"/>
                                        </p:tgtEl>
                                      </p:cBhvr>
                                    </p:animEffect>
                                  </p:childTnLst>
                                </p:cTn>
                              </p:par>
                              <p:par>
                                <p:cTn id="44" presetID="35" presetClass="emph" presetSubtype="0" repeatCount="indefinite" fill="hold" grpId="1" nodeType="withEffect">
                                  <p:stCondLst>
                                    <p:cond delay="1500"/>
                                  </p:stCondLst>
                                  <p:childTnLst>
                                    <p:anim calcmode="discrete" valueType="str">
                                      <p:cBhvr>
                                        <p:cTn id="45" dur="500" fill="hold"/>
                                        <p:tgtEl>
                                          <p:spTgt spid="12"/>
                                        </p:tgtEl>
                                        <p:attrNameLst>
                                          <p:attrName>style.visibility</p:attrName>
                                        </p:attrNameLst>
                                      </p:cBhvr>
                                      <p:tavLst>
                                        <p:tav tm="0">
                                          <p:val>
                                            <p:strVal val="hidden"/>
                                          </p:val>
                                        </p:tav>
                                        <p:tav tm="50000">
                                          <p:val>
                                            <p:strVal val="visible"/>
                                          </p:val>
                                        </p:tav>
                                      </p:tavLst>
                                    </p:anim>
                                  </p:childTnLst>
                                </p:cTn>
                              </p:par>
                              <p:par>
                                <p:cTn id="46" presetID="53" presetClass="entr" presetSubtype="0" fill="hold" grpId="0" nodeType="withEffect">
                                  <p:stCondLst>
                                    <p:cond delay="1500"/>
                                  </p:stCondLst>
                                  <p:childTnLst>
                                    <p:set>
                                      <p:cBhvr>
                                        <p:cTn id="47" dur="1" fill="hold">
                                          <p:stCondLst>
                                            <p:cond delay="0"/>
                                          </p:stCondLst>
                                        </p:cTn>
                                        <p:tgtEl>
                                          <p:spTgt spid="17"/>
                                        </p:tgtEl>
                                        <p:attrNameLst>
                                          <p:attrName>style.visibility</p:attrName>
                                        </p:attrNameLst>
                                      </p:cBhvr>
                                      <p:to>
                                        <p:strVal val="visible"/>
                                      </p:to>
                                    </p:set>
                                    <p:anim calcmode="lin" valueType="num">
                                      <p:cBhvr>
                                        <p:cTn id="48" dur="500" fill="hold"/>
                                        <p:tgtEl>
                                          <p:spTgt spid="17"/>
                                        </p:tgtEl>
                                        <p:attrNameLst>
                                          <p:attrName>ppt_w</p:attrName>
                                        </p:attrNameLst>
                                      </p:cBhvr>
                                      <p:tavLst>
                                        <p:tav tm="0">
                                          <p:val>
                                            <p:fltVal val="0"/>
                                          </p:val>
                                        </p:tav>
                                        <p:tav tm="100000">
                                          <p:val>
                                            <p:strVal val="#ppt_w"/>
                                          </p:val>
                                        </p:tav>
                                      </p:tavLst>
                                    </p:anim>
                                    <p:anim calcmode="lin" valueType="num">
                                      <p:cBhvr>
                                        <p:cTn id="49" dur="500" fill="hold"/>
                                        <p:tgtEl>
                                          <p:spTgt spid="17"/>
                                        </p:tgtEl>
                                        <p:attrNameLst>
                                          <p:attrName>ppt_h</p:attrName>
                                        </p:attrNameLst>
                                      </p:cBhvr>
                                      <p:tavLst>
                                        <p:tav tm="0">
                                          <p:val>
                                            <p:fltVal val="0"/>
                                          </p:val>
                                        </p:tav>
                                        <p:tav tm="100000">
                                          <p:val>
                                            <p:strVal val="#ppt_h"/>
                                          </p:val>
                                        </p:tav>
                                      </p:tavLst>
                                    </p:anim>
                                    <p:animEffect transition="in" filter="fade">
                                      <p:cBhvr>
                                        <p:cTn id="50" dur="500"/>
                                        <p:tgtEl>
                                          <p:spTgt spid="17"/>
                                        </p:tgtEl>
                                      </p:cBhvr>
                                    </p:animEffect>
                                  </p:childTnLst>
                                </p:cTn>
                              </p:par>
                              <p:par>
                                <p:cTn id="51" presetID="35" presetClass="emph" presetSubtype="0" repeatCount="indefinite" fill="hold" grpId="1" nodeType="withEffect">
                                  <p:stCondLst>
                                    <p:cond delay="1500"/>
                                  </p:stCondLst>
                                  <p:childTnLst>
                                    <p:anim calcmode="discrete" valueType="str">
                                      <p:cBhvr>
                                        <p:cTn id="52" dur="500" fill="hold"/>
                                        <p:tgtEl>
                                          <p:spTgt spid="17"/>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10" grpId="0" animBg="1"/>
      <p:bldP spid="12" grpId="0" animBg="1"/>
      <p:bldP spid="12" grpId="1" animBg="1"/>
      <p:bldP spid="17" grpId="0" animBg="1"/>
      <p:bldP spid="17" grpId="1"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5 Resim" descr="kapi-hareketli-resim-0017.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6 Resim" descr="kapi-hareketli-resim-0044.gi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
            <a:ext cx="12192000" cy="6857999"/>
          </a:xfrm>
          <a:prstGeom prst="rect">
            <a:avLst/>
          </a:prstGeom>
        </p:spPr>
      </p:pic>
      <p:sp>
        <p:nvSpPr>
          <p:cNvPr id="9" name="8 Sağ Ok"/>
          <p:cNvSpPr/>
          <p:nvPr/>
        </p:nvSpPr>
        <p:spPr>
          <a:xfrm>
            <a:off x="1704562" y="1972140"/>
            <a:ext cx="4320000" cy="3600000"/>
          </a:xfrm>
          <a:prstGeom prst="rightArrow">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tr-TR" sz="4800" b="1" dirty="0">
                <a:solidFill>
                  <a:srgbClr val="C00000"/>
                </a:solidFill>
                <a:latin typeface="Arial Black" pitchFamily="34" charset="0"/>
              </a:rPr>
              <a:t>ÇAT KAPI</a:t>
            </a:r>
          </a:p>
        </p:txBody>
      </p:sp>
      <p:sp>
        <p:nvSpPr>
          <p:cNvPr id="10" name="9 Sol Ok"/>
          <p:cNvSpPr/>
          <p:nvPr/>
        </p:nvSpPr>
        <p:spPr>
          <a:xfrm>
            <a:off x="6024562" y="1972140"/>
            <a:ext cx="4320000" cy="3600000"/>
          </a:xfrm>
          <a:prstGeom prst="leftArrow">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4800" b="1" dirty="0">
                <a:solidFill>
                  <a:srgbClr val="C00000"/>
                </a:solidFill>
                <a:latin typeface="Arial Black" pitchFamily="34" charset="0"/>
              </a:rPr>
              <a:t>SORUSU</a:t>
            </a:r>
          </a:p>
        </p:txBody>
      </p:sp>
      <p:sp>
        <p:nvSpPr>
          <p:cNvPr id="12" name="11 Sol Sağ Ok"/>
          <p:cNvSpPr/>
          <p:nvPr/>
        </p:nvSpPr>
        <p:spPr>
          <a:xfrm>
            <a:off x="1524000" y="3357562"/>
            <a:ext cx="9144000" cy="3500438"/>
          </a:xfrm>
          <a:prstGeom prst="lef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tr-TR" sz="3600" dirty="0">
                <a:solidFill>
                  <a:srgbClr val="FFFF00"/>
                </a:solidFill>
                <a:latin typeface="Arial Black" pitchFamily="34" charset="0"/>
              </a:rPr>
              <a:t>Kapıyı açmaya hazır mısın?</a:t>
            </a:r>
          </a:p>
          <a:p>
            <a:pPr algn="ctr"/>
            <a:r>
              <a:rPr lang="tr-TR" sz="3600" dirty="0">
                <a:solidFill>
                  <a:schemeClr val="bg1"/>
                </a:solidFill>
                <a:latin typeface="Arial Black" pitchFamily="34" charset="0"/>
              </a:rPr>
              <a:t>Vur kapıya, açılsın kapı…</a:t>
            </a:r>
          </a:p>
          <a:p>
            <a:pPr algn="ctr"/>
            <a:r>
              <a:rPr lang="tr-TR" sz="2000" dirty="0">
                <a:solidFill>
                  <a:srgbClr val="FF00FF"/>
                </a:solidFill>
                <a:latin typeface="Arial Black" pitchFamily="34" charset="0"/>
              </a:rPr>
              <a:t>Soruyu görmek için karateciye TIKLA</a:t>
            </a:r>
          </a:p>
        </p:txBody>
      </p:sp>
      <p:pic>
        <p:nvPicPr>
          <p:cNvPr id="17" name="16 Resim">
            <a:hlinkClick r:id="rId5" action="ppaction://hlinksldjump"/>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703719" y="304447"/>
            <a:ext cx="5100000" cy="5400000"/>
          </a:xfrm>
          <a:prstGeom prst="rect">
            <a:avLst/>
          </a:prstGeom>
        </p:spPr>
      </p:pic>
      <p:sp>
        <p:nvSpPr>
          <p:cNvPr id="18" name="17 Güneş"/>
          <p:cNvSpPr/>
          <p:nvPr/>
        </p:nvSpPr>
        <p:spPr>
          <a:xfrm>
            <a:off x="1524000" y="-24"/>
            <a:ext cx="2448000" cy="2160000"/>
          </a:xfrm>
          <a:prstGeom prst="sun">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400" dirty="0">
                <a:solidFill>
                  <a:srgbClr val="FF00FF"/>
                </a:solidFill>
                <a:latin typeface="Arial Black" pitchFamily="34" charset="0"/>
              </a:rPr>
              <a:t>Çat Kapı Sorusu</a:t>
            </a:r>
          </a:p>
        </p:txBody>
      </p:sp>
      <p:sp>
        <p:nvSpPr>
          <p:cNvPr id="19" name="18 Güneş"/>
          <p:cNvSpPr/>
          <p:nvPr/>
        </p:nvSpPr>
        <p:spPr>
          <a:xfrm>
            <a:off x="8220032" y="-24"/>
            <a:ext cx="2448000" cy="2160000"/>
          </a:xfrm>
          <a:prstGeom prst="sun">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400" dirty="0">
                <a:solidFill>
                  <a:srgbClr val="FF00FF"/>
                </a:solidFill>
                <a:latin typeface="Arial Black" pitchFamily="34" charset="0"/>
              </a:rPr>
              <a:t>Çat Kapı Sorusu</a:t>
            </a:r>
          </a:p>
        </p:txBody>
      </p:sp>
      <p:sp>
        <p:nvSpPr>
          <p:cNvPr id="11" name="Dikdörtgen 10">
            <a:extLst>
              <a:ext uri="{FF2B5EF4-FFF2-40B4-BE49-F238E27FC236}">
                <a16:creationId xmlns:a16="http://schemas.microsoft.com/office/drawing/2014/main" id="{8CF30525-E8E5-45FB-B411-9E26A3423FED}"/>
              </a:ext>
            </a:extLst>
          </p:cNvPr>
          <p:cNvSpPr/>
          <p:nvPr/>
        </p:nvSpPr>
        <p:spPr>
          <a:xfrm>
            <a:off x="-19264" y="-24"/>
            <a:ext cx="2189440" cy="6248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latin typeface="Arial Black" panose="020B0A04020102020204" pitchFamily="34" charset="0"/>
              </a:rPr>
              <a:t>44. Soru </a:t>
            </a:r>
          </a:p>
        </p:txBody>
      </p:sp>
    </p:spTree>
    <p:extLst>
      <p:ext uri="{BB962C8B-B14F-4D97-AF65-F5344CB8AC3E}">
        <p14:creationId xmlns:p14="http://schemas.microsoft.com/office/powerpoint/2010/main" val="11872859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750" advClick="0">
        <p15:prstTrans prst="curtains"/>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subTnLst>
                                    <p:audio>
                                      <p:cMediaNode>
                                        <p:cTn display="0" masterRel="sameClick">
                                          <p:stCondLst>
                                            <p:cond evt="begin" delay="0">
                                              <p:tn val="5"/>
                                            </p:cond>
                                          </p:stCondLst>
                                          <p:endCondLst>
                                            <p:cond evt="onStopAudio" delay="0">
                                              <p:tgtEl>
                                                <p:sldTgt/>
                                              </p:tgtEl>
                                            </p:cond>
                                          </p:endCondLst>
                                        </p:cTn>
                                        <p:tgtEl>
                                          <p:sndTgt r:embed="rId2" name="bir-gol-daha-1241.wav"/>
                                        </p:tgtEl>
                                      </p:cMediaNode>
                                    </p:audio>
                                  </p:subTnLst>
                                </p:cTn>
                              </p:par>
                            </p:childTnLst>
                          </p:cTn>
                        </p:par>
                        <p:par>
                          <p:cTn id="10" fill="hold">
                            <p:stCondLst>
                              <p:cond delay="500"/>
                            </p:stCondLst>
                            <p:childTnLst>
                              <p:par>
                                <p:cTn id="11" presetID="53"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0" fill="hold"/>
                                        <p:tgtEl>
                                          <p:spTgt spid="7"/>
                                        </p:tgtEl>
                                        <p:attrNameLst>
                                          <p:attrName>ppt_w</p:attrName>
                                        </p:attrNameLst>
                                      </p:cBhvr>
                                      <p:tavLst>
                                        <p:tav tm="0">
                                          <p:val>
                                            <p:fltVal val="0"/>
                                          </p:val>
                                        </p:tav>
                                        <p:tav tm="100000">
                                          <p:val>
                                            <p:strVal val="#ppt_w"/>
                                          </p:val>
                                        </p:tav>
                                      </p:tavLst>
                                    </p:anim>
                                    <p:anim calcmode="lin" valueType="num">
                                      <p:cBhvr>
                                        <p:cTn id="14" dur="5000" fill="hold"/>
                                        <p:tgtEl>
                                          <p:spTgt spid="7"/>
                                        </p:tgtEl>
                                        <p:attrNameLst>
                                          <p:attrName>ppt_h</p:attrName>
                                        </p:attrNameLst>
                                      </p:cBhvr>
                                      <p:tavLst>
                                        <p:tav tm="0">
                                          <p:val>
                                            <p:fltVal val="0"/>
                                          </p:val>
                                        </p:tav>
                                        <p:tav tm="100000">
                                          <p:val>
                                            <p:strVal val="#ppt_h"/>
                                          </p:val>
                                        </p:tav>
                                      </p:tavLst>
                                    </p:anim>
                                    <p:animEffect transition="in" filter="fade">
                                      <p:cBhvr>
                                        <p:cTn id="15" dur="5000"/>
                                        <p:tgtEl>
                                          <p:spTgt spid="7"/>
                                        </p:tgtEl>
                                      </p:cBhvr>
                                    </p:animEffect>
                                  </p:childTnLst>
                                </p:cTn>
                              </p:par>
                            </p:childTnLst>
                          </p:cTn>
                        </p:par>
                        <p:par>
                          <p:cTn id="16" fill="hold">
                            <p:stCondLst>
                              <p:cond delay="5500"/>
                            </p:stCondLst>
                            <p:childTnLst>
                              <p:par>
                                <p:cTn id="17" presetID="2" presetClass="entr" presetSubtype="8"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2000" fill="hold"/>
                                        <p:tgtEl>
                                          <p:spTgt spid="9"/>
                                        </p:tgtEl>
                                        <p:attrNameLst>
                                          <p:attrName>ppt_x</p:attrName>
                                        </p:attrNameLst>
                                      </p:cBhvr>
                                      <p:tavLst>
                                        <p:tav tm="0">
                                          <p:val>
                                            <p:strVal val="0-#ppt_w/2"/>
                                          </p:val>
                                        </p:tav>
                                        <p:tav tm="100000">
                                          <p:val>
                                            <p:strVal val="#ppt_x"/>
                                          </p:val>
                                        </p:tav>
                                      </p:tavLst>
                                    </p:anim>
                                    <p:anim calcmode="lin" valueType="num">
                                      <p:cBhvr additive="base">
                                        <p:cTn id="20" dur="2000" fill="hold"/>
                                        <p:tgtEl>
                                          <p:spTgt spid="9"/>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2000" fill="hold"/>
                                        <p:tgtEl>
                                          <p:spTgt spid="10"/>
                                        </p:tgtEl>
                                        <p:attrNameLst>
                                          <p:attrName>ppt_x</p:attrName>
                                        </p:attrNameLst>
                                      </p:cBhvr>
                                      <p:tavLst>
                                        <p:tav tm="0">
                                          <p:val>
                                            <p:strVal val="1+#ppt_w/2"/>
                                          </p:val>
                                        </p:tav>
                                        <p:tav tm="100000">
                                          <p:val>
                                            <p:strVal val="#ppt_x"/>
                                          </p:val>
                                        </p:tav>
                                      </p:tavLst>
                                    </p:anim>
                                    <p:anim calcmode="lin" valueType="num">
                                      <p:cBhvr additive="base">
                                        <p:cTn id="24" dur="2000" fill="hold"/>
                                        <p:tgtEl>
                                          <p:spTgt spid="10"/>
                                        </p:tgtEl>
                                        <p:attrNameLst>
                                          <p:attrName>ppt_y</p:attrName>
                                        </p:attrNameLst>
                                      </p:cBhvr>
                                      <p:tavLst>
                                        <p:tav tm="0">
                                          <p:val>
                                            <p:strVal val="#ppt_y"/>
                                          </p:val>
                                        </p:tav>
                                        <p:tav tm="100000">
                                          <p:val>
                                            <p:strVal val="#ppt_y"/>
                                          </p:val>
                                        </p:tav>
                                      </p:tavLst>
                                    </p:anim>
                                  </p:childTnLst>
                                </p:cTn>
                              </p:par>
                            </p:childTnLst>
                          </p:cTn>
                        </p:par>
                        <p:par>
                          <p:cTn id="25" fill="hold">
                            <p:stCondLst>
                              <p:cond delay="7500"/>
                            </p:stCondLst>
                            <p:childTnLst>
                              <p:par>
                                <p:cTn id="26" presetID="64" presetClass="path" presetSubtype="0" accel="50000" decel="50000" fill="hold" grpId="1" nodeType="afterEffect">
                                  <p:stCondLst>
                                    <p:cond delay="0"/>
                                  </p:stCondLst>
                                  <p:childTnLst>
                                    <p:animMotion origin="layout" path="M 0 0  L 0 -0.33302  E" pathEditMode="relative" ptsTypes="">
                                      <p:cBhvr>
                                        <p:cTn id="27" dur="2000" fill="hold"/>
                                        <p:tgtEl>
                                          <p:spTgt spid="9"/>
                                        </p:tgtEl>
                                        <p:attrNameLst>
                                          <p:attrName>ppt_x</p:attrName>
                                          <p:attrName>ppt_y</p:attrName>
                                        </p:attrNameLst>
                                      </p:cBhvr>
                                    </p:animMotion>
                                  </p:childTnLst>
                                  <p:subTnLst>
                                    <p:set>
                                      <p:cBhvr override="childStyle">
                                        <p:cTn dur="1" fill="hold" display="0" masterRel="sameClick" afterEffect="1">
                                          <p:stCondLst>
                                            <p:cond evt="end" delay="0">
                                              <p:tn val="26"/>
                                            </p:cond>
                                          </p:stCondLst>
                                        </p:cTn>
                                        <p:tgtEl>
                                          <p:spTgt spid="9"/>
                                        </p:tgtEl>
                                        <p:attrNameLst>
                                          <p:attrName>style.visibility</p:attrName>
                                        </p:attrNameLst>
                                      </p:cBhvr>
                                      <p:to>
                                        <p:strVal val="hidden"/>
                                      </p:to>
                                    </p:set>
                                  </p:subTnLst>
                                </p:cTn>
                              </p:par>
                              <p:par>
                                <p:cTn id="28" presetID="64" presetClass="path" presetSubtype="0" accel="50000" decel="50000" fill="hold" grpId="1" nodeType="withEffect">
                                  <p:stCondLst>
                                    <p:cond delay="0"/>
                                  </p:stCondLst>
                                  <p:childTnLst>
                                    <p:animMotion origin="layout" path="M 0 0  L 0 -0.33302  E" pathEditMode="relative" ptsTypes="">
                                      <p:cBhvr>
                                        <p:cTn id="29" dur="2000" fill="hold"/>
                                        <p:tgtEl>
                                          <p:spTgt spid="10"/>
                                        </p:tgtEl>
                                        <p:attrNameLst>
                                          <p:attrName>ppt_x</p:attrName>
                                          <p:attrName>ppt_y</p:attrName>
                                        </p:attrNameLst>
                                      </p:cBhvr>
                                    </p:animMotion>
                                  </p:childTnLst>
                                  <p:subTnLst>
                                    <p:set>
                                      <p:cBhvr override="childStyle">
                                        <p:cTn dur="1" fill="hold" display="0" masterRel="sameClick" afterEffect="1">
                                          <p:stCondLst>
                                            <p:cond evt="end" delay="0">
                                              <p:tn val="28"/>
                                            </p:cond>
                                          </p:stCondLst>
                                        </p:cTn>
                                        <p:tgtEl>
                                          <p:spTgt spid="10"/>
                                        </p:tgtEl>
                                        <p:attrNameLst>
                                          <p:attrName>style.visibility</p:attrName>
                                        </p:attrNameLst>
                                      </p:cBhvr>
                                      <p:to>
                                        <p:strVal val="hidden"/>
                                      </p:to>
                                    </p:set>
                                  </p:subTnLst>
                                </p:cTn>
                              </p:par>
                            </p:childTnLst>
                          </p:cTn>
                        </p:par>
                        <p:par>
                          <p:cTn id="30" fill="hold">
                            <p:stCondLst>
                              <p:cond delay="9500"/>
                            </p:stCondLst>
                            <p:childTnLst>
                              <p:par>
                                <p:cTn id="31" presetID="17" presetClass="entr" presetSubtype="1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2000" fill="hold"/>
                                        <p:tgtEl>
                                          <p:spTgt spid="12"/>
                                        </p:tgtEl>
                                        <p:attrNameLst>
                                          <p:attrName>ppt_w</p:attrName>
                                        </p:attrNameLst>
                                      </p:cBhvr>
                                      <p:tavLst>
                                        <p:tav tm="0">
                                          <p:val>
                                            <p:fltVal val="0"/>
                                          </p:val>
                                        </p:tav>
                                        <p:tav tm="100000">
                                          <p:val>
                                            <p:strVal val="#ppt_w"/>
                                          </p:val>
                                        </p:tav>
                                      </p:tavLst>
                                    </p:anim>
                                    <p:anim calcmode="lin" valueType="num">
                                      <p:cBhvr>
                                        <p:cTn id="34" dur="2000" fill="hold"/>
                                        <p:tgtEl>
                                          <p:spTgt spid="12"/>
                                        </p:tgtEl>
                                        <p:attrNameLst>
                                          <p:attrName>ppt_h</p:attrName>
                                        </p:attrNameLst>
                                      </p:cBhvr>
                                      <p:tavLst>
                                        <p:tav tm="0">
                                          <p:val>
                                            <p:strVal val="#ppt_h"/>
                                          </p:val>
                                        </p:tav>
                                        <p:tav tm="100000">
                                          <p:val>
                                            <p:strVal val="#ppt_h"/>
                                          </p:val>
                                        </p:tav>
                                      </p:tavLst>
                                    </p:anim>
                                  </p:childTnLst>
                                </p:cTn>
                              </p:par>
                            </p:childTnLst>
                          </p:cTn>
                        </p:par>
                        <p:par>
                          <p:cTn id="35" fill="hold">
                            <p:stCondLst>
                              <p:cond delay="11500"/>
                            </p:stCondLst>
                            <p:childTnLst>
                              <p:par>
                                <p:cTn id="36" presetID="53" presetClass="entr" presetSubtype="0" fill="hold" nodeType="afterEffect">
                                  <p:stCondLst>
                                    <p:cond delay="500"/>
                                  </p:stCondLst>
                                  <p:childTnLst>
                                    <p:set>
                                      <p:cBhvr>
                                        <p:cTn id="37" dur="1" fill="hold">
                                          <p:stCondLst>
                                            <p:cond delay="0"/>
                                          </p:stCondLst>
                                        </p:cTn>
                                        <p:tgtEl>
                                          <p:spTgt spid="17"/>
                                        </p:tgtEl>
                                        <p:attrNameLst>
                                          <p:attrName>style.visibility</p:attrName>
                                        </p:attrNameLst>
                                      </p:cBhvr>
                                      <p:to>
                                        <p:strVal val="visible"/>
                                      </p:to>
                                    </p:set>
                                    <p:anim calcmode="lin" valueType="num">
                                      <p:cBhvr>
                                        <p:cTn id="38" dur="1000" fill="hold"/>
                                        <p:tgtEl>
                                          <p:spTgt spid="17"/>
                                        </p:tgtEl>
                                        <p:attrNameLst>
                                          <p:attrName>ppt_w</p:attrName>
                                        </p:attrNameLst>
                                      </p:cBhvr>
                                      <p:tavLst>
                                        <p:tav tm="0">
                                          <p:val>
                                            <p:fltVal val="0"/>
                                          </p:val>
                                        </p:tav>
                                        <p:tav tm="100000">
                                          <p:val>
                                            <p:strVal val="#ppt_w"/>
                                          </p:val>
                                        </p:tav>
                                      </p:tavLst>
                                    </p:anim>
                                    <p:anim calcmode="lin" valueType="num">
                                      <p:cBhvr>
                                        <p:cTn id="39" dur="1000" fill="hold"/>
                                        <p:tgtEl>
                                          <p:spTgt spid="17"/>
                                        </p:tgtEl>
                                        <p:attrNameLst>
                                          <p:attrName>ppt_h</p:attrName>
                                        </p:attrNameLst>
                                      </p:cBhvr>
                                      <p:tavLst>
                                        <p:tav tm="0">
                                          <p:val>
                                            <p:fltVal val="0"/>
                                          </p:val>
                                        </p:tav>
                                        <p:tav tm="100000">
                                          <p:val>
                                            <p:strVal val="#ppt_h"/>
                                          </p:val>
                                        </p:tav>
                                      </p:tavLst>
                                    </p:anim>
                                    <p:animEffect transition="in" filter="fade">
                                      <p:cBhvr>
                                        <p:cTn id="40" dur="1000"/>
                                        <p:tgtEl>
                                          <p:spTgt spid="17"/>
                                        </p:tgtEl>
                                      </p:cBhvr>
                                    </p:animEffect>
                                  </p:childTnLst>
                                </p:cTn>
                              </p:par>
                              <p:par>
                                <p:cTn id="41" presetID="53" presetClass="entr" presetSubtype="0" fill="hold" grpId="0" nodeType="withEffect">
                                  <p:stCondLst>
                                    <p:cond delay="1500"/>
                                  </p:stCondLst>
                                  <p:childTnLst>
                                    <p:set>
                                      <p:cBhvr>
                                        <p:cTn id="42" dur="1" fill="hold">
                                          <p:stCondLst>
                                            <p:cond delay="0"/>
                                          </p:stCondLst>
                                        </p:cTn>
                                        <p:tgtEl>
                                          <p:spTgt spid="18"/>
                                        </p:tgtEl>
                                        <p:attrNameLst>
                                          <p:attrName>style.visibility</p:attrName>
                                        </p:attrNameLst>
                                      </p:cBhvr>
                                      <p:to>
                                        <p:strVal val="visible"/>
                                      </p:to>
                                    </p:set>
                                    <p:anim calcmode="lin" valueType="num">
                                      <p:cBhvr>
                                        <p:cTn id="43" dur="500" fill="hold"/>
                                        <p:tgtEl>
                                          <p:spTgt spid="18"/>
                                        </p:tgtEl>
                                        <p:attrNameLst>
                                          <p:attrName>ppt_w</p:attrName>
                                        </p:attrNameLst>
                                      </p:cBhvr>
                                      <p:tavLst>
                                        <p:tav tm="0">
                                          <p:val>
                                            <p:fltVal val="0"/>
                                          </p:val>
                                        </p:tav>
                                        <p:tav tm="100000">
                                          <p:val>
                                            <p:strVal val="#ppt_w"/>
                                          </p:val>
                                        </p:tav>
                                      </p:tavLst>
                                    </p:anim>
                                    <p:anim calcmode="lin" valueType="num">
                                      <p:cBhvr>
                                        <p:cTn id="44" dur="500" fill="hold"/>
                                        <p:tgtEl>
                                          <p:spTgt spid="18"/>
                                        </p:tgtEl>
                                        <p:attrNameLst>
                                          <p:attrName>ppt_h</p:attrName>
                                        </p:attrNameLst>
                                      </p:cBhvr>
                                      <p:tavLst>
                                        <p:tav tm="0">
                                          <p:val>
                                            <p:fltVal val="0"/>
                                          </p:val>
                                        </p:tav>
                                        <p:tav tm="100000">
                                          <p:val>
                                            <p:strVal val="#ppt_h"/>
                                          </p:val>
                                        </p:tav>
                                      </p:tavLst>
                                    </p:anim>
                                    <p:animEffect transition="in" filter="fade">
                                      <p:cBhvr>
                                        <p:cTn id="45" dur="500"/>
                                        <p:tgtEl>
                                          <p:spTgt spid="18"/>
                                        </p:tgtEl>
                                      </p:cBhvr>
                                    </p:animEffect>
                                  </p:childTnLst>
                                </p:cTn>
                              </p:par>
                              <p:par>
                                <p:cTn id="46" presetID="35" presetClass="emph" presetSubtype="0" repeatCount="indefinite" fill="hold" grpId="1" nodeType="withEffect">
                                  <p:stCondLst>
                                    <p:cond delay="1500"/>
                                  </p:stCondLst>
                                  <p:childTnLst>
                                    <p:anim calcmode="discrete" valueType="str">
                                      <p:cBhvr>
                                        <p:cTn id="47" dur="500" fill="hold"/>
                                        <p:tgtEl>
                                          <p:spTgt spid="18"/>
                                        </p:tgtEl>
                                        <p:attrNameLst>
                                          <p:attrName>style.visibility</p:attrName>
                                        </p:attrNameLst>
                                      </p:cBhvr>
                                      <p:tavLst>
                                        <p:tav tm="0">
                                          <p:val>
                                            <p:strVal val="hidden"/>
                                          </p:val>
                                        </p:tav>
                                        <p:tav tm="50000">
                                          <p:val>
                                            <p:strVal val="visible"/>
                                          </p:val>
                                        </p:tav>
                                      </p:tavLst>
                                    </p:anim>
                                  </p:childTnLst>
                                </p:cTn>
                              </p:par>
                              <p:par>
                                <p:cTn id="48" presetID="53" presetClass="entr" presetSubtype="0" fill="hold" grpId="0" nodeType="withEffect">
                                  <p:stCondLst>
                                    <p:cond delay="1500"/>
                                  </p:stCondLst>
                                  <p:childTnLst>
                                    <p:set>
                                      <p:cBhvr>
                                        <p:cTn id="49" dur="1" fill="hold">
                                          <p:stCondLst>
                                            <p:cond delay="0"/>
                                          </p:stCondLst>
                                        </p:cTn>
                                        <p:tgtEl>
                                          <p:spTgt spid="19"/>
                                        </p:tgtEl>
                                        <p:attrNameLst>
                                          <p:attrName>style.visibility</p:attrName>
                                        </p:attrNameLst>
                                      </p:cBhvr>
                                      <p:to>
                                        <p:strVal val="visible"/>
                                      </p:to>
                                    </p:set>
                                    <p:anim calcmode="lin" valueType="num">
                                      <p:cBhvr>
                                        <p:cTn id="50" dur="500" fill="hold"/>
                                        <p:tgtEl>
                                          <p:spTgt spid="19"/>
                                        </p:tgtEl>
                                        <p:attrNameLst>
                                          <p:attrName>ppt_w</p:attrName>
                                        </p:attrNameLst>
                                      </p:cBhvr>
                                      <p:tavLst>
                                        <p:tav tm="0">
                                          <p:val>
                                            <p:fltVal val="0"/>
                                          </p:val>
                                        </p:tav>
                                        <p:tav tm="100000">
                                          <p:val>
                                            <p:strVal val="#ppt_w"/>
                                          </p:val>
                                        </p:tav>
                                      </p:tavLst>
                                    </p:anim>
                                    <p:anim calcmode="lin" valueType="num">
                                      <p:cBhvr>
                                        <p:cTn id="51" dur="500" fill="hold"/>
                                        <p:tgtEl>
                                          <p:spTgt spid="19"/>
                                        </p:tgtEl>
                                        <p:attrNameLst>
                                          <p:attrName>ppt_h</p:attrName>
                                        </p:attrNameLst>
                                      </p:cBhvr>
                                      <p:tavLst>
                                        <p:tav tm="0">
                                          <p:val>
                                            <p:fltVal val="0"/>
                                          </p:val>
                                        </p:tav>
                                        <p:tav tm="100000">
                                          <p:val>
                                            <p:strVal val="#ppt_h"/>
                                          </p:val>
                                        </p:tav>
                                      </p:tavLst>
                                    </p:anim>
                                    <p:animEffect transition="in" filter="fade">
                                      <p:cBhvr>
                                        <p:cTn id="52" dur="500"/>
                                        <p:tgtEl>
                                          <p:spTgt spid="19"/>
                                        </p:tgtEl>
                                      </p:cBhvr>
                                    </p:animEffect>
                                  </p:childTnLst>
                                </p:cTn>
                              </p:par>
                              <p:par>
                                <p:cTn id="53" presetID="35" presetClass="emph" presetSubtype="0" repeatCount="indefinite" fill="hold" grpId="1" nodeType="withEffect">
                                  <p:stCondLst>
                                    <p:cond delay="1500"/>
                                  </p:stCondLst>
                                  <p:childTnLst>
                                    <p:anim calcmode="discrete" valueType="str">
                                      <p:cBhvr>
                                        <p:cTn id="54" dur="500" fill="hold"/>
                                        <p:tgtEl>
                                          <p:spTgt spid="19"/>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0" grpId="0" animBg="1"/>
      <p:bldP spid="10" grpId="1" animBg="1"/>
      <p:bldP spid="12" grpId="0" animBg="1"/>
      <p:bldP spid="18" grpId="0" animBg="1"/>
      <p:bldP spid="18" grpId="1" animBg="1"/>
      <p:bldP spid="19" grpId="0" animBg="1"/>
      <p:bldP spid="19"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228600" y="899886"/>
            <a:ext cx="11745686" cy="5704114"/>
          </a:xfrm>
          <a:prstGeom prst="rect">
            <a:avLst/>
          </a:prstGeom>
          <a:noFill/>
          <a:ln w="76200" cmpd="tri">
            <a:noFill/>
            <a:miter lim="800000"/>
            <a:headEnd/>
            <a:tailEnd/>
          </a:ln>
        </p:spPr>
        <p:txBody>
          <a:bodyPr lIns="86731" tIns="86731" rIns="86731" bIns="86731" anchor="ctr"/>
          <a:lstStyle/>
          <a:p>
            <a:pPr>
              <a:spcBef>
                <a:spcPct val="0"/>
              </a:spcBef>
              <a:buFontTx/>
              <a:buNone/>
            </a:pPr>
            <a:endParaRPr lang="tr-TR" altLang="tr-TR" sz="2400" dirty="0"/>
          </a:p>
          <a:p>
            <a:pPr>
              <a:spcBef>
                <a:spcPct val="0"/>
              </a:spcBef>
              <a:buFontTx/>
              <a:buNone/>
            </a:pPr>
            <a:endParaRPr lang="tr-TR" altLang="tr-TR" sz="2400" dirty="0"/>
          </a:p>
          <a:p>
            <a:pPr>
              <a:spcBef>
                <a:spcPct val="0"/>
              </a:spcBef>
              <a:buFontTx/>
              <a:buNone/>
            </a:pPr>
            <a:endParaRPr lang="tr-TR" altLang="tr-TR" sz="2400" dirty="0"/>
          </a:p>
          <a:p>
            <a:pPr>
              <a:spcBef>
                <a:spcPct val="0"/>
              </a:spcBef>
              <a:buFontTx/>
              <a:buNone/>
            </a:pPr>
            <a:endParaRPr lang="tr-TR" altLang="tr-TR" sz="2400" dirty="0"/>
          </a:p>
          <a:p>
            <a:pPr>
              <a:spcBef>
                <a:spcPct val="0"/>
              </a:spcBef>
              <a:buFontTx/>
              <a:buNone/>
            </a:pPr>
            <a:endParaRPr lang="tr-TR" altLang="tr-TR" sz="2400" dirty="0"/>
          </a:p>
          <a:p>
            <a:pPr>
              <a:spcBef>
                <a:spcPct val="0"/>
              </a:spcBef>
              <a:buFontTx/>
              <a:buNone/>
            </a:pPr>
            <a:endParaRPr lang="tr-TR" altLang="tr-TR" sz="2400" dirty="0"/>
          </a:p>
          <a:p>
            <a:pPr>
              <a:spcBef>
                <a:spcPct val="0"/>
              </a:spcBef>
              <a:buFontTx/>
              <a:buNone/>
            </a:pPr>
            <a:endParaRPr lang="tr-TR" altLang="tr-TR" sz="2400" dirty="0"/>
          </a:p>
          <a:p>
            <a:pPr>
              <a:spcBef>
                <a:spcPct val="0"/>
              </a:spcBef>
              <a:buFontTx/>
              <a:buNone/>
            </a:pPr>
            <a:endParaRPr lang="tr-TR" altLang="tr-TR" sz="2400" dirty="0"/>
          </a:p>
          <a:p>
            <a:pPr>
              <a:spcBef>
                <a:spcPct val="0"/>
              </a:spcBef>
              <a:buFontTx/>
              <a:buNone/>
            </a:pPr>
            <a:endParaRPr lang="tr-TR" altLang="tr-TR" sz="2400" dirty="0"/>
          </a:p>
          <a:p>
            <a:pPr>
              <a:spcBef>
                <a:spcPct val="0"/>
              </a:spcBef>
              <a:buFontTx/>
              <a:buNone/>
            </a:pPr>
            <a:endParaRPr lang="tr-TR" altLang="tr-TR" sz="2400" dirty="0"/>
          </a:p>
          <a:p>
            <a:pPr>
              <a:spcBef>
                <a:spcPct val="0"/>
              </a:spcBef>
            </a:pPr>
            <a:r>
              <a:rPr lang="tr-TR" altLang="tr-TR" sz="2400" dirty="0"/>
              <a:t>     </a:t>
            </a:r>
            <a:r>
              <a:rPr lang="tr-TR" altLang="tr-TR" sz="3600" b="1" dirty="0">
                <a:solidFill>
                  <a:srgbClr val="7030A0"/>
                </a:solidFill>
              </a:rPr>
              <a:t>Niğbolu Savaşı                   Ankara Savaşı</a:t>
            </a:r>
          </a:p>
          <a:p>
            <a:pPr marL="457200" indent="-457200">
              <a:spcBef>
                <a:spcPct val="0"/>
              </a:spcBef>
              <a:buAutoNum type="alphaUcParenR"/>
            </a:pPr>
            <a:endParaRPr lang="tr-TR" altLang="tr-TR" sz="3600" b="1" dirty="0">
              <a:solidFill>
                <a:srgbClr val="7030A0"/>
              </a:solidFill>
            </a:endParaRPr>
          </a:p>
          <a:p>
            <a:pPr>
              <a:spcBef>
                <a:spcPct val="0"/>
              </a:spcBef>
            </a:pPr>
            <a:r>
              <a:rPr lang="tr-TR" altLang="tr-TR" sz="3600" b="1" dirty="0">
                <a:solidFill>
                  <a:srgbClr val="7030A0"/>
                </a:solidFill>
              </a:rPr>
              <a:t>   Varna Savaşı                       I. Kosova Savaşı</a:t>
            </a:r>
          </a:p>
        </p:txBody>
      </p:sp>
      <p:sp>
        <p:nvSpPr>
          <p:cNvPr id="2" name="Dikdörtgen 1"/>
          <p:cNvSpPr/>
          <p:nvPr/>
        </p:nvSpPr>
        <p:spPr>
          <a:xfrm>
            <a:off x="1806532" y="2370505"/>
            <a:ext cx="10125433" cy="1200329"/>
          </a:xfrm>
          <a:prstGeom prst="rect">
            <a:avLst/>
          </a:prstGeom>
          <a:solidFill>
            <a:srgbClr val="FFFF00"/>
          </a:solidFill>
        </p:spPr>
        <p:txBody>
          <a:bodyPr wrap="square">
            <a:spAutoFit/>
          </a:bodyPr>
          <a:lstStyle/>
          <a:p>
            <a:pPr>
              <a:spcBef>
                <a:spcPct val="0"/>
              </a:spcBef>
            </a:pPr>
            <a:r>
              <a:rPr lang="tr-TR" altLang="tr-TR" sz="3600" b="1" dirty="0">
                <a:solidFill>
                  <a:srgbClr val="C00000"/>
                </a:solidFill>
              </a:rPr>
              <a:t>diyen Ayşe, aşağıdakilerden hangisini bu görüşüne örnek </a:t>
            </a:r>
            <a:r>
              <a:rPr lang="tr-TR" altLang="tr-TR" sz="3600" b="1" u="sng" dirty="0">
                <a:solidFill>
                  <a:srgbClr val="C00000"/>
                </a:solidFill>
              </a:rPr>
              <a:t>gösteremez</a:t>
            </a:r>
            <a:r>
              <a:rPr lang="tr-TR" altLang="tr-TR" sz="3600" b="1" dirty="0">
                <a:solidFill>
                  <a:srgbClr val="C00000"/>
                </a:solidFill>
              </a:rPr>
              <a:t>?</a:t>
            </a:r>
          </a:p>
        </p:txBody>
      </p:sp>
      <p:pic>
        <p:nvPicPr>
          <p:cNvPr id="9" name="Picture 6" descr="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0035" y="662736"/>
            <a:ext cx="5501830" cy="3484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C:\Users\Bismillah1\Desktop\a.png">
            <a:extLst>
              <a:ext uri="{FF2B5EF4-FFF2-40B4-BE49-F238E27FC236}">
                <a16:creationId xmlns:a16="http://schemas.microsoft.com/office/drawing/2014/main" id="{42327699-F425-4F90-ADA3-7ACBD2CB163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7714" y="4799417"/>
            <a:ext cx="576000" cy="576000"/>
          </a:xfrm>
          <a:prstGeom prst="rect">
            <a:avLst/>
          </a:prstGeom>
          <a:noFill/>
        </p:spPr>
      </p:pic>
      <p:pic>
        <p:nvPicPr>
          <p:cNvPr id="8" name="Picture 4" descr="C:\Users\Bismillah1\Desktop\b.png">
            <a:hlinkClick r:id="rId5" action="ppaction://hlinksldjump"/>
            <a:extLst>
              <a:ext uri="{FF2B5EF4-FFF2-40B4-BE49-F238E27FC236}">
                <a16:creationId xmlns:a16="http://schemas.microsoft.com/office/drawing/2014/main" id="{670235C4-782E-4DEC-B521-CAA986F7584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47965" y="4799417"/>
            <a:ext cx="576000" cy="576000"/>
          </a:xfrm>
          <a:prstGeom prst="rect">
            <a:avLst/>
          </a:prstGeom>
          <a:noFill/>
        </p:spPr>
      </p:pic>
      <p:pic>
        <p:nvPicPr>
          <p:cNvPr id="10" name="Picture 5" descr="C:\Users\Bismillah1\Desktop\C.png">
            <a:extLst>
              <a:ext uri="{FF2B5EF4-FFF2-40B4-BE49-F238E27FC236}">
                <a16:creationId xmlns:a16="http://schemas.microsoft.com/office/drawing/2014/main" id="{C916CF24-85E7-42FB-8EA2-C5FCE83FD98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8600" y="5843597"/>
            <a:ext cx="576000" cy="576000"/>
          </a:xfrm>
          <a:prstGeom prst="rect">
            <a:avLst/>
          </a:prstGeom>
          <a:noFill/>
        </p:spPr>
      </p:pic>
      <p:pic>
        <p:nvPicPr>
          <p:cNvPr id="11" name="Picture 6" descr="C:\Users\Bismillah1\Desktop\D.png">
            <a:extLst>
              <a:ext uri="{FF2B5EF4-FFF2-40B4-BE49-F238E27FC236}">
                <a16:creationId xmlns:a16="http://schemas.microsoft.com/office/drawing/2014/main" id="{31DC6606-B745-411C-A641-08BD7A16DE9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808000" y="5843597"/>
            <a:ext cx="576000" cy="576000"/>
          </a:xfrm>
          <a:prstGeom prst="rect">
            <a:avLst/>
          </a:prstGeom>
          <a:noFill/>
        </p:spPr>
      </p:pic>
      <p:sp>
        <p:nvSpPr>
          <p:cNvPr id="12" name="Dikdörtgen 11">
            <a:extLst>
              <a:ext uri="{FF2B5EF4-FFF2-40B4-BE49-F238E27FC236}">
                <a16:creationId xmlns:a16="http://schemas.microsoft.com/office/drawing/2014/main" id="{01861C6D-14E2-449A-8DA1-8C7C8EB1143E}"/>
              </a:ext>
            </a:extLst>
          </p:cNvPr>
          <p:cNvSpPr/>
          <p:nvPr/>
        </p:nvSpPr>
        <p:spPr>
          <a:xfrm>
            <a:off x="393053" y="38503"/>
            <a:ext cx="2443179" cy="5458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a:t>5. Soru</a:t>
            </a:r>
          </a:p>
        </p:txBody>
      </p:sp>
    </p:spTree>
    <p:extLst>
      <p:ext uri="{BB962C8B-B14F-4D97-AF65-F5344CB8AC3E}">
        <p14:creationId xmlns:p14="http://schemas.microsoft.com/office/powerpoint/2010/main" val="1702664581"/>
      </p:ext>
    </p:extLst>
  </p:cSld>
  <p:clrMapOvr>
    <a:masterClrMapping/>
  </p:clrMapOvr>
  <mc:AlternateContent xmlns:mc="http://schemas.openxmlformats.org/markup-compatibility/2006" xmlns:p14="http://schemas.microsoft.com/office/powerpoint/2010/main">
    <mc:Choice Requires="p14">
      <p:transition spd="slow" p14:dur="1300" advClick="0">
        <p14:pan dir="u"/>
      </p:transition>
    </mc:Choice>
    <mc:Fallback xmlns="">
      <p:transition spd="slow" advClick="0">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7"/>
                                        </p:tgtEl>
                                      </p:cBhvr>
                                    </p:animEffect>
                                    <p:set>
                                      <p:cBhvr>
                                        <p:cTn id="7" dur="1" fill="hold">
                                          <p:stCondLst>
                                            <p:cond delay="1999"/>
                                          </p:stCondLst>
                                        </p:cTn>
                                        <p:tgtEl>
                                          <p:spTgt spid="7"/>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7"/>
                  </p:tgtEl>
                </p:cond>
              </p:nextCondLst>
            </p:seq>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2000"/>
                                        <p:tgtEl>
                                          <p:spTgt spid="10"/>
                                        </p:tgtEl>
                                      </p:cBhvr>
                                    </p:animEffect>
                                    <p:set>
                                      <p:cBhvr>
                                        <p:cTn id="13" dur="1" fill="hold">
                                          <p:stCondLst>
                                            <p:cond delay="1999"/>
                                          </p:stCondLst>
                                        </p:cTn>
                                        <p:tgtEl>
                                          <p:spTgt spid="10"/>
                                        </p:tgtEl>
                                        <p:attrNameLst>
                                          <p:attrName>style.visibility</p:attrName>
                                        </p:attrNameLst>
                                      </p:cBhvr>
                                      <p:to>
                                        <p:strVal val="hidden"/>
                                      </p:to>
                                    </p:set>
                                  </p:childTnLst>
                                  <p:subTnLst>
                                    <p:audio>
                                      <p:cMediaNode>
                                        <p:cTn display="0" masterRel="sameClick">
                                          <p:stCondLst>
                                            <p:cond evt="begin" delay="0">
                                              <p:tn val="11"/>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10"/>
                  </p:tgtEl>
                </p:cond>
              </p:nextCondLst>
            </p:seq>
            <p:seq concurrent="1" nextAc="seek">
              <p:cTn id="14" restart="whenNotActive" fill="hold" evtFilter="cancelBubble" nodeType="interactiveSeq">
                <p:stCondLst>
                  <p:cond evt="onClick" delay="0">
                    <p:tgtEl>
                      <p:spTgt spid="11"/>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2000"/>
                                        <p:tgtEl>
                                          <p:spTgt spid="11"/>
                                        </p:tgtEl>
                                      </p:cBhvr>
                                    </p:animEffect>
                                    <p:set>
                                      <p:cBhvr>
                                        <p:cTn id="19" dur="1" fill="hold">
                                          <p:stCondLst>
                                            <p:cond delay="1999"/>
                                          </p:stCondLst>
                                        </p:cTn>
                                        <p:tgtEl>
                                          <p:spTgt spid="11"/>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11"/>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228600" y="899886"/>
            <a:ext cx="11745686" cy="5704114"/>
          </a:xfrm>
          <a:prstGeom prst="rect">
            <a:avLst/>
          </a:prstGeom>
          <a:noFill/>
          <a:ln w="76200" cmpd="tri">
            <a:noFill/>
            <a:miter lim="800000"/>
            <a:headEnd/>
            <a:tailEnd/>
          </a:ln>
        </p:spPr>
        <p:txBody>
          <a:bodyPr lIns="86731" tIns="86731" rIns="86731" bIns="86731" anchor="ctr"/>
          <a:lstStyle/>
          <a:p>
            <a:pPr>
              <a:spcBef>
                <a:spcPct val="0"/>
              </a:spcBef>
              <a:buFontTx/>
              <a:buNone/>
            </a:pPr>
            <a:r>
              <a:rPr lang="tr-TR" altLang="tr-TR" sz="3600" b="1" dirty="0">
                <a:solidFill>
                  <a:srgbClr val="660066"/>
                </a:solidFill>
              </a:rPr>
              <a:t>-Ferman ve beratlara padişahın tuğrasını çeker</a:t>
            </a:r>
          </a:p>
          <a:p>
            <a:pPr>
              <a:spcBef>
                <a:spcPct val="0"/>
              </a:spcBef>
              <a:buFontTx/>
              <a:buNone/>
            </a:pPr>
            <a:r>
              <a:rPr lang="tr-TR" altLang="tr-TR" sz="3600" b="1" dirty="0">
                <a:solidFill>
                  <a:srgbClr val="660066"/>
                </a:solidFill>
              </a:rPr>
              <a:t>-Devlete ait toprakların kayıtlarını tutar.</a:t>
            </a:r>
          </a:p>
          <a:p>
            <a:pPr>
              <a:spcBef>
                <a:spcPct val="0"/>
              </a:spcBef>
            </a:pPr>
            <a:r>
              <a:rPr lang="tr-TR" altLang="tr-TR" sz="3600" b="1" dirty="0">
                <a:solidFill>
                  <a:srgbClr val="0000FF"/>
                </a:solidFill>
              </a:rPr>
              <a:t>Yukarıda görevi tanımlanan divan üyesi aşağıdakilerden hangisidir?</a:t>
            </a:r>
          </a:p>
          <a:p>
            <a:pPr>
              <a:spcBef>
                <a:spcPct val="0"/>
              </a:spcBef>
            </a:pPr>
            <a:endParaRPr lang="tr-TR" altLang="tr-TR" sz="3600" b="1" dirty="0">
              <a:solidFill>
                <a:srgbClr val="660066"/>
              </a:solidFill>
            </a:endParaRPr>
          </a:p>
          <a:p>
            <a:pPr>
              <a:spcBef>
                <a:spcPct val="0"/>
              </a:spcBef>
            </a:pPr>
            <a:endParaRPr lang="tr-TR" altLang="tr-TR" sz="3600" b="1" dirty="0">
              <a:solidFill>
                <a:srgbClr val="660066"/>
              </a:solidFill>
            </a:endParaRPr>
          </a:p>
          <a:p>
            <a:pPr>
              <a:spcBef>
                <a:spcPct val="0"/>
              </a:spcBef>
            </a:pPr>
            <a:r>
              <a:rPr lang="tr-TR" altLang="tr-TR" sz="3600" b="1" dirty="0">
                <a:solidFill>
                  <a:srgbClr val="FF00FF"/>
                </a:solidFill>
              </a:rPr>
              <a:t>        Nişancı                             Kazasker</a:t>
            </a:r>
          </a:p>
          <a:p>
            <a:pPr>
              <a:spcBef>
                <a:spcPct val="0"/>
              </a:spcBef>
            </a:pPr>
            <a:endParaRPr lang="tr-TR" altLang="tr-TR" sz="3600" b="1" dirty="0">
              <a:solidFill>
                <a:srgbClr val="FF00FF"/>
              </a:solidFill>
            </a:endParaRPr>
          </a:p>
          <a:p>
            <a:pPr>
              <a:spcBef>
                <a:spcPct val="0"/>
              </a:spcBef>
            </a:pPr>
            <a:r>
              <a:rPr lang="tr-TR" altLang="tr-TR" sz="3600" b="1" dirty="0">
                <a:solidFill>
                  <a:srgbClr val="FF00FF"/>
                </a:solidFill>
              </a:rPr>
              <a:t>        Defterdar                         Sadrazam</a:t>
            </a:r>
          </a:p>
          <a:p>
            <a:pPr>
              <a:spcBef>
                <a:spcPct val="0"/>
              </a:spcBef>
            </a:pPr>
            <a:endParaRPr lang="tr-TR" altLang="tr-TR" sz="2400" b="1" dirty="0"/>
          </a:p>
        </p:txBody>
      </p:sp>
      <p:pic>
        <p:nvPicPr>
          <p:cNvPr id="4" name="Picture 3" descr="C:\Users\Bismillah1\Desktop\a.png">
            <a:hlinkClick r:id="rId3" action="ppaction://hlinksldjump"/>
            <a:extLst>
              <a:ext uri="{FF2B5EF4-FFF2-40B4-BE49-F238E27FC236}">
                <a16:creationId xmlns:a16="http://schemas.microsoft.com/office/drawing/2014/main" id="{C42681AE-DC85-4069-8A1E-DCDB1FB67E5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1804" y="4395676"/>
            <a:ext cx="540000" cy="540000"/>
          </a:xfrm>
          <a:prstGeom prst="rect">
            <a:avLst/>
          </a:prstGeom>
          <a:noFill/>
        </p:spPr>
      </p:pic>
      <p:pic>
        <p:nvPicPr>
          <p:cNvPr id="5" name="Picture 4" descr="C:\Users\Bismillah1\Desktop\b.png">
            <a:extLst>
              <a:ext uri="{FF2B5EF4-FFF2-40B4-BE49-F238E27FC236}">
                <a16:creationId xmlns:a16="http://schemas.microsoft.com/office/drawing/2014/main" id="{C20AC756-C47B-49C8-A85A-38C9F06B8BA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38823" y="4454548"/>
            <a:ext cx="540000" cy="540000"/>
          </a:xfrm>
          <a:prstGeom prst="rect">
            <a:avLst/>
          </a:prstGeom>
          <a:noFill/>
        </p:spPr>
      </p:pic>
      <p:pic>
        <p:nvPicPr>
          <p:cNvPr id="7" name="Picture 5" descr="C:\Users\Bismillah1\Desktop\C.png">
            <a:extLst>
              <a:ext uri="{FF2B5EF4-FFF2-40B4-BE49-F238E27FC236}">
                <a16:creationId xmlns:a16="http://schemas.microsoft.com/office/drawing/2014/main" id="{DE9B80F1-DBF3-4066-910C-F135AD0DA74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4347" y="5537295"/>
            <a:ext cx="540000" cy="540000"/>
          </a:xfrm>
          <a:prstGeom prst="rect">
            <a:avLst/>
          </a:prstGeom>
          <a:noFill/>
        </p:spPr>
      </p:pic>
      <p:pic>
        <p:nvPicPr>
          <p:cNvPr id="8" name="Picture 6" descr="C:\Users\Bismillah1\Desktop\D.png">
            <a:extLst>
              <a:ext uri="{FF2B5EF4-FFF2-40B4-BE49-F238E27FC236}">
                <a16:creationId xmlns:a16="http://schemas.microsoft.com/office/drawing/2014/main" id="{245E5050-9D2F-4A5F-9B5B-BEBAF4C639C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38823" y="5537295"/>
            <a:ext cx="540000" cy="540000"/>
          </a:xfrm>
          <a:prstGeom prst="rect">
            <a:avLst/>
          </a:prstGeom>
          <a:noFill/>
        </p:spPr>
      </p:pic>
      <p:sp>
        <p:nvSpPr>
          <p:cNvPr id="9" name="Dikdörtgen 8">
            <a:extLst>
              <a:ext uri="{FF2B5EF4-FFF2-40B4-BE49-F238E27FC236}">
                <a16:creationId xmlns:a16="http://schemas.microsoft.com/office/drawing/2014/main" id="{2A070712-E54C-4594-9FDE-3EB0725E6C1C}"/>
              </a:ext>
            </a:extLst>
          </p:cNvPr>
          <p:cNvSpPr/>
          <p:nvPr/>
        </p:nvSpPr>
        <p:spPr>
          <a:xfrm>
            <a:off x="393053" y="38503"/>
            <a:ext cx="2443179" cy="5458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a:t>6. Soru</a:t>
            </a:r>
          </a:p>
        </p:txBody>
      </p:sp>
    </p:spTree>
    <p:extLst>
      <p:ext uri="{BB962C8B-B14F-4D97-AF65-F5344CB8AC3E}">
        <p14:creationId xmlns:p14="http://schemas.microsoft.com/office/powerpoint/2010/main" val="2134420114"/>
      </p:ext>
    </p:extLst>
  </p:cSld>
  <p:clrMapOvr>
    <a:masterClrMapping/>
  </p:clrMapOvr>
  <mc:AlternateContent xmlns:mc="http://schemas.openxmlformats.org/markup-compatibility/2006" xmlns:p14="http://schemas.microsoft.com/office/powerpoint/2010/main">
    <mc:Choice Requires="p14">
      <p:transition spd="slow" p14:dur="1400" advClick="0">
        <p14:ripple/>
      </p:transition>
    </mc:Choice>
    <mc:Fallback xmlns="">
      <p:transition spd="slow" advClick="0">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5"/>
                                        </p:tgtEl>
                                      </p:cBhvr>
                                    </p:animEffect>
                                    <p:set>
                                      <p:cBhvr>
                                        <p:cTn id="7" dur="1" fill="hold">
                                          <p:stCondLst>
                                            <p:cond delay="1999"/>
                                          </p:stCondLst>
                                        </p:cTn>
                                        <p:tgtEl>
                                          <p:spTgt spid="5"/>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5"/>
                  </p:tgtEl>
                </p:cond>
              </p:nextCondLst>
            </p:seq>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2000"/>
                                        <p:tgtEl>
                                          <p:spTgt spid="8"/>
                                        </p:tgtEl>
                                      </p:cBhvr>
                                    </p:animEffect>
                                    <p:set>
                                      <p:cBhvr>
                                        <p:cTn id="13" dur="1" fill="hold">
                                          <p:stCondLst>
                                            <p:cond delay="1999"/>
                                          </p:stCondLst>
                                        </p:cTn>
                                        <p:tgtEl>
                                          <p:spTgt spid="8"/>
                                        </p:tgtEl>
                                        <p:attrNameLst>
                                          <p:attrName>style.visibility</p:attrName>
                                        </p:attrNameLst>
                                      </p:cBhvr>
                                      <p:to>
                                        <p:strVal val="hidden"/>
                                      </p:to>
                                    </p:set>
                                  </p:childTnLst>
                                  <p:subTnLst>
                                    <p:audio>
                                      <p:cMediaNode>
                                        <p:cTn display="0" masterRel="sameClick">
                                          <p:stCondLst>
                                            <p:cond evt="begin" delay="0">
                                              <p:tn val="11"/>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8"/>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2000"/>
                                        <p:tgtEl>
                                          <p:spTgt spid="7"/>
                                        </p:tgtEl>
                                      </p:cBhvr>
                                    </p:animEffect>
                                    <p:set>
                                      <p:cBhvr>
                                        <p:cTn id="19" dur="1" fill="hold">
                                          <p:stCondLst>
                                            <p:cond delay="1999"/>
                                          </p:stCondLst>
                                        </p:cTn>
                                        <p:tgtEl>
                                          <p:spTgt spid="7"/>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7"/>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0" y="593558"/>
            <a:ext cx="11974286" cy="6010442"/>
          </a:xfrm>
          <a:prstGeom prst="rect">
            <a:avLst/>
          </a:prstGeom>
          <a:noFill/>
          <a:ln w="76200" cmpd="tri">
            <a:noFill/>
            <a:miter lim="800000"/>
            <a:headEnd/>
            <a:tailEnd/>
          </a:ln>
        </p:spPr>
        <p:txBody>
          <a:bodyPr lIns="86731" tIns="86731" rIns="86731" bIns="86731" anchor="ctr"/>
          <a:lstStyle/>
          <a:p>
            <a:pPr>
              <a:spcBef>
                <a:spcPct val="0"/>
              </a:spcBef>
            </a:pPr>
            <a:r>
              <a:rPr lang="tr-TR" altLang="tr-TR" sz="3600" b="1" dirty="0">
                <a:solidFill>
                  <a:srgbClr val="0000FF"/>
                </a:solidFill>
              </a:rPr>
              <a:t>Osmanlı Beyliği’nin Bizans sınırında kurulması, aşağıdakilerden hangisi üzerinde doğrudan etkili olmuştur?</a:t>
            </a:r>
          </a:p>
          <a:p>
            <a:pPr>
              <a:spcBef>
                <a:spcPct val="0"/>
              </a:spcBef>
            </a:pPr>
            <a:r>
              <a:rPr lang="tr-TR" altLang="tr-TR" sz="3600" b="1" dirty="0"/>
              <a:t>     Haçlı Seferlerinin yapılmasında</a:t>
            </a:r>
          </a:p>
          <a:p>
            <a:pPr>
              <a:spcBef>
                <a:spcPct val="0"/>
              </a:spcBef>
            </a:pPr>
            <a:endParaRPr lang="tr-TR" altLang="tr-TR" sz="3600" b="1" dirty="0"/>
          </a:p>
          <a:p>
            <a:pPr>
              <a:spcBef>
                <a:spcPct val="0"/>
              </a:spcBef>
            </a:pPr>
            <a:r>
              <a:rPr lang="tr-TR" altLang="tr-TR" sz="3600" b="1" dirty="0"/>
              <a:t>     Bizans’la iyi ilişkiler kurulmasında</a:t>
            </a:r>
          </a:p>
          <a:p>
            <a:pPr>
              <a:spcBef>
                <a:spcPct val="0"/>
              </a:spcBef>
            </a:pPr>
            <a:endParaRPr lang="tr-TR" altLang="tr-TR" sz="3600" b="1" dirty="0"/>
          </a:p>
          <a:p>
            <a:pPr>
              <a:spcBef>
                <a:spcPct val="0"/>
              </a:spcBef>
            </a:pPr>
            <a:r>
              <a:rPr lang="tr-TR" altLang="tr-TR" sz="3600" b="1" dirty="0"/>
              <a:t>     Anadolu Türk birliğinin sağlanmasında</a:t>
            </a:r>
          </a:p>
          <a:p>
            <a:pPr>
              <a:spcBef>
                <a:spcPct val="0"/>
              </a:spcBef>
            </a:pPr>
            <a:endParaRPr lang="tr-TR" altLang="tr-TR" sz="3600" b="1" dirty="0"/>
          </a:p>
          <a:p>
            <a:pPr>
              <a:spcBef>
                <a:spcPct val="0"/>
              </a:spcBef>
            </a:pPr>
            <a:r>
              <a:rPr lang="tr-TR" altLang="tr-TR" sz="3600" b="1" dirty="0"/>
              <a:t>     Osmanlıların batı yönünde genişlemesinde</a:t>
            </a:r>
            <a:endParaRPr lang="tr-TR" altLang="tr-TR" sz="2400" b="1" dirty="0"/>
          </a:p>
        </p:txBody>
      </p:sp>
      <p:pic>
        <p:nvPicPr>
          <p:cNvPr id="4" name="Picture 3" descr="C:\Users\Bismillah1\Desktop\a.png">
            <a:extLst>
              <a:ext uri="{FF2B5EF4-FFF2-40B4-BE49-F238E27FC236}">
                <a16:creationId xmlns:a16="http://schemas.microsoft.com/office/drawing/2014/main" id="{138F919A-B6A8-4ECF-A770-B5B38B961E0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7714" y="2482206"/>
            <a:ext cx="540000" cy="540000"/>
          </a:xfrm>
          <a:prstGeom prst="rect">
            <a:avLst/>
          </a:prstGeom>
          <a:noFill/>
        </p:spPr>
      </p:pic>
      <p:pic>
        <p:nvPicPr>
          <p:cNvPr id="5" name="Picture 4" descr="C:\Users\Bismillah1\Desktop\b.png">
            <a:extLst>
              <a:ext uri="{FF2B5EF4-FFF2-40B4-BE49-F238E27FC236}">
                <a16:creationId xmlns:a16="http://schemas.microsoft.com/office/drawing/2014/main" id="{2471B966-5AB4-4ADF-8DE9-C91533CA81F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7714" y="3618367"/>
            <a:ext cx="540000" cy="540000"/>
          </a:xfrm>
          <a:prstGeom prst="rect">
            <a:avLst/>
          </a:prstGeom>
          <a:noFill/>
        </p:spPr>
      </p:pic>
      <p:pic>
        <p:nvPicPr>
          <p:cNvPr id="7" name="Picture 5" descr="C:\Users\Bismillah1\Desktop\C.png">
            <a:extLst>
              <a:ext uri="{FF2B5EF4-FFF2-40B4-BE49-F238E27FC236}">
                <a16:creationId xmlns:a16="http://schemas.microsoft.com/office/drawing/2014/main" id="{A44705B7-18AD-48BC-934C-5195BB57985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7714" y="4691405"/>
            <a:ext cx="540000" cy="540000"/>
          </a:xfrm>
          <a:prstGeom prst="rect">
            <a:avLst/>
          </a:prstGeom>
          <a:noFill/>
        </p:spPr>
      </p:pic>
      <p:pic>
        <p:nvPicPr>
          <p:cNvPr id="8" name="Picture 6" descr="C:\Users\Bismillah1\Desktop\D.png">
            <a:hlinkClick r:id="rId7" action="ppaction://hlinksldjump"/>
            <a:extLst>
              <a:ext uri="{FF2B5EF4-FFF2-40B4-BE49-F238E27FC236}">
                <a16:creationId xmlns:a16="http://schemas.microsoft.com/office/drawing/2014/main" id="{4844D4B6-C9D1-4BD6-8C71-FE982C501C5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0375" y="5788610"/>
            <a:ext cx="540000" cy="540000"/>
          </a:xfrm>
          <a:prstGeom prst="rect">
            <a:avLst/>
          </a:prstGeom>
          <a:noFill/>
        </p:spPr>
      </p:pic>
      <p:sp>
        <p:nvSpPr>
          <p:cNvPr id="9" name="Dikdörtgen 8">
            <a:extLst>
              <a:ext uri="{FF2B5EF4-FFF2-40B4-BE49-F238E27FC236}">
                <a16:creationId xmlns:a16="http://schemas.microsoft.com/office/drawing/2014/main" id="{E74CDA97-260F-456A-A0DA-3275B624E6B4}"/>
              </a:ext>
            </a:extLst>
          </p:cNvPr>
          <p:cNvSpPr/>
          <p:nvPr/>
        </p:nvSpPr>
        <p:spPr>
          <a:xfrm>
            <a:off x="393053" y="38503"/>
            <a:ext cx="2443179" cy="5458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b="1" dirty="0"/>
              <a:t>7. Soru</a:t>
            </a:r>
          </a:p>
        </p:txBody>
      </p:sp>
    </p:spTree>
    <p:extLst>
      <p:ext uri="{BB962C8B-B14F-4D97-AF65-F5344CB8AC3E}">
        <p14:creationId xmlns:p14="http://schemas.microsoft.com/office/powerpoint/2010/main" val="19654671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p15:prstTrans prst="fallOver"/>
      </p:transition>
    </mc:Choice>
    <mc:Fallback xmlns="">
      <p:transition spd="slow" advClick="0">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4"/>
                                        </p:tgtEl>
                                      </p:cBhvr>
                                    </p:animEffect>
                                    <p:set>
                                      <p:cBhvr>
                                        <p:cTn id="7" dur="1" fill="hold">
                                          <p:stCondLst>
                                            <p:cond delay="1999"/>
                                          </p:stCondLst>
                                        </p:cTn>
                                        <p:tgtEl>
                                          <p:spTgt spid="4"/>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4"/>
                  </p:tgtEl>
                </p:cond>
              </p:nextCondLst>
            </p:seq>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2000"/>
                                        <p:tgtEl>
                                          <p:spTgt spid="5"/>
                                        </p:tgtEl>
                                      </p:cBhvr>
                                    </p:animEffect>
                                    <p:set>
                                      <p:cBhvr>
                                        <p:cTn id="13" dur="1" fill="hold">
                                          <p:stCondLst>
                                            <p:cond delay="1999"/>
                                          </p:stCondLst>
                                        </p:cTn>
                                        <p:tgtEl>
                                          <p:spTgt spid="5"/>
                                        </p:tgtEl>
                                        <p:attrNameLst>
                                          <p:attrName>style.visibility</p:attrName>
                                        </p:attrNameLst>
                                      </p:cBhvr>
                                      <p:to>
                                        <p:strVal val="hidden"/>
                                      </p:to>
                                    </p:set>
                                  </p:childTnLst>
                                  <p:subTnLst>
                                    <p:audio>
                                      <p:cMediaNode>
                                        <p:cTn display="0" masterRel="sameClick">
                                          <p:stCondLst>
                                            <p:cond evt="begin" delay="0">
                                              <p:tn val="11"/>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5"/>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2000"/>
                                        <p:tgtEl>
                                          <p:spTgt spid="7"/>
                                        </p:tgtEl>
                                      </p:cBhvr>
                                    </p:animEffect>
                                    <p:set>
                                      <p:cBhvr>
                                        <p:cTn id="19" dur="1" fill="hold">
                                          <p:stCondLst>
                                            <p:cond delay="1999"/>
                                          </p:stCondLst>
                                        </p:cTn>
                                        <p:tgtEl>
                                          <p:spTgt spid="7"/>
                                        </p:tgtEl>
                                        <p:attrNameLst>
                                          <p:attrName>style.visibility</p:attrName>
                                        </p:attrNameLst>
                                      </p:cBhvr>
                                      <p:to>
                                        <p:strVal val="hidden"/>
                                      </p:to>
                                    </p:set>
                                  </p:childTnLst>
                                  <p:subTnLst>
                                    <p:audio>
                                      <p:cMediaNode>
                                        <p:cTn display="0" masterRel="sameClick">
                                          <p:stCondLst>
                                            <p:cond evt="begin" delay="0">
                                              <p:tn val="17"/>
                                            </p:cond>
                                          </p:stCondLst>
                                          <p:endCondLst>
                                            <p:cond evt="onStopAudio" delay="0">
                                              <p:tgtEl>
                                                <p:sldTgt/>
                                              </p:tgtEl>
                                            </p:cond>
                                          </p:endCondLst>
                                        </p:cTn>
                                        <p:tgtEl>
                                          <p:sndTgt r:embed="rId2" name="yanlis_cevap_cizt_erken.wav"/>
                                        </p:tgtEl>
                                      </p:cMediaNode>
                                    </p:audio>
                                  </p:sub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8"/>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2000"/>
                                        <p:tgtEl>
                                          <p:spTgt spid="8"/>
                                        </p:tgtEl>
                                      </p:cBhvr>
                                    </p:animEffect>
                                    <p:set>
                                      <p:cBhvr>
                                        <p:cTn id="25" dur="1" fill="hold">
                                          <p:stCondLst>
                                            <p:cond delay="1999"/>
                                          </p:stCondLst>
                                        </p:cTn>
                                        <p:tgtEl>
                                          <p:spTgt spid="8"/>
                                        </p:tgtEl>
                                        <p:attrNameLst>
                                          <p:attrName>style.visibility</p:attrName>
                                        </p:attrNameLst>
                                      </p:cBhvr>
                                      <p:to>
                                        <p:strVal val="hidden"/>
                                      </p:to>
                                    </p:set>
                                  </p:childTnLst>
                                  <p:subTnLst>
                                    <p:audio>
                                      <p:cMediaNode>
                                        <p:cTn display="0" masterRel="sameClick">
                                          <p:stCondLst>
                                            <p:cond evt="begin" delay="0">
                                              <p:tn val="23"/>
                                            </p:cond>
                                          </p:stCondLst>
                                          <p:endCondLst>
                                            <p:cond evt="onStopAudio" delay="0">
                                              <p:tgtEl>
                                                <p:sldTgt/>
                                              </p:tgtEl>
                                            </p:cond>
                                          </p:endCondLst>
                                        </p:cTn>
                                        <p:tgtEl>
                                          <p:sndTgt r:embed="rId3" name="tebrikler.wav"/>
                                        </p:tgtEl>
                                      </p:cMediaNode>
                                    </p:audio>
                                  </p:subTnLst>
                                </p:cTn>
                              </p:par>
                            </p:childTnLst>
                          </p:cTn>
                        </p:par>
                      </p:childTnLst>
                    </p:cTn>
                  </p:par>
                </p:childTnLst>
              </p:cTn>
              <p:nextCondLst>
                <p:cond evt="onClick" delay="0">
                  <p:tgtEl>
                    <p:spTgt spid="8"/>
                  </p:tgtEl>
                </p:cond>
              </p:nextCondLst>
            </p:seq>
          </p:childTnLst>
        </p:cTn>
      </p:par>
    </p:tnLst>
  </p:timing>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sb_7_2_unite_cat_kapi_oyunu</Template>
  <TotalTime>76</TotalTime>
  <Words>2751</Words>
  <Application>Microsoft Office PowerPoint</Application>
  <PresentationFormat>Geniş ekran</PresentationFormat>
  <Paragraphs>683</Paragraphs>
  <Slides>61</Slides>
  <Notes>2</Notes>
  <HiddenSlides>0</HiddenSlides>
  <MMClips>0</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61</vt:i4>
      </vt:variant>
    </vt:vector>
  </HeadingPairs>
  <TitlesOfParts>
    <vt:vector size="66" baseType="lpstr">
      <vt:lpstr>ＭＳ Ｐゴシック</vt:lpstr>
      <vt:lpstr>Arial</vt:lpstr>
      <vt:lpstr>Arial Black</vt:lpstr>
      <vt:lpstr>Calibri</vt:lpstr>
      <vt:lpstr>Office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Manager>www.sosyalbilimciler.com</Manager>
  <Company>Silentall Unattended Installer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subject>www.sosyalbilimciler.com</dc:subject>
  <dc:creator>www.sosyalbilimciler.com</dc:creator>
  <cp:keywords>www.sosyalbilimciler.com</cp:keywords>
  <dc:description>www.sosyalbilimciler.com</dc:description>
  <cp:lastModifiedBy>Selam</cp:lastModifiedBy>
  <cp:revision>11</cp:revision>
  <dcterms:created xsi:type="dcterms:W3CDTF">2021-11-27T15:10:13Z</dcterms:created>
  <dcterms:modified xsi:type="dcterms:W3CDTF">2021-11-27T16:28:42Z</dcterms:modified>
  <cp:category>www.sosyalbilimciler.com</cp:category>
</cp:coreProperties>
</file>